
<file path=[Content_Types].xml><?xml version="1.0" encoding="utf-8"?>
<Types xmlns="http://schemas.openxmlformats.org/package/2006/content-types">
  <Default Extension="xml" ContentType="application/xml"/>
  <Default Extension="doc" ContentType="application/msword"/>
  <Default Extension="wmf" ContentType="image/x-wmf"/>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embeddings/oleObject1.bin" ContentType="application/vnd.openxmlformats-officedocument.oleObject"/>
  <Override PartName="/ppt/notesSlides/notesSlide8.xml" ContentType="application/vnd.openxmlformats-officedocument.presentationml.notesSlide+xml"/>
  <Override PartName="/ppt/notesSlides/notesSlide9.xml" ContentType="application/vnd.openxmlformats-officedocument.presentationml.notesSlide+xml"/>
  <Override PartName="/ppt/embeddings/oleObject2.bin" ContentType="application/vnd.openxmlformats-officedocument.oleObject"/>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embeddings/oleObject3.bin" ContentType="application/vnd.openxmlformats-officedocument.oleObject"/>
  <Override PartName="/ppt/notesSlides/notesSlide14.xml" ContentType="application/vnd.openxmlformats-officedocument.presentationml.notesSlide+xml"/>
  <Override PartName="/ppt/notesSlides/notesSlide15.xml" ContentType="application/vnd.openxmlformats-officedocument.presentationml.notesSlide+xml"/>
  <Override PartName="/ppt/embeddings/oleObject4.bin" ContentType="application/vnd.openxmlformats-officedocument.oleObject"/>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embeddings/oleObject5.bin" ContentType="application/vnd.openxmlformats-officedocument.oleObject"/>
  <Override PartName="/ppt/embeddings/oleObject6.bin" ContentType="application/vnd.openxmlformats-officedocument.oleObject"/>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embeddings/oleObject7.bin" ContentType="application/vnd.openxmlformats-officedocument.oleObject"/>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57" r:id="rId2"/>
    <p:sldId id="258" r:id="rId3"/>
    <p:sldId id="259" r:id="rId4"/>
    <p:sldId id="260" r:id="rId5"/>
    <p:sldId id="261" r:id="rId6"/>
    <p:sldId id="262" r:id="rId7"/>
    <p:sldId id="263" r:id="rId8"/>
    <p:sldId id="302" r:id="rId9"/>
    <p:sldId id="264" r:id="rId10"/>
    <p:sldId id="267" r:id="rId11"/>
    <p:sldId id="290" r:id="rId12"/>
    <p:sldId id="301" r:id="rId13"/>
    <p:sldId id="279" r:id="rId14"/>
    <p:sldId id="274" r:id="rId15"/>
    <p:sldId id="275" r:id="rId16"/>
    <p:sldId id="268" r:id="rId17"/>
    <p:sldId id="276" r:id="rId18"/>
    <p:sldId id="273" r:id="rId19"/>
    <p:sldId id="286" r:id="rId20"/>
    <p:sldId id="287" r:id="rId21"/>
    <p:sldId id="289" r:id="rId22"/>
    <p:sldId id="291" r:id="rId23"/>
    <p:sldId id="293" r:id="rId24"/>
    <p:sldId id="292" r:id="rId25"/>
    <p:sldId id="282" r:id="rId26"/>
    <p:sldId id="283" r:id="rId27"/>
    <p:sldId id="284" r:id="rId28"/>
    <p:sldId id="294" r:id="rId29"/>
    <p:sldId id="295" r:id="rId30"/>
    <p:sldId id="296" r:id="rId31"/>
    <p:sldId id="297" r:id="rId32"/>
    <p:sldId id="298" r:id="rId33"/>
    <p:sldId id="300" r:id="rId34"/>
    <p:sldId id="299"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035" autoAdjust="0"/>
    <p:restoredTop sz="77551" autoAdjust="0"/>
  </p:normalViewPr>
  <p:slideViewPr>
    <p:cSldViewPr snapToGrid="0" snapToObjects="1">
      <p:cViewPr varScale="1">
        <p:scale>
          <a:sx n="71" d="100"/>
          <a:sy n="71" d="100"/>
        </p:scale>
        <p:origin x="-120" y="-21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interSettings" Target="printerSettings/printerSettings1.bin"/><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emf"/><Relationship Id="rId2" Type="http://schemas.openxmlformats.org/officeDocument/2006/relationships/image" Target="../media/image1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9.emf"/><Relationship Id="rId2" Type="http://schemas.openxmlformats.org/officeDocument/2006/relationships/image" Target="../media/image20.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2.emf"/><Relationship Id="rId2" Type="http://schemas.openxmlformats.org/officeDocument/2006/relationships/image" Target="../media/image2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8.emf"/><Relationship Id="rId2" Type="http://schemas.openxmlformats.org/officeDocument/2006/relationships/image" Target="../media/image29.emf"/><Relationship Id="rId3" Type="http://schemas.openxmlformats.org/officeDocument/2006/relationships/image" Target="../media/image30.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0A29C64-97E0-BB48-AAA7-E712EC93A495}" type="datetimeFigureOut">
              <a:rPr lang="en-US" smtClean="0"/>
              <a:t>17/09/2014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B5B09C1-E538-8D4B-B234-BB0C0BA1A2B6}" type="slidenum">
              <a:rPr lang="en-US" smtClean="0"/>
              <a:t>‹#›</a:t>
            </a:fld>
            <a:endParaRPr lang="en-US"/>
          </a:p>
        </p:txBody>
      </p:sp>
    </p:spTree>
    <p:extLst>
      <p:ext uri="{BB962C8B-B14F-4D97-AF65-F5344CB8AC3E}">
        <p14:creationId xmlns:p14="http://schemas.microsoft.com/office/powerpoint/2010/main" val="95543804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CFFA3569-035D-4441-9F56-BB0D4D116E9E}" type="slidenum">
              <a:rPr lang="en-US"/>
              <a:pPr/>
              <a:t>1</a:t>
            </a:fld>
            <a:endParaRPr lang="en-US"/>
          </a:p>
        </p:txBody>
      </p:sp>
      <p:sp>
        <p:nvSpPr>
          <p:cNvPr id="25601" name="Text Box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914400" y="4343400"/>
            <a:ext cx="5029200" cy="412432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 name="Shape 482"/>
          <p:cNvSpPr>
            <a:spLocks noGrp="1" noRot="1" noChangeAspect="1"/>
          </p:cNvSpPr>
          <p:nvPr>
            <p:ph type="sldImg"/>
          </p:nvPr>
        </p:nvSpPr>
        <p:spPr>
          <a:prstGeom prst="rect">
            <a:avLst/>
          </a:prstGeom>
        </p:spPr>
        <p:txBody>
          <a:bodyPr/>
          <a:lstStyle/>
          <a:p>
            <a:pPr lvl="0"/>
            <a:endParaRPr/>
          </a:p>
        </p:txBody>
      </p:sp>
      <p:sp>
        <p:nvSpPr>
          <p:cNvPr id="483" name="Shape 483"/>
          <p:cNvSpPr>
            <a:spLocks noGrp="1"/>
          </p:cNvSpPr>
          <p:nvPr>
            <p:ph type="body" sz="quarter" idx="1"/>
          </p:nvPr>
        </p:nvSpPr>
        <p:spPr>
          <a:prstGeom prst="rect">
            <a:avLst/>
          </a:prstGeom>
        </p:spPr>
        <p:txBody>
          <a:bodyPr/>
          <a:lstStyle/>
          <a:p>
            <a:pPr lvl="0">
              <a:lnSpc>
                <a:spcPct val="100000"/>
              </a:lnSpc>
              <a:spcBef>
                <a:spcPts val="400"/>
              </a:spcBef>
              <a:defRPr sz="1800"/>
            </a:pPr>
            <a:r>
              <a:rPr sz="1200">
                <a:latin typeface="Calibri"/>
                <a:ea typeface="Calibri"/>
                <a:cs typeface="Calibri"/>
                <a:sym typeface="Calibri"/>
              </a:rPr>
              <a:t> </a:t>
            </a:r>
          </a:p>
          <a:p>
            <a:pPr lvl="0">
              <a:lnSpc>
                <a:spcPct val="100000"/>
              </a:lnSpc>
              <a:spcBef>
                <a:spcPts val="400"/>
              </a:spcBef>
              <a:defRPr sz="1800"/>
            </a:pPr>
            <a:r>
              <a:rPr sz="1200">
                <a:latin typeface="Calibri"/>
                <a:ea typeface="Calibri"/>
                <a:cs typeface="Calibri"/>
                <a:sym typeface="Calibri"/>
              </a:rPr>
              <a:t>More info: This 3-minute clip [D1.1] shows an introduction to the whole issue of keeping secrets. Teacher Diane uses a single image to stimulate some initial discussion, with a ticker-tape ‘core’ question streaming across the screen. She then uses sound files, recorded before the lesson, to give the children ‘another voice’ through which they can express their ideas and which can then act as a stimulus for continuing dialogue. This is another way of sharing views orally. It is easiest to do using the IWB’s own audio recording facility – even young primary children can operate this themselves – but can be done using a portable digital audio recorder too. Playing pre-recordings of students’ opinions is an effective stimulus for class dialogue – it pre-packages the information for discussion, and forces students to respond to each other. Audio files can be embedded in the flipchart so they can easily be clicked on to play in succession. </a:t>
            </a:r>
          </a:p>
          <a:p>
            <a:pPr lvl="0">
              <a:lnSpc>
                <a:spcPct val="100000"/>
              </a:lnSpc>
              <a:spcBef>
                <a:spcPts val="400"/>
              </a:spcBef>
              <a:defRPr sz="1800"/>
            </a:pPr>
            <a:endParaRPr sz="1200">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E6D920C-4B2C-A449-93E8-8B7ED56A8A9A}" type="slidenum">
              <a:rPr lang="en-US" sz="1200"/>
              <a:pPr/>
              <a:t>17</a:t>
            </a:fld>
            <a:endParaRPr lang="en-US" sz="1200"/>
          </a:p>
        </p:txBody>
      </p:sp>
      <p:sp>
        <p:nvSpPr>
          <p:cNvPr id="573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291" name="Rectangle 3"/>
          <p:cNvSpPr>
            <a:spLocks noGrp="1" noChangeArrowheads="1"/>
          </p:cNvSpPr>
          <p:nvPr>
            <p:ph type="body" idx="1"/>
          </p:nvPr>
        </p:nvSpPr>
        <p:spPr>
          <a:noFill/>
        </p:spPr>
        <p:txBody>
          <a:bodyPr/>
          <a:lstStyle/>
          <a:p>
            <a:pPr eaLnBrk="1" hangingPunct="1"/>
            <a:r>
              <a:rPr lang="en-US" dirty="0"/>
              <a:t>Show </a:t>
            </a:r>
            <a:r>
              <a:rPr lang="en-US" dirty="0" smtClean="0"/>
              <a:t>video</a:t>
            </a:r>
            <a:r>
              <a:rPr lang="en-US" baseline="0" dirty="0" smtClean="0"/>
              <a:t> from</a:t>
            </a:r>
            <a:r>
              <a:rPr lang="en-US" dirty="0" smtClean="0"/>
              <a:t> </a:t>
            </a:r>
            <a:r>
              <a:rPr lang="en-GB" dirty="0"/>
              <a:t>5.40-8.02</a:t>
            </a:r>
          </a:p>
          <a:p>
            <a:pPr eaLnBrk="1" hangingPunct="1"/>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8F6CA18-4718-E145-9C83-7C22D2617431}" type="slidenum">
              <a:rPr lang="en-US" sz="1200"/>
              <a:pPr/>
              <a:t>18</a:t>
            </a:fld>
            <a:endParaRPr lang="en-US" sz="1200"/>
          </a:p>
        </p:txBody>
      </p:sp>
      <p:sp>
        <p:nvSpPr>
          <p:cNvPr id="2969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024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0D6C039-AB3E-D240-9B14-BEDF05357A94}" type="slidenum">
              <a:rPr lang="en-US" sz="1200"/>
              <a:pPr/>
              <a:t>19</a:t>
            </a:fld>
            <a:endParaRPr lang="en-US" sz="1200"/>
          </a:p>
        </p:txBody>
      </p:sp>
      <p:sp>
        <p:nvSpPr>
          <p:cNvPr id="31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579"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776C75A-1C2D-614A-A55A-AC346A4B97E6}" type="slidenum">
              <a:rPr lang="en-US" sz="1200"/>
              <a:pPr/>
              <a:t>20</a:t>
            </a:fld>
            <a:endParaRPr lang="en-US" sz="1200"/>
          </a:p>
        </p:txBody>
      </p:sp>
      <p:sp>
        <p:nvSpPr>
          <p:cNvPr id="593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6627"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C5045A6-E416-5645-BB78-C25437D5E4A7}" type="slidenum">
              <a:rPr lang="en-US" sz="1200"/>
              <a:pPr/>
              <a:t>21</a:t>
            </a:fld>
            <a:endParaRPr lang="en-US" sz="1200"/>
          </a:p>
        </p:txBody>
      </p:sp>
      <p:sp>
        <p:nvSpPr>
          <p:cNvPr id="3481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3277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6BE1BD9-6131-B14A-A51A-E4F4B2695B18}" type="slidenum">
              <a:rPr lang="en-US" sz="1200"/>
              <a:pPr/>
              <a:t>22</a:t>
            </a:fld>
            <a:endParaRPr lang="en-US" sz="1200"/>
          </a:p>
        </p:txBody>
      </p:sp>
      <p:sp>
        <p:nvSpPr>
          <p:cNvPr id="3686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3789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8D7FCC9-C97C-B345-8892-456D21C6291E}" type="slidenum">
              <a:rPr lang="en-US" sz="1200"/>
              <a:pPr/>
              <a:t>23</a:t>
            </a:fld>
            <a:endParaRPr lang="en-US" sz="1200"/>
          </a:p>
        </p:txBody>
      </p:sp>
      <p:sp>
        <p:nvSpPr>
          <p:cNvPr id="1945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4198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9064C32-F716-E64C-B9AA-01E90F32E457}" type="slidenum">
              <a:rPr lang="en-US" sz="1200"/>
              <a:pPr/>
              <a:t>24</a:t>
            </a:fld>
            <a:endParaRPr lang="en-US" sz="1200"/>
          </a:p>
        </p:txBody>
      </p:sp>
      <p:sp>
        <p:nvSpPr>
          <p:cNvPr id="3891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3993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37F03AD-B940-CF48-BEE0-AAEF709E57F2}" type="slidenum">
              <a:rPr lang="en-US" sz="1200"/>
              <a:pPr/>
              <a:t>25</a:t>
            </a:fld>
            <a:endParaRPr lang="en-US" sz="1200"/>
          </a:p>
        </p:txBody>
      </p:sp>
      <p:sp>
        <p:nvSpPr>
          <p:cNvPr id="6451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4608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481D83D7-9C1F-1042-9EF6-F9095CEF7C31}" type="slidenum">
              <a:rPr lang="en-US"/>
              <a:pPr/>
              <a:t>2</a:t>
            </a:fld>
            <a:endParaRPr lang="en-US"/>
          </a:p>
        </p:txBody>
      </p:sp>
      <p:sp>
        <p:nvSpPr>
          <p:cNvPr id="26625" name="Text Box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2172E4A-7BB0-284A-B643-BF2720129BE0}" type="slidenum">
              <a:rPr lang="en-US" sz="1200"/>
              <a:pPr/>
              <a:t>26</a:t>
            </a:fld>
            <a:endParaRPr lang="en-US" sz="1200"/>
          </a:p>
        </p:txBody>
      </p:sp>
      <p:sp>
        <p:nvSpPr>
          <p:cNvPr id="6451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481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6561C7B-F541-BE45-B3E6-8B24E257954F}" type="slidenum">
              <a:rPr lang="en-US" sz="1200"/>
              <a:pPr/>
              <a:t>27</a:t>
            </a:fld>
            <a:endParaRPr lang="en-US" sz="1200"/>
          </a:p>
        </p:txBody>
      </p:sp>
      <p:sp>
        <p:nvSpPr>
          <p:cNvPr id="6451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5017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45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latin typeface="Calibri" charset="0"/>
              <a:ea typeface="ＭＳ Ｐゴシック" charset="0"/>
              <a:cs typeface="ＭＳ Ｐゴシック" charset="0"/>
            </a:endParaRPr>
          </a:p>
        </p:txBody>
      </p:sp>
      <p:sp>
        <p:nvSpPr>
          <p:cNvPr id="245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10AEEBE-52D0-814D-9694-7395693E1544}" type="slidenum">
              <a:rPr lang="en-US" sz="1200"/>
              <a:pPr eaLnBrk="1" hangingPunct="1"/>
              <a:t>30</a:t>
            </a:fld>
            <a:endParaRPr lang="en-U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7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atin typeface="Calibri" charset="0"/>
                <a:ea typeface="ＭＳ Ｐゴシック" charset="0"/>
                <a:cs typeface="ＭＳ Ｐゴシック" charset="0"/>
              </a:rPr>
              <a:t> </a:t>
            </a:r>
          </a:p>
          <a:p>
            <a:endParaRPr lang="en-GB">
              <a:latin typeface="Calibri" charset="0"/>
              <a:ea typeface="ＭＳ Ｐゴシック" charset="0"/>
              <a:cs typeface="ＭＳ Ｐゴシック" charset="0"/>
            </a:endParaRPr>
          </a:p>
          <a:p>
            <a:endParaRPr lang="en-US">
              <a:latin typeface="Calibri" charset="0"/>
              <a:ea typeface="ＭＳ Ｐゴシック" charset="0"/>
              <a:cs typeface="ＭＳ Ｐゴシック" charset="0"/>
            </a:endParaRPr>
          </a:p>
        </p:txBody>
      </p:sp>
      <p:sp>
        <p:nvSpPr>
          <p:cNvPr id="307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58AE348-B2C2-BF44-93F4-8E22D72902F9}" type="slidenum">
              <a:rPr lang="en-US" sz="1200"/>
              <a:pPr eaLnBrk="1" hangingPunct="1"/>
              <a:t>31</a:t>
            </a:fld>
            <a:endParaRPr lang="en-US"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7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u="sng" dirty="0" smtClean="0"/>
              <a:t>Engaging all students in IWB activity</a:t>
            </a:r>
            <a:r>
              <a:rPr lang="en-GB" b="1" dirty="0" smtClean="0"/>
              <a:t> </a:t>
            </a:r>
            <a:r>
              <a:rPr lang="en-GB" dirty="0" smtClean="0"/>
              <a:t> –</a:t>
            </a:r>
            <a:r>
              <a:rPr lang="en-GB" b="1" dirty="0" smtClean="0"/>
              <a:t> </a:t>
            </a:r>
            <a:r>
              <a:rPr lang="en-GB" dirty="0" smtClean="0"/>
              <a:t>How can you get all students to participate, including those who don’</a:t>
            </a:r>
            <a:r>
              <a:rPr lang="en-GB" altLang="ja-JP" dirty="0" smtClean="0"/>
              <a:t>t get a chance to come up to the IWB in the lesson? </a:t>
            </a:r>
          </a:p>
          <a:p>
            <a:r>
              <a:rPr lang="en-GB" dirty="0">
                <a:latin typeface="Calibri" charset="0"/>
                <a:ea typeface="ＭＳ Ｐゴシック" charset="0"/>
                <a:cs typeface="ＭＳ Ｐゴシック" charset="0"/>
              </a:rPr>
              <a:t> </a:t>
            </a:r>
          </a:p>
          <a:p>
            <a:r>
              <a:rPr lang="en-GB" altLang="ja-JP" dirty="0" smtClean="0"/>
              <a:t>Are there opportunities for other input or feedback when one student is at the board? Would individual or </a:t>
            </a:r>
            <a:r>
              <a:rPr lang="en-GB" altLang="ja-JP" dirty="0" err="1" smtClean="0"/>
              <a:t>pairwork</a:t>
            </a:r>
            <a:r>
              <a:rPr lang="en-GB" altLang="ja-JP" dirty="0" smtClean="0"/>
              <a:t> on mini-whiteboards or in exercise books be useful here? </a:t>
            </a:r>
            <a:endParaRPr lang="en-GB" dirty="0">
              <a:latin typeface="Calibri" charset="0"/>
              <a:ea typeface="ＭＳ Ｐゴシック" charset="0"/>
              <a:cs typeface="ＭＳ Ｐゴシック" charset="0"/>
            </a:endParaRPr>
          </a:p>
          <a:p>
            <a:endParaRPr lang="en-US" dirty="0">
              <a:latin typeface="Calibri" charset="0"/>
              <a:ea typeface="ＭＳ Ｐゴシック" charset="0"/>
              <a:cs typeface="ＭＳ Ｐゴシック" charset="0"/>
            </a:endParaRPr>
          </a:p>
        </p:txBody>
      </p:sp>
      <p:sp>
        <p:nvSpPr>
          <p:cNvPr id="307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58AE348-B2C2-BF44-93F4-8E22D72902F9}" type="slidenum">
              <a:rPr lang="en-US" sz="1200"/>
              <a:pPr eaLnBrk="1" hangingPunct="1"/>
              <a:t>33</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a:ln/>
        </p:spPr>
      </p:sp>
      <p:sp>
        <p:nvSpPr>
          <p:cNvPr id="235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GB" dirty="0">
                <a:solidFill>
                  <a:schemeClr val="tx2"/>
                </a:solidFill>
              </a:rPr>
              <a:t>Dialogue can take up lesson time but research confirms its long-term </a:t>
            </a:r>
            <a:r>
              <a:rPr lang="en-GB" i="1" dirty="0">
                <a:solidFill>
                  <a:schemeClr val="tx2"/>
                </a:solidFill>
              </a:rPr>
              <a:t>value for student learning</a:t>
            </a:r>
            <a:r>
              <a:rPr lang="en-GB" dirty="0">
                <a:solidFill>
                  <a:schemeClr val="tx2"/>
                </a:solidFill>
              </a:rPr>
              <a:t>, especially reasoning skills but also subject attainment scores. </a:t>
            </a:r>
          </a:p>
          <a:p>
            <a:pPr>
              <a:spcBef>
                <a:spcPct val="0"/>
              </a:spcBef>
            </a:pPr>
            <a:endParaRPr lang="en-GB" dirty="0">
              <a:solidFill>
                <a:schemeClr val="tx2"/>
              </a:solidFill>
            </a:endParaRPr>
          </a:p>
          <a:p>
            <a:pPr>
              <a:spcBef>
                <a:spcPct val="0"/>
              </a:spcBef>
            </a:pPr>
            <a:r>
              <a:rPr lang="en-GB" dirty="0">
                <a:solidFill>
                  <a:schemeClr val="tx2"/>
                </a:solidFill>
              </a:rPr>
              <a:t>Importantly, it can lead to </a:t>
            </a:r>
            <a:r>
              <a:rPr lang="en-GB" i="1" dirty="0">
                <a:solidFill>
                  <a:schemeClr val="tx2"/>
                </a:solidFill>
              </a:rPr>
              <a:t>longer term change</a:t>
            </a:r>
            <a:r>
              <a:rPr lang="en-GB" dirty="0">
                <a:solidFill>
                  <a:schemeClr val="tx2"/>
                </a:solidFill>
              </a:rPr>
              <a:t> well after the interaction as students reflect further on how ideas are different. </a:t>
            </a:r>
          </a:p>
          <a:p>
            <a:pPr>
              <a:spcBef>
                <a:spcPct val="0"/>
              </a:spcBef>
            </a:pPr>
            <a:endParaRPr lang="en-GB" dirty="0"/>
          </a:p>
          <a:p>
            <a:pPr>
              <a:spcBef>
                <a:spcPct val="0"/>
              </a:spcBef>
            </a:pPr>
            <a:r>
              <a:rPr lang="en-GB" dirty="0">
                <a:solidFill>
                  <a:schemeClr val="tx2"/>
                </a:solidFill>
              </a:rPr>
              <a:t>Students in </a:t>
            </a:r>
            <a:r>
              <a:rPr lang="en-GB" dirty="0" smtClean="0">
                <a:solidFill>
                  <a:schemeClr val="tx2"/>
                </a:solidFill>
              </a:rPr>
              <a:t>the Cambridge University studies </a:t>
            </a:r>
            <a:r>
              <a:rPr lang="en-GB" dirty="0">
                <a:solidFill>
                  <a:schemeClr val="tx2"/>
                </a:solidFill>
              </a:rPr>
              <a:t>also valued both the IWB and dialogue as tools to enhance learning. Here are some of the things </a:t>
            </a:r>
            <a:r>
              <a:rPr lang="en-GB" dirty="0" smtClean="0">
                <a:solidFill>
                  <a:schemeClr val="tx2"/>
                </a:solidFill>
              </a:rPr>
              <a:t>teacher Caroline</a:t>
            </a:r>
            <a:r>
              <a:rPr lang="ja-JP" altLang="en-GB" dirty="0" smtClean="0">
                <a:solidFill>
                  <a:schemeClr val="tx2"/>
                </a:solidFill>
              </a:rPr>
              <a:t>’</a:t>
            </a:r>
            <a:r>
              <a:rPr lang="en-GB" altLang="ja-JP" dirty="0" smtClean="0">
                <a:solidFill>
                  <a:schemeClr val="tx2"/>
                </a:solidFill>
              </a:rPr>
              <a:t>s </a:t>
            </a:r>
            <a:r>
              <a:rPr lang="en-GB" altLang="ja-JP" dirty="0">
                <a:solidFill>
                  <a:schemeClr val="tx2"/>
                </a:solidFill>
              </a:rPr>
              <a:t>students said about classroom talk.</a:t>
            </a:r>
          </a:p>
          <a:p>
            <a:endParaRPr lang="en-GB" dirty="0"/>
          </a:p>
        </p:txBody>
      </p:sp>
      <p:sp>
        <p:nvSpPr>
          <p:cNvPr id="235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2"/>
                </a:solidFill>
                <a:latin typeface="Arial" charset="0"/>
                <a:ea typeface="ＭＳ Ｐゴシック" charset="0"/>
                <a:cs typeface="ＭＳ Ｐゴシック" charset="0"/>
              </a:defRPr>
            </a:lvl1pPr>
            <a:lvl2pPr marL="742950" indent="-285750" eaLnBrk="0" hangingPunct="0">
              <a:defRPr sz="4400">
                <a:solidFill>
                  <a:schemeClr val="tx2"/>
                </a:solidFill>
                <a:latin typeface="Arial" charset="0"/>
                <a:ea typeface="ＭＳ Ｐゴシック" charset="0"/>
              </a:defRPr>
            </a:lvl2pPr>
            <a:lvl3pPr marL="1143000" indent="-228600" eaLnBrk="0" hangingPunct="0">
              <a:defRPr sz="4400">
                <a:solidFill>
                  <a:schemeClr val="tx2"/>
                </a:solidFill>
                <a:latin typeface="Arial" charset="0"/>
                <a:ea typeface="ＭＳ Ｐゴシック" charset="0"/>
              </a:defRPr>
            </a:lvl3pPr>
            <a:lvl4pPr marL="1600200" indent="-228600" eaLnBrk="0" hangingPunct="0">
              <a:defRPr sz="4400">
                <a:solidFill>
                  <a:schemeClr val="tx2"/>
                </a:solidFill>
                <a:latin typeface="Arial" charset="0"/>
                <a:ea typeface="ＭＳ Ｐゴシック" charset="0"/>
              </a:defRPr>
            </a:lvl4pPr>
            <a:lvl5pPr marL="2057400" indent="-228600" eaLnBrk="0" hangingPunct="0">
              <a:defRPr sz="4400">
                <a:solidFill>
                  <a:schemeClr val="tx2"/>
                </a:solidFill>
                <a:latin typeface="Arial" charset="0"/>
                <a:ea typeface="ＭＳ Ｐゴシック" charset="0"/>
              </a:defRPr>
            </a:lvl5pPr>
            <a:lvl6pPr marL="2514600" indent="-228600" eaLnBrk="0" fontAlgn="base" hangingPunct="0">
              <a:spcBef>
                <a:spcPct val="0"/>
              </a:spcBef>
              <a:spcAft>
                <a:spcPct val="0"/>
              </a:spcAft>
              <a:defRPr sz="4400">
                <a:solidFill>
                  <a:schemeClr val="tx2"/>
                </a:solidFill>
                <a:latin typeface="Arial" charset="0"/>
                <a:ea typeface="ＭＳ Ｐゴシック" charset="0"/>
              </a:defRPr>
            </a:lvl6pPr>
            <a:lvl7pPr marL="2971800" indent="-228600" eaLnBrk="0" fontAlgn="base" hangingPunct="0">
              <a:spcBef>
                <a:spcPct val="0"/>
              </a:spcBef>
              <a:spcAft>
                <a:spcPct val="0"/>
              </a:spcAft>
              <a:defRPr sz="4400">
                <a:solidFill>
                  <a:schemeClr val="tx2"/>
                </a:solidFill>
                <a:latin typeface="Arial" charset="0"/>
                <a:ea typeface="ＭＳ Ｐゴシック" charset="0"/>
              </a:defRPr>
            </a:lvl7pPr>
            <a:lvl8pPr marL="3429000" indent="-228600" eaLnBrk="0" fontAlgn="base" hangingPunct="0">
              <a:spcBef>
                <a:spcPct val="0"/>
              </a:spcBef>
              <a:spcAft>
                <a:spcPct val="0"/>
              </a:spcAft>
              <a:defRPr sz="4400">
                <a:solidFill>
                  <a:schemeClr val="tx2"/>
                </a:solidFill>
                <a:latin typeface="Arial" charset="0"/>
                <a:ea typeface="ＭＳ Ｐゴシック" charset="0"/>
              </a:defRPr>
            </a:lvl8pPr>
            <a:lvl9pPr marL="3886200" indent="-228600" eaLnBrk="0" fontAlgn="base" hangingPunct="0">
              <a:spcBef>
                <a:spcPct val="0"/>
              </a:spcBef>
              <a:spcAft>
                <a:spcPct val="0"/>
              </a:spcAft>
              <a:defRPr sz="4400">
                <a:solidFill>
                  <a:schemeClr val="tx2"/>
                </a:solidFill>
                <a:latin typeface="Arial" charset="0"/>
                <a:ea typeface="ＭＳ Ｐゴシック" charset="0"/>
              </a:defRPr>
            </a:lvl9pPr>
          </a:lstStyle>
          <a:p>
            <a:pPr eaLnBrk="1" hangingPunct="1"/>
            <a:fld id="{C8034B38-D79B-ED44-AFB6-E6B6BDC1A0AF}" type="slidenum">
              <a:rPr lang="en-GB" sz="1200">
                <a:solidFill>
                  <a:schemeClr val="tx1"/>
                </a:solidFill>
              </a:rPr>
              <a:pPr eaLnBrk="1" hangingPunct="1"/>
              <a:t>6</a:t>
            </a:fld>
            <a:endParaRPr lang="en-GB" sz="1200">
              <a:solidFill>
                <a:schemeClr val="tx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TextEdit="1"/>
          </p:cNvSpPr>
          <p:nvPr>
            <p:ph type="sldImg"/>
          </p:nvPr>
        </p:nvSpPr>
        <p:spPr>
          <a:ln/>
        </p:spPr>
      </p:sp>
      <p:sp>
        <p:nvSpPr>
          <p:cNvPr id="276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200" kern="1200" dirty="0" smtClean="0">
                <a:solidFill>
                  <a:schemeClr val="tx1"/>
                </a:solidFill>
                <a:effectLst/>
                <a:latin typeface="+mn-lt"/>
                <a:ea typeface="+mn-ea"/>
                <a:cs typeface="+mn-cs"/>
              </a:rPr>
              <a:t>This excerpt illustrates the idea that dialogic elements of interaction can be woven into broader classroom talk. Notice also that it is not just about what is said by students; the teacher needs to use an inclusive approach and create an atmosphere where children feel safe to contribute their ideas. </a:t>
            </a:r>
            <a:r>
              <a:rPr lang="en-GB" sz="1200" kern="1200" smtClean="0">
                <a:solidFill>
                  <a:schemeClr val="tx1"/>
                </a:solidFill>
                <a:effectLst/>
                <a:latin typeface="+mn-lt"/>
                <a:ea typeface="+mn-ea"/>
                <a:cs typeface="+mn-cs"/>
              </a:rPr>
              <a:t>Although not explicit in this particular excerpt it is certainly implicit.</a:t>
            </a:r>
            <a:endParaRPr lang="en-GB" sz="1200" kern="1200">
              <a:solidFill>
                <a:schemeClr val="tx1"/>
              </a:solidFill>
              <a:effectLst/>
              <a:latin typeface="+mn-lt"/>
              <a:ea typeface="+mn-ea"/>
              <a:cs typeface="+mn-cs"/>
            </a:endParaRPr>
          </a:p>
        </p:txBody>
      </p:sp>
      <p:sp>
        <p:nvSpPr>
          <p:cNvPr id="276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2"/>
                </a:solidFill>
                <a:latin typeface="Arial" charset="0"/>
                <a:ea typeface="ＭＳ Ｐゴシック" charset="0"/>
                <a:cs typeface="ＭＳ Ｐゴシック" charset="0"/>
              </a:defRPr>
            </a:lvl1pPr>
            <a:lvl2pPr marL="742950" indent="-285750" eaLnBrk="0" hangingPunct="0">
              <a:defRPr sz="4400">
                <a:solidFill>
                  <a:schemeClr val="tx2"/>
                </a:solidFill>
                <a:latin typeface="Arial" charset="0"/>
                <a:ea typeface="ＭＳ Ｐゴシック" charset="0"/>
              </a:defRPr>
            </a:lvl2pPr>
            <a:lvl3pPr marL="1143000" indent="-228600" eaLnBrk="0" hangingPunct="0">
              <a:defRPr sz="4400">
                <a:solidFill>
                  <a:schemeClr val="tx2"/>
                </a:solidFill>
                <a:latin typeface="Arial" charset="0"/>
                <a:ea typeface="ＭＳ Ｐゴシック" charset="0"/>
              </a:defRPr>
            </a:lvl3pPr>
            <a:lvl4pPr marL="1600200" indent="-228600" eaLnBrk="0" hangingPunct="0">
              <a:defRPr sz="4400">
                <a:solidFill>
                  <a:schemeClr val="tx2"/>
                </a:solidFill>
                <a:latin typeface="Arial" charset="0"/>
                <a:ea typeface="ＭＳ Ｐゴシック" charset="0"/>
              </a:defRPr>
            </a:lvl4pPr>
            <a:lvl5pPr marL="2057400" indent="-228600" eaLnBrk="0" hangingPunct="0">
              <a:defRPr sz="4400">
                <a:solidFill>
                  <a:schemeClr val="tx2"/>
                </a:solidFill>
                <a:latin typeface="Arial" charset="0"/>
                <a:ea typeface="ＭＳ Ｐゴシック" charset="0"/>
              </a:defRPr>
            </a:lvl5pPr>
            <a:lvl6pPr marL="2514600" indent="-228600" eaLnBrk="0" fontAlgn="base" hangingPunct="0">
              <a:spcBef>
                <a:spcPct val="0"/>
              </a:spcBef>
              <a:spcAft>
                <a:spcPct val="0"/>
              </a:spcAft>
              <a:defRPr sz="4400">
                <a:solidFill>
                  <a:schemeClr val="tx2"/>
                </a:solidFill>
                <a:latin typeface="Arial" charset="0"/>
                <a:ea typeface="ＭＳ Ｐゴシック" charset="0"/>
              </a:defRPr>
            </a:lvl6pPr>
            <a:lvl7pPr marL="2971800" indent="-228600" eaLnBrk="0" fontAlgn="base" hangingPunct="0">
              <a:spcBef>
                <a:spcPct val="0"/>
              </a:spcBef>
              <a:spcAft>
                <a:spcPct val="0"/>
              </a:spcAft>
              <a:defRPr sz="4400">
                <a:solidFill>
                  <a:schemeClr val="tx2"/>
                </a:solidFill>
                <a:latin typeface="Arial" charset="0"/>
                <a:ea typeface="ＭＳ Ｐゴシック" charset="0"/>
              </a:defRPr>
            </a:lvl7pPr>
            <a:lvl8pPr marL="3429000" indent="-228600" eaLnBrk="0" fontAlgn="base" hangingPunct="0">
              <a:spcBef>
                <a:spcPct val="0"/>
              </a:spcBef>
              <a:spcAft>
                <a:spcPct val="0"/>
              </a:spcAft>
              <a:defRPr sz="4400">
                <a:solidFill>
                  <a:schemeClr val="tx2"/>
                </a:solidFill>
                <a:latin typeface="Arial" charset="0"/>
                <a:ea typeface="ＭＳ Ｐゴシック" charset="0"/>
              </a:defRPr>
            </a:lvl8pPr>
            <a:lvl9pPr marL="3886200" indent="-228600" eaLnBrk="0" fontAlgn="base" hangingPunct="0">
              <a:spcBef>
                <a:spcPct val="0"/>
              </a:spcBef>
              <a:spcAft>
                <a:spcPct val="0"/>
              </a:spcAft>
              <a:defRPr sz="4400">
                <a:solidFill>
                  <a:schemeClr val="tx2"/>
                </a:solidFill>
                <a:latin typeface="Arial" charset="0"/>
                <a:ea typeface="ＭＳ Ｐゴシック" charset="0"/>
              </a:defRPr>
            </a:lvl9pPr>
          </a:lstStyle>
          <a:p>
            <a:pPr eaLnBrk="1" hangingPunct="1"/>
            <a:fld id="{E036AEB8-5F44-134B-98E5-EB67EB2D973B}" type="slidenum">
              <a:rPr lang="en-GB" sz="1200">
                <a:solidFill>
                  <a:schemeClr val="tx1"/>
                </a:solidFill>
              </a:rPr>
              <a:pPr eaLnBrk="1" hangingPunct="1"/>
              <a:t>8</a:t>
            </a:fld>
            <a:endParaRPr lang="en-GB" sz="1200">
              <a:solidFill>
                <a:schemeClr val="tx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TextEdit="1"/>
          </p:cNvSpPr>
          <p:nvPr>
            <p:ph type="sldImg"/>
          </p:nvPr>
        </p:nvSpPr>
        <p:spPr>
          <a:ln/>
        </p:spPr>
      </p:sp>
      <p:sp>
        <p:nvSpPr>
          <p:cNvPr id="276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t>Dialogue Table – </a:t>
            </a:r>
          </a:p>
          <a:p>
            <a:endParaRPr lang="en-GB"/>
          </a:p>
          <a:p>
            <a:r>
              <a:rPr lang="en-GB"/>
              <a:t>However dialogue doesn</a:t>
            </a:r>
            <a:r>
              <a:rPr lang="ja-JP" altLang="en-GB"/>
              <a:t>’</a:t>
            </a:r>
            <a:r>
              <a:rPr lang="en-GB" altLang="ja-JP"/>
              <a:t>t just happen, any more than productive collaboration does when students work in groups. It needs </a:t>
            </a:r>
            <a:r>
              <a:rPr lang="en-GB" altLang="ja-JP" i="1"/>
              <a:t>structured guidance from the teacher</a:t>
            </a:r>
            <a:r>
              <a:rPr lang="en-GB" altLang="ja-JP"/>
              <a:t>, and students may need to develop new ways of interacting too. </a:t>
            </a:r>
          </a:p>
          <a:p>
            <a:endParaRPr lang="en-GB"/>
          </a:p>
          <a:p>
            <a:r>
              <a:rPr lang="en-GB"/>
              <a:t>Expanded Dialogue Table</a:t>
            </a:r>
          </a:p>
        </p:txBody>
      </p:sp>
      <p:sp>
        <p:nvSpPr>
          <p:cNvPr id="276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2"/>
                </a:solidFill>
                <a:latin typeface="Arial" charset="0"/>
                <a:ea typeface="ＭＳ Ｐゴシック" charset="0"/>
                <a:cs typeface="ＭＳ Ｐゴシック" charset="0"/>
              </a:defRPr>
            </a:lvl1pPr>
            <a:lvl2pPr marL="742950" indent="-285750" eaLnBrk="0" hangingPunct="0">
              <a:defRPr sz="4400">
                <a:solidFill>
                  <a:schemeClr val="tx2"/>
                </a:solidFill>
                <a:latin typeface="Arial" charset="0"/>
                <a:ea typeface="ＭＳ Ｐゴシック" charset="0"/>
              </a:defRPr>
            </a:lvl2pPr>
            <a:lvl3pPr marL="1143000" indent="-228600" eaLnBrk="0" hangingPunct="0">
              <a:defRPr sz="4400">
                <a:solidFill>
                  <a:schemeClr val="tx2"/>
                </a:solidFill>
                <a:latin typeface="Arial" charset="0"/>
                <a:ea typeface="ＭＳ Ｐゴシック" charset="0"/>
              </a:defRPr>
            </a:lvl3pPr>
            <a:lvl4pPr marL="1600200" indent="-228600" eaLnBrk="0" hangingPunct="0">
              <a:defRPr sz="4400">
                <a:solidFill>
                  <a:schemeClr val="tx2"/>
                </a:solidFill>
                <a:latin typeface="Arial" charset="0"/>
                <a:ea typeface="ＭＳ Ｐゴシック" charset="0"/>
              </a:defRPr>
            </a:lvl4pPr>
            <a:lvl5pPr marL="2057400" indent="-228600" eaLnBrk="0" hangingPunct="0">
              <a:defRPr sz="4400">
                <a:solidFill>
                  <a:schemeClr val="tx2"/>
                </a:solidFill>
                <a:latin typeface="Arial" charset="0"/>
                <a:ea typeface="ＭＳ Ｐゴシック" charset="0"/>
              </a:defRPr>
            </a:lvl5pPr>
            <a:lvl6pPr marL="2514600" indent="-228600" eaLnBrk="0" fontAlgn="base" hangingPunct="0">
              <a:spcBef>
                <a:spcPct val="0"/>
              </a:spcBef>
              <a:spcAft>
                <a:spcPct val="0"/>
              </a:spcAft>
              <a:defRPr sz="4400">
                <a:solidFill>
                  <a:schemeClr val="tx2"/>
                </a:solidFill>
                <a:latin typeface="Arial" charset="0"/>
                <a:ea typeface="ＭＳ Ｐゴシック" charset="0"/>
              </a:defRPr>
            </a:lvl6pPr>
            <a:lvl7pPr marL="2971800" indent="-228600" eaLnBrk="0" fontAlgn="base" hangingPunct="0">
              <a:spcBef>
                <a:spcPct val="0"/>
              </a:spcBef>
              <a:spcAft>
                <a:spcPct val="0"/>
              </a:spcAft>
              <a:defRPr sz="4400">
                <a:solidFill>
                  <a:schemeClr val="tx2"/>
                </a:solidFill>
                <a:latin typeface="Arial" charset="0"/>
                <a:ea typeface="ＭＳ Ｐゴシック" charset="0"/>
              </a:defRPr>
            </a:lvl7pPr>
            <a:lvl8pPr marL="3429000" indent="-228600" eaLnBrk="0" fontAlgn="base" hangingPunct="0">
              <a:spcBef>
                <a:spcPct val="0"/>
              </a:spcBef>
              <a:spcAft>
                <a:spcPct val="0"/>
              </a:spcAft>
              <a:defRPr sz="4400">
                <a:solidFill>
                  <a:schemeClr val="tx2"/>
                </a:solidFill>
                <a:latin typeface="Arial" charset="0"/>
                <a:ea typeface="ＭＳ Ｐゴシック" charset="0"/>
              </a:defRPr>
            </a:lvl8pPr>
            <a:lvl9pPr marL="3886200" indent="-228600" eaLnBrk="0" fontAlgn="base" hangingPunct="0">
              <a:spcBef>
                <a:spcPct val="0"/>
              </a:spcBef>
              <a:spcAft>
                <a:spcPct val="0"/>
              </a:spcAft>
              <a:defRPr sz="4400">
                <a:solidFill>
                  <a:schemeClr val="tx2"/>
                </a:solidFill>
                <a:latin typeface="Arial" charset="0"/>
                <a:ea typeface="ＭＳ Ｐゴシック" charset="0"/>
              </a:defRPr>
            </a:lvl9pPr>
          </a:lstStyle>
          <a:p>
            <a:pPr eaLnBrk="1" hangingPunct="1"/>
            <a:fld id="{E036AEB8-5F44-134B-98E5-EB67EB2D973B}" type="slidenum">
              <a:rPr lang="en-GB" sz="1200">
                <a:solidFill>
                  <a:schemeClr val="tx1"/>
                </a:solidFill>
              </a:rPr>
              <a:pPr eaLnBrk="1" hangingPunct="1"/>
              <a:t>9</a:t>
            </a:fld>
            <a:endParaRPr lang="en-GB" sz="1200">
              <a:solidFill>
                <a:schemeClr val="tx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5B09C1-E538-8D4B-B234-BB0C0BA1A2B6}" type="slidenum">
              <a:rPr lang="en-US" smtClean="0"/>
              <a:t>10</a:t>
            </a:fld>
            <a:endParaRPr lang="en-US"/>
          </a:p>
        </p:txBody>
      </p:sp>
    </p:spTree>
    <p:extLst>
      <p:ext uri="{BB962C8B-B14F-4D97-AF65-F5344CB8AC3E}">
        <p14:creationId xmlns:p14="http://schemas.microsoft.com/office/powerpoint/2010/main" val="5993325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F5474F6-D3F7-9041-BC4C-C5058D7D262F}" type="slidenum">
              <a:rPr lang="en-US" sz="1200"/>
              <a:pPr/>
              <a:t>11</a:t>
            </a:fld>
            <a:endParaRPr lang="en-US" sz="1200"/>
          </a:p>
        </p:txBody>
      </p:sp>
      <p:sp>
        <p:nvSpPr>
          <p:cNvPr id="1126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3481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 name="Shape 477"/>
          <p:cNvSpPr>
            <a:spLocks noGrp="1" noRot="1" noChangeAspect="1"/>
          </p:cNvSpPr>
          <p:nvPr>
            <p:ph type="sldImg"/>
          </p:nvPr>
        </p:nvSpPr>
        <p:spPr>
          <a:prstGeom prst="rect">
            <a:avLst/>
          </a:prstGeom>
        </p:spPr>
        <p:txBody>
          <a:bodyPr/>
          <a:lstStyle/>
          <a:p>
            <a:pPr lvl="0"/>
            <a:endParaRPr/>
          </a:p>
        </p:txBody>
      </p:sp>
      <p:sp>
        <p:nvSpPr>
          <p:cNvPr id="478" name="Shape 478"/>
          <p:cNvSpPr>
            <a:spLocks noGrp="1"/>
          </p:cNvSpPr>
          <p:nvPr>
            <p:ph type="body" sz="quarter" idx="1"/>
          </p:nvPr>
        </p:nvSpPr>
        <p:spPr>
          <a:prstGeom prst="rect">
            <a:avLst/>
          </a:prstGeom>
        </p:spPr>
        <p:txBody>
          <a:bodyPr/>
          <a:lstStyle/>
          <a:p>
            <a:pPr marL="0" marR="0" lvl="0" indent="0" algn="l" defTabSz="914400" rtl="0" eaLnBrk="0" fontAlgn="base" latinLnBrk="0" hangingPunct="0">
              <a:lnSpc>
                <a:spcPct val="100000"/>
              </a:lnSpc>
              <a:spcBef>
                <a:spcPts val="400"/>
              </a:spcBef>
              <a:spcAft>
                <a:spcPct val="0"/>
              </a:spcAft>
              <a:buClrTx/>
              <a:buSzTx/>
              <a:buFontTx/>
              <a:buNone/>
              <a:tabLst/>
              <a:defRPr sz="1800"/>
            </a:pPr>
            <a:r>
              <a:rPr lang="en-GB" sz="1200" dirty="0" smtClean="0"/>
              <a:t>A powerful clip illustrating classroom dialogue and joint construction of knowledge in a secondary school history lesson. Students in turn annotated a portrait of the young Queen Elizabeth projected onto the IWB and interpreted their peers</a:t>
            </a:r>
            <a:r>
              <a:rPr lang="ja-JP" altLang="en-GB" sz="1200" dirty="0" smtClean="0"/>
              <a:t>’</a:t>
            </a:r>
            <a:r>
              <a:rPr lang="en-GB" altLang="ja-JP" sz="1200" dirty="0" smtClean="0"/>
              <a:t> thinking. </a:t>
            </a:r>
            <a:r>
              <a:rPr lang="en-GB" altLang="ja-JP" sz="1200" u="sng" dirty="0" smtClean="0"/>
              <a:t>http://</a:t>
            </a:r>
            <a:r>
              <a:rPr lang="en-GB" altLang="ja-JP" sz="1200" u="sng" dirty="0" err="1" smtClean="0"/>
              <a:t>sms.cam.ac.uk</a:t>
            </a:r>
            <a:r>
              <a:rPr lang="en-GB" altLang="ja-JP" sz="1200" u="sng" dirty="0" smtClean="0"/>
              <a:t>/media/1085166</a:t>
            </a:r>
            <a:r>
              <a:rPr lang="en-GB" altLang="ja-JP" sz="1200" u="sng" dirty="0" smtClean="0"/>
              <a:t>.</a:t>
            </a:r>
          </a:p>
          <a:p>
            <a:pPr marL="0" marR="0" lvl="0" indent="0" algn="l" defTabSz="914400" rtl="0" eaLnBrk="0" fontAlgn="base" latinLnBrk="0" hangingPunct="0">
              <a:lnSpc>
                <a:spcPct val="100000"/>
              </a:lnSpc>
              <a:spcBef>
                <a:spcPts val="400"/>
              </a:spcBef>
              <a:spcAft>
                <a:spcPct val="0"/>
              </a:spcAft>
              <a:buClrTx/>
              <a:buSzTx/>
              <a:buFontTx/>
              <a:buNone/>
              <a:tabLst/>
              <a:defRPr sz="1800"/>
            </a:pPr>
            <a:endParaRPr lang="en-GB" altLang="ja-JP" sz="1200" u="sng" dirty="0" smtClean="0"/>
          </a:p>
          <a:p>
            <a:pPr marL="0" marR="0" lvl="0" indent="0" algn="l" defTabSz="914400" rtl="0" eaLnBrk="0" fontAlgn="base" latinLnBrk="0" hangingPunct="0">
              <a:lnSpc>
                <a:spcPct val="100000"/>
              </a:lnSpc>
              <a:spcBef>
                <a:spcPts val="400"/>
              </a:spcBef>
              <a:spcAft>
                <a:spcPct val="0"/>
              </a:spcAft>
              <a:buClrTx/>
              <a:buSzTx/>
              <a:buFontTx/>
              <a:buNone/>
              <a:tabLst/>
              <a:defRPr sz="1800"/>
            </a:pPr>
            <a:r>
              <a:rPr lang="en-GB" altLang="ja-JP" sz="1200" u="sng" dirty="0" smtClean="0"/>
              <a:t>Pause</a:t>
            </a:r>
            <a:r>
              <a:rPr lang="en-GB" altLang="ja-JP" sz="1200" u="sng" baseline="0" dirty="0" smtClean="0"/>
              <a:t> at 3:43 before peers interpret others</a:t>
            </a:r>
            <a:r>
              <a:rPr lang="en-GB" altLang="ja-JP" sz="1200" u="sng" baseline="0" smtClean="0"/>
              <a:t>’ ideas…</a:t>
            </a:r>
            <a:endParaRPr lang="en-GB" altLang="ja-JP" sz="1200" dirty="0" smtClean="0"/>
          </a:p>
          <a:p>
            <a:pPr lvl="0">
              <a:lnSpc>
                <a:spcPct val="100000"/>
              </a:lnSpc>
              <a:spcBef>
                <a:spcPts val="400"/>
              </a:spcBef>
              <a:defRPr sz="1800"/>
            </a:pPr>
            <a:r>
              <a:rPr sz="1200" dirty="0">
                <a:latin typeface="Calibri"/>
                <a:ea typeface="Calibri"/>
                <a:cs typeface="Calibri"/>
                <a:sym typeface="Calibri"/>
              </a:rPr>
              <a:t> </a:t>
            </a:r>
          </a:p>
          <a:p>
            <a:pPr lvl="0">
              <a:lnSpc>
                <a:spcPct val="100000"/>
              </a:lnSpc>
              <a:spcBef>
                <a:spcPts val="400"/>
              </a:spcBef>
              <a:defRPr sz="1800"/>
            </a:pPr>
            <a:r>
              <a:rPr sz="1200" dirty="0">
                <a:latin typeface="Calibri"/>
                <a:ea typeface="Calibri"/>
                <a:cs typeface="Calibri"/>
                <a:sym typeface="Calibri"/>
              </a:rPr>
              <a:t>More info: This 9-minute clip [T-M 1.2] depicts students aged 13-14 in turn annotating a digital photograph of a historical portrait (of the young Queen Elizabeth I) projected onto the IWB. It shows how learners were required to interpret their peers’ thinking by drawing links between features of the image and descriptive labels around the picture that others had already written without comment. This activity developed a collective, enhanced understanding of the “Golden Age” of Elizabeth and it also maximised the number of students that could interact directly with the portrait. The teacher Lloyd then built upon the students’ interpretations in the plenary discussion by subtly helping them to understand Elizabeth’s motives and subsequent events. He created continuity of dialogue over time by comparing the portrait with a previously displayed one of the older Elizabeth. He questioned the ‘reality’ portrayed by any historical artefact, concluding both that pictures only tell a partial story and that his own ideas had been changed by the activity. In this democratic classroom, the teacher was also a learner.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369009E-F815-1742-9A10-C14C1AC576AC}" type="slidenum">
              <a:rPr lang="en-US" sz="1200"/>
              <a:pPr/>
              <a:t>13</a:t>
            </a:fld>
            <a:endParaRPr lang="en-US" sz="1200"/>
          </a:p>
        </p:txBody>
      </p:sp>
      <p:sp>
        <p:nvSpPr>
          <p:cNvPr id="4505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843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19236118-1171-1F48-AE20-088B6EA1C038}" type="datetimeFigureOut">
              <a:rPr lang="en-US" smtClean="0"/>
              <a:t>17/09/2014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92851D-E42F-5F4B-A483-7DA6DF55DCA3}" type="slidenum">
              <a:rPr lang="en-US" smtClean="0"/>
              <a:t>‹#›</a:t>
            </a:fld>
            <a:endParaRPr lang="en-US"/>
          </a:p>
        </p:txBody>
      </p:sp>
    </p:spTree>
    <p:extLst>
      <p:ext uri="{BB962C8B-B14F-4D97-AF65-F5344CB8AC3E}">
        <p14:creationId xmlns:p14="http://schemas.microsoft.com/office/powerpoint/2010/main" val="33207296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19236118-1171-1F48-AE20-088B6EA1C038}" type="datetimeFigureOut">
              <a:rPr lang="en-US" smtClean="0"/>
              <a:t>17/09/2014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92851D-E42F-5F4B-A483-7DA6DF55DCA3}" type="slidenum">
              <a:rPr lang="en-US" smtClean="0"/>
              <a:t>‹#›</a:t>
            </a:fld>
            <a:endParaRPr lang="en-US"/>
          </a:p>
        </p:txBody>
      </p:sp>
    </p:spTree>
    <p:extLst>
      <p:ext uri="{BB962C8B-B14F-4D97-AF65-F5344CB8AC3E}">
        <p14:creationId xmlns:p14="http://schemas.microsoft.com/office/powerpoint/2010/main" val="530565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19236118-1171-1F48-AE20-088B6EA1C038}" type="datetimeFigureOut">
              <a:rPr lang="en-US" smtClean="0"/>
              <a:t>17/09/2014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92851D-E42F-5F4B-A483-7DA6DF55DCA3}" type="slidenum">
              <a:rPr lang="en-US" smtClean="0"/>
              <a:t>‹#›</a:t>
            </a:fld>
            <a:endParaRPr lang="en-US"/>
          </a:p>
        </p:txBody>
      </p:sp>
    </p:spTree>
    <p:extLst>
      <p:ext uri="{BB962C8B-B14F-4D97-AF65-F5344CB8AC3E}">
        <p14:creationId xmlns:p14="http://schemas.microsoft.com/office/powerpoint/2010/main" val="20784581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387350"/>
            <a:ext cx="7770813" cy="1433513"/>
          </a:xfrm>
        </p:spPr>
        <p:txBody>
          <a:bodyPr/>
          <a:lstStyle/>
          <a:p>
            <a:r>
              <a:rPr lang="en-GB" smtClean="0"/>
              <a:t>Click to edit Master title style</a:t>
            </a:r>
            <a:endParaRPr lang="en-US"/>
          </a:p>
        </p:txBody>
      </p:sp>
    </p:spTree>
    <p:extLst>
      <p:ext uri="{BB962C8B-B14F-4D97-AF65-F5344CB8AC3E}">
        <p14:creationId xmlns:p14="http://schemas.microsoft.com/office/powerpoint/2010/main" val="3319207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Default">
    <p:bg>
      <p:bgPr>
        <a:solidFill>
          <a:srgbClr val="FFFFFF"/>
        </a:solidFill>
        <a:effectLst/>
      </p:bgPr>
    </p:bg>
    <p:spTree>
      <p:nvGrpSpPr>
        <p:cNvPr id="1" name=""/>
        <p:cNvGrpSpPr/>
        <p:nvPr/>
      </p:nvGrpSpPr>
      <p:grpSpPr>
        <a:xfrm>
          <a:off x="0" y="0"/>
          <a:ext cx="0" cy="0"/>
          <a:chOff x="0" y="0"/>
          <a:chExt cx="0" cy="0"/>
        </a:xfrm>
      </p:grpSpPr>
      <p:sp>
        <p:nvSpPr>
          <p:cNvPr id="22" name="Shape 22"/>
          <p:cNvSpPr/>
          <p:nvPr/>
        </p:nvSpPr>
        <p:spPr>
          <a:xfrm flipH="1">
            <a:off x="8762999" y="0"/>
            <a:ext cx="1" cy="6858000"/>
          </a:xfrm>
          <a:prstGeom prst="line">
            <a:avLst/>
          </a:prstGeom>
          <a:ln w="38100">
            <a:solidFill>
              <a:srgbClr val="FEC3AE">
                <a:alpha val="92939"/>
              </a:srgbClr>
            </a:solidFill>
            <a:round/>
          </a:ln>
        </p:spPr>
        <p:txBody>
          <a:bodyPr lIns="0" tIns="0" rIns="0" bIns="0"/>
          <a:lstStyle/>
          <a:p>
            <a:pPr lvl="0" defTabSz="457200">
              <a:defRPr sz="1200">
                <a:latin typeface="+mn-lt"/>
                <a:ea typeface="+mn-ea"/>
                <a:cs typeface="+mn-cs"/>
                <a:sym typeface="Helvetica"/>
              </a:defRPr>
            </a:pPr>
            <a:endParaRPr/>
          </a:p>
        </p:txBody>
      </p:sp>
      <p:sp>
        <p:nvSpPr>
          <p:cNvPr id="23" name="Shape 23"/>
          <p:cNvSpPr/>
          <p:nvPr/>
        </p:nvSpPr>
        <p:spPr>
          <a:xfrm flipH="1">
            <a:off x="76199" y="0"/>
            <a:ext cx="2" cy="6858000"/>
          </a:xfrm>
          <a:prstGeom prst="line">
            <a:avLst/>
          </a:prstGeom>
          <a:ln w="57150">
            <a:solidFill>
              <a:srgbClr val="FEC3AE"/>
            </a:solidFill>
            <a:round/>
          </a:ln>
        </p:spPr>
        <p:txBody>
          <a:bodyPr lIns="0" tIns="0" rIns="0" bIns="0"/>
          <a:lstStyle/>
          <a:p>
            <a:pPr lvl="0" defTabSz="457200">
              <a:defRPr sz="1200">
                <a:latin typeface="+mn-lt"/>
                <a:ea typeface="+mn-ea"/>
                <a:cs typeface="+mn-cs"/>
                <a:sym typeface="Helvetica"/>
              </a:defRPr>
            </a:pPr>
            <a:endParaRPr/>
          </a:p>
        </p:txBody>
      </p:sp>
      <p:sp>
        <p:nvSpPr>
          <p:cNvPr id="24" name="Shape 24"/>
          <p:cNvSpPr/>
          <p:nvPr/>
        </p:nvSpPr>
        <p:spPr>
          <a:xfrm flipH="1">
            <a:off x="8991599" y="0"/>
            <a:ext cx="1" cy="6858000"/>
          </a:xfrm>
          <a:prstGeom prst="line">
            <a:avLst/>
          </a:prstGeom>
          <a:ln w="19050">
            <a:solidFill>
              <a:srgbClr val="FE8637"/>
            </a:solidFill>
            <a:round/>
          </a:ln>
        </p:spPr>
        <p:txBody>
          <a:bodyPr lIns="0" tIns="0" rIns="0" bIns="0"/>
          <a:lstStyle/>
          <a:p>
            <a:pPr lvl="0" defTabSz="457200">
              <a:defRPr sz="1200">
                <a:latin typeface="+mn-lt"/>
                <a:ea typeface="+mn-ea"/>
                <a:cs typeface="+mn-cs"/>
                <a:sym typeface="Helvetica"/>
              </a:defRPr>
            </a:pPr>
            <a:endParaRPr/>
          </a:p>
        </p:txBody>
      </p:sp>
      <p:sp>
        <p:nvSpPr>
          <p:cNvPr id="25" name="Shape 25"/>
          <p:cNvSpPr/>
          <p:nvPr/>
        </p:nvSpPr>
        <p:spPr>
          <a:xfrm>
            <a:off x="8839200" y="0"/>
            <a:ext cx="304800" cy="6858000"/>
          </a:xfrm>
          <a:prstGeom prst="rect">
            <a:avLst/>
          </a:prstGeom>
          <a:solidFill>
            <a:srgbClr val="FEC3AE">
              <a:alpha val="87057"/>
            </a:srgbClr>
          </a:solidFill>
          <a:ln w="12700">
            <a:miter lim="400000"/>
          </a:ln>
        </p:spPr>
        <p:txBody>
          <a:bodyPr lIns="0" tIns="0" rIns="0" bIns="0" anchor="ctr"/>
          <a:lstStyle/>
          <a:p>
            <a:pPr lvl="0" algn="ctr">
              <a:defRPr>
                <a:solidFill>
                  <a:srgbClr val="FFFFFF"/>
                </a:solidFill>
              </a:defRPr>
            </a:pPr>
            <a:endParaRPr/>
          </a:p>
        </p:txBody>
      </p:sp>
      <p:sp>
        <p:nvSpPr>
          <p:cNvPr id="26" name="Shape 26"/>
          <p:cNvSpPr/>
          <p:nvPr/>
        </p:nvSpPr>
        <p:spPr>
          <a:xfrm flipH="1">
            <a:off x="8915399" y="0"/>
            <a:ext cx="1" cy="6858000"/>
          </a:xfrm>
          <a:prstGeom prst="line">
            <a:avLst/>
          </a:prstGeom>
          <a:ln>
            <a:solidFill>
              <a:srgbClr val="FE8637"/>
            </a:solidFill>
            <a:round/>
          </a:ln>
        </p:spPr>
        <p:txBody>
          <a:bodyPr lIns="0" tIns="0" rIns="0" bIns="0"/>
          <a:lstStyle/>
          <a:p>
            <a:pPr lvl="0" defTabSz="457200">
              <a:defRPr sz="1200">
                <a:latin typeface="+mn-lt"/>
                <a:ea typeface="+mn-ea"/>
                <a:cs typeface="+mn-cs"/>
                <a:sym typeface="Helvetica"/>
              </a:defRPr>
            </a:pPr>
            <a:endParaRPr/>
          </a:p>
        </p:txBody>
      </p:sp>
      <p:sp>
        <p:nvSpPr>
          <p:cNvPr id="27" name="Shape 27"/>
          <p:cNvSpPr/>
          <p:nvPr/>
        </p:nvSpPr>
        <p:spPr>
          <a:xfrm>
            <a:off x="8156574" y="5714999"/>
            <a:ext cx="549276" cy="54927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E8637"/>
          </a:solidFill>
          <a:ln w="12700">
            <a:miter lim="400000"/>
          </a:ln>
        </p:spPr>
        <p:txBody>
          <a:bodyPr lIns="0" tIns="0" rIns="0" bIns="0" anchor="ctr"/>
          <a:lstStyle/>
          <a:p>
            <a:pPr lvl="0" algn="ctr">
              <a:defRPr>
                <a:solidFill>
                  <a:srgbClr val="FFFFFF"/>
                </a:solidFill>
              </a:defRPr>
            </a:pPr>
            <a:endParaRPr/>
          </a:p>
        </p:txBody>
      </p:sp>
      <p:sp>
        <p:nvSpPr>
          <p:cNvPr id="28" name="Shape 28"/>
          <p:cNvSpPr>
            <a:spLocks noGrp="1"/>
          </p:cNvSpPr>
          <p:nvPr>
            <p:ph type="sldNum" sz="quarter" idx="2"/>
          </p:nvPr>
        </p:nvSpPr>
        <p:spPr>
          <a:xfrm>
            <a:off x="8129587" y="5840730"/>
            <a:ext cx="609601" cy="307341"/>
          </a:xfrm>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4115552356"/>
      </p:ext>
    </p:extLst>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19236118-1171-1F48-AE20-088B6EA1C038}" type="datetimeFigureOut">
              <a:rPr lang="en-US" smtClean="0"/>
              <a:t>17/09/2014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92851D-E42F-5F4B-A483-7DA6DF55DCA3}" type="slidenum">
              <a:rPr lang="en-US" smtClean="0"/>
              <a:t>‹#›</a:t>
            </a:fld>
            <a:endParaRPr lang="en-US"/>
          </a:p>
        </p:txBody>
      </p:sp>
    </p:spTree>
    <p:extLst>
      <p:ext uri="{BB962C8B-B14F-4D97-AF65-F5344CB8AC3E}">
        <p14:creationId xmlns:p14="http://schemas.microsoft.com/office/powerpoint/2010/main" val="402274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19236118-1171-1F48-AE20-088B6EA1C038}" type="datetimeFigureOut">
              <a:rPr lang="en-US" smtClean="0"/>
              <a:t>17/09/2014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92851D-E42F-5F4B-A483-7DA6DF55DCA3}" type="slidenum">
              <a:rPr lang="en-US" smtClean="0"/>
              <a:t>‹#›</a:t>
            </a:fld>
            <a:endParaRPr lang="en-US"/>
          </a:p>
        </p:txBody>
      </p:sp>
    </p:spTree>
    <p:extLst>
      <p:ext uri="{BB962C8B-B14F-4D97-AF65-F5344CB8AC3E}">
        <p14:creationId xmlns:p14="http://schemas.microsoft.com/office/powerpoint/2010/main" val="2650407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19236118-1171-1F48-AE20-088B6EA1C038}" type="datetimeFigureOut">
              <a:rPr lang="en-US" smtClean="0"/>
              <a:t>17/09/2014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92851D-E42F-5F4B-A483-7DA6DF55DCA3}" type="slidenum">
              <a:rPr lang="en-US" smtClean="0"/>
              <a:t>‹#›</a:t>
            </a:fld>
            <a:endParaRPr lang="en-US"/>
          </a:p>
        </p:txBody>
      </p:sp>
    </p:spTree>
    <p:extLst>
      <p:ext uri="{BB962C8B-B14F-4D97-AF65-F5344CB8AC3E}">
        <p14:creationId xmlns:p14="http://schemas.microsoft.com/office/powerpoint/2010/main" val="12116882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19236118-1171-1F48-AE20-088B6EA1C038}" type="datetimeFigureOut">
              <a:rPr lang="en-US" smtClean="0"/>
              <a:t>17/09/2014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92851D-E42F-5F4B-A483-7DA6DF55DCA3}" type="slidenum">
              <a:rPr lang="en-US" smtClean="0"/>
              <a:t>‹#›</a:t>
            </a:fld>
            <a:endParaRPr lang="en-US"/>
          </a:p>
        </p:txBody>
      </p:sp>
    </p:spTree>
    <p:extLst>
      <p:ext uri="{BB962C8B-B14F-4D97-AF65-F5344CB8AC3E}">
        <p14:creationId xmlns:p14="http://schemas.microsoft.com/office/powerpoint/2010/main" val="1308321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19236118-1171-1F48-AE20-088B6EA1C038}" type="datetimeFigureOut">
              <a:rPr lang="en-US" smtClean="0"/>
              <a:t>17/09/2014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92851D-E42F-5F4B-A483-7DA6DF55DCA3}" type="slidenum">
              <a:rPr lang="en-US" smtClean="0"/>
              <a:t>‹#›</a:t>
            </a:fld>
            <a:endParaRPr lang="en-US"/>
          </a:p>
        </p:txBody>
      </p:sp>
    </p:spTree>
    <p:extLst>
      <p:ext uri="{BB962C8B-B14F-4D97-AF65-F5344CB8AC3E}">
        <p14:creationId xmlns:p14="http://schemas.microsoft.com/office/powerpoint/2010/main" val="24899982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236118-1171-1F48-AE20-088B6EA1C038}" type="datetimeFigureOut">
              <a:rPr lang="en-US" smtClean="0"/>
              <a:t>17/09/2014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92851D-E42F-5F4B-A483-7DA6DF55DCA3}" type="slidenum">
              <a:rPr lang="en-US" smtClean="0"/>
              <a:t>‹#›</a:t>
            </a:fld>
            <a:endParaRPr lang="en-US"/>
          </a:p>
        </p:txBody>
      </p:sp>
    </p:spTree>
    <p:extLst>
      <p:ext uri="{BB962C8B-B14F-4D97-AF65-F5344CB8AC3E}">
        <p14:creationId xmlns:p14="http://schemas.microsoft.com/office/powerpoint/2010/main" val="1747725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19236118-1171-1F48-AE20-088B6EA1C038}" type="datetimeFigureOut">
              <a:rPr lang="en-US" smtClean="0"/>
              <a:t>17/09/2014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92851D-E42F-5F4B-A483-7DA6DF55DCA3}" type="slidenum">
              <a:rPr lang="en-US" smtClean="0"/>
              <a:t>‹#›</a:t>
            </a:fld>
            <a:endParaRPr lang="en-US"/>
          </a:p>
        </p:txBody>
      </p:sp>
    </p:spTree>
    <p:extLst>
      <p:ext uri="{BB962C8B-B14F-4D97-AF65-F5344CB8AC3E}">
        <p14:creationId xmlns:p14="http://schemas.microsoft.com/office/powerpoint/2010/main" val="675345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19236118-1171-1F48-AE20-088B6EA1C038}" type="datetimeFigureOut">
              <a:rPr lang="en-US" smtClean="0"/>
              <a:t>17/09/2014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92851D-E42F-5F4B-A483-7DA6DF55DCA3}" type="slidenum">
              <a:rPr lang="en-US" smtClean="0"/>
              <a:t>‹#›</a:t>
            </a:fld>
            <a:endParaRPr lang="en-US"/>
          </a:p>
        </p:txBody>
      </p:sp>
    </p:spTree>
    <p:extLst>
      <p:ext uri="{BB962C8B-B14F-4D97-AF65-F5344CB8AC3E}">
        <p14:creationId xmlns:p14="http://schemas.microsoft.com/office/powerpoint/2010/main" val="227636881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236118-1171-1F48-AE20-088B6EA1C038}" type="datetimeFigureOut">
              <a:rPr lang="en-US" smtClean="0"/>
              <a:t>17/09/2014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92851D-E42F-5F4B-A483-7DA6DF55DCA3}" type="slidenum">
              <a:rPr lang="en-US" smtClean="0"/>
              <a:t>‹#›</a:t>
            </a:fld>
            <a:endParaRPr lang="en-US"/>
          </a:p>
        </p:txBody>
      </p:sp>
    </p:spTree>
    <p:extLst>
      <p:ext uri="{BB962C8B-B14F-4D97-AF65-F5344CB8AC3E}">
        <p14:creationId xmlns:p14="http://schemas.microsoft.com/office/powerpoint/2010/main" val="38391553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emf"/><Relationship Id="rId5" Type="http://schemas.openxmlformats.org/officeDocument/2006/relationships/image" Target="../media/image3.png"/><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oleObject" Target="../embeddings/oleObject1.bin"/><Relationship Id="rId5" Type="http://schemas.openxmlformats.org/officeDocument/2006/relationships/image" Target="../media/image9.emf"/><Relationship Id="rId6" Type="http://schemas.openxmlformats.org/officeDocument/2006/relationships/image" Target="../media/image10.jpe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ms.cam.ac.uk/media/1085166" TargetMode="External"/><Relationship Id="rId4" Type="http://schemas.openxmlformats.org/officeDocument/2006/relationships/image" Target="../media/image11.jpeg"/><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oleObject" Target="../embeddings/oleObject2.bin"/><Relationship Id="rId5" Type="http://schemas.openxmlformats.org/officeDocument/2006/relationships/image" Target="../media/image12.emf"/><Relationship Id="rId6" Type="http://schemas.openxmlformats.org/officeDocument/2006/relationships/oleObject" Target="../embeddings/Microsoft_Word_97_-_2004_Document1.doc"/><Relationship Id="rId7" Type="http://schemas.openxmlformats.org/officeDocument/2006/relationships/image" Target="../media/image13.emf"/><Relationship Id="rId8" Type="http://schemas.openxmlformats.org/officeDocument/2006/relationships/image" Target="../media/image14.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ms.cam.ac.uk/media/1097541" TargetMode="External"/><Relationship Id="rId4" Type="http://schemas.openxmlformats.org/officeDocument/2006/relationships/image" Target="../media/image15.jpeg"/><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oleObject" Target="../embeddings/Microsoft_Word_97_-_2004_Document2.doc"/><Relationship Id="rId5" Type="http://schemas.openxmlformats.org/officeDocument/2006/relationships/image" Target="../media/image18.emf"/><Relationship Id="rId6" Type="http://schemas.openxmlformats.org/officeDocument/2006/relationships/image" Target="../media/image14.pn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oleObject" Target="../embeddings/oleObject3.bin"/><Relationship Id="rId5" Type="http://schemas.openxmlformats.org/officeDocument/2006/relationships/image" Target="../media/image19.emf"/><Relationship Id="rId6" Type="http://schemas.openxmlformats.org/officeDocument/2006/relationships/oleObject" Target="../embeddings/Microsoft_Word_97_-_2004_Document3.doc"/><Relationship Id="rId7" Type="http://schemas.openxmlformats.org/officeDocument/2006/relationships/image" Target="../media/image20.emf"/><Relationship Id="rId1" Type="http://schemas.openxmlformats.org/officeDocument/2006/relationships/vmlDrawing" Target="../drawings/vmlDrawing4.vml"/><Relationship Id="rId2"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image" Target="../media/image24.emf"/><Relationship Id="rId5" Type="http://schemas.openxmlformats.org/officeDocument/2006/relationships/oleObject" Target="../embeddings/oleObject4.bin"/><Relationship Id="rId6" Type="http://schemas.openxmlformats.org/officeDocument/2006/relationships/image" Target="../media/image22.emf"/><Relationship Id="rId7" Type="http://schemas.openxmlformats.org/officeDocument/2006/relationships/oleObject" Target="../embeddings/Microsoft_Word_97_-_2004_Document4.doc"/><Relationship Id="rId8" Type="http://schemas.openxmlformats.org/officeDocument/2006/relationships/image" Target="../media/image23.e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7.emf"/></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image" Target="../media/image31.emf"/><Relationship Id="rId5" Type="http://schemas.openxmlformats.org/officeDocument/2006/relationships/oleObject" Target="../embeddings/oleObject5.bin"/><Relationship Id="rId6" Type="http://schemas.openxmlformats.org/officeDocument/2006/relationships/image" Target="../media/image28.emf"/><Relationship Id="rId7" Type="http://schemas.openxmlformats.org/officeDocument/2006/relationships/oleObject" Target="../embeddings/oleObject6.bin"/><Relationship Id="rId8" Type="http://schemas.openxmlformats.org/officeDocument/2006/relationships/image" Target="../media/image29.emf"/><Relationship Id="rId9" Type="http://schemas.openxmlformats.org/officeDocument/2006/relationships/oleObject" Target="../embeddings/Microsoft_Word_97_-_2004_Document5.doc"/><Relationship Id="rId10" Type="http://schemas.openxmlformats.org/officeDocument/2006/relationships/image" Target="../media/image30.emf"/><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jpeg"/><Relationship Id="rId5" Type="http://schemas.openxmlformats.org/officeDocument/2006/relationships/image" Target="../media/image34.png"/><Relationship Id="rId6" Type="http://schemas.openxmlformats.org/officeDocument/2006/relationships/image" Target="file://localhost/http://starchild.gsfc.nasa.gov/Images/StarChild/solar_system_level1/moon.gif" TargetMode="External"/><Relationship Id="rId7" Type="http://schemas.openxmlformats.org/officeDocument/2006/relationships/image" Target="../media/image35.png"/><Relationship Id="rId8" Type="http://schemas.openxmlformats.org/officeDocument/2006/relationships/image" Target="../media/image36.emf"/><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jpeg"/><Relationship Id="rId5" Type="http://schemas.openxmlformats.org/officeDocument/2006/relationships/image" Target="../media/image34.png"/><Relationship Id="rId6" Type="http://schemas.openxmlformats.org/officeDocument/2006/relationships/image" Target="file://localhost/http://starchild.gsfc.nasa.gov/Images/StarChild/solar_system_level1/moon.gif" TargetMode="External"/><Relationship Id="rId7" Type="http://schemas.openxmlformats.org/officeDocument/2006/relationships/image" Target="../media/image35.png"/><Relationship Id="rId8" Type="http://schemas.openxmlformats.org/officeDocument/2006/relationships/image" Target="../media/image36.emf"/><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jpeg"/><Relationship Id="rId5" Type="http://schemas.openxmlformats.org/officeDocument/2006/relationships/image" Target="../media/image34.png"/><Relationship Id="rId6" Type="http://schemas.openxmlformats.org/officeDocument/2006/relationships/image" Target="file://localhost/http://starchild.gsfc.nasa.gov/Images/StarChild/solar_system_level1/moon.gif" TargetMode="External"/><Relationship Id="rId7" Type="http://schemas.openxmlformats.org/officeDocument/2006/relationships/image" Target="../media/image35.png"/><Relationship Id="rId8" Type="http://schemas.openxmlformats.org/officeDocument/2006/relationships/image" Target="../media/image36.emf"/><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dialogueiwb.educ.cam.ac.uk/resources/"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hyperlink" Target="http://sms.cam.ac.uk/media/1388048"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hyperlink" Target="http://sms.cam.ac.uk/media/1498504" TargetMode="Externa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7.bin"/><Relationship Id="rId4" Type="http://schemas.openxmlformats.org/officeDocument/2006/relationships/image" Target="../media/image37.wmf"/><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4.xml.rels><?xml version="1.0" encoding="UTF-8" standalone="yes"?>
<Relationships xmlns="http://schemas.openxmlformats.org/package/2006/relationships"><Relationship Id="rId3" Type="http://schemas.openxmlformats.org/officeDocument/2006/relationships/image" Target="../media/image39.emf"/><Relationship Id="rId4" Type="http://schemas.openxmlformats.org/officeDocument/2006/relationships/package" Target="../embeddings/Microsoft_Word_Document1.docx"/><Relationship Id="rId5" Type="http://schemas.openxmlformats.org/officeDocument/2006/relationships/image" Target="../media/image38.png"/><Relationship Id="rId6" Type="http://schemas.openxmlformats.org/officeDocument/2006/relationships/hyperlink" Target="mailto:sch30@cam.ac.uk" TargetMode="External"/><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ChangeArrowheads="1"/>
          </p:cNvSpPr>
          <p:nvPr/>
        </p:nvSpPr>
        <p:spPr bwMode="auto">
          <a:xfrm>
            <a:off x="0" y="5368925"/>
            <a:ext cx="9144000" cy="1489075"/>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074" name="Rectangle 2"/>
          <p:cNvSpPr>
            <a:spLocks noGrp="1" noChangeArrowheads="1"/>
          </p:cNvSpPr>
          <p:nvPr>
            <p:ph type="title"/>
          </p:nvPr>
        </p:nvSpPr>
        <p:spPr>
          <a:xfrm>
            <a:off x="533400" y="457200"/>
            <a:ext cx="8089900" cy="1822450"/>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800" dirty="0"/>
              <a:t> Supporting dialogue using the interactive whiteboard</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5695950"/>
            <a:ext cx="2220913" cy="8683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7" name="Line 5"/>
          <p:cNvSpPr>
            <a:spLocks noChangeShapeType="1"/>
          </p:cNvSpPr>
          <p:nvPr/>
        </p:nvSpPr>
        <p:spPr bwMode="auto">
          <a:xfrm>
            <a:off x="0" y="5329238"/>
            <a:ext cx="9144000" cy="1587"/>
          </a:xfrm>
          <a:prstGeom prst="line">
            <a:avLst/>
          </a:prstGeom>
          <a:noFill/>
          <a:ln w="101520" cap="sq">
            <a:solidFill>
              <a:srgbClr val="333399"/>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078" name="Rectangle 6"/>
          <p:cNvSpPr>
            <a:spLocks noChangeArrowheads="1"/>
          </p:cNvSpPr>
          <p:nvPr/>
        </p:nvSpPr>
        <p:spPr bwMode="auto">
          <a:xfrm>
            <a:off x="533400" y="2819400"/>
            <a:ext cx="5715000" cy="1914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ctr"/>
          <a:lstStyle/>
          <a:p>
            <a:pPr algn="ctr" eaLnBrk="1" hangingPunct="1">
              <a:spcAft>
                <a:spcPts val="240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600" u="sng" dirty="0" smtClean="0">
                <a:solidFill>
                  <a:srgbClr val="009999"/>
                </a:solidFill>
              </a:rPr>
              <a:t>http</a:t>
            </a:r>
            <a:r>
              <a:rPr lang="en-US" sz="2600" u="sng" dirty="0">
                <a:solidFill>
                  <a:srgbClr val="009999"/>
                </a:solidFill>
              </a:rPr>
              <a:t>://</a:t>
            </a:r>
            <a:r>
              <a:rPr lang="en-US" sz="2600" u="sng" dirty="0" err="1">
                <a:solidFill>
                  <a:srgbClr val="009999"/>
                </a:solidFill>
              </a:rPr>
              <a:t>dialogueiwb.educ.cam.ac.uk</a:t>
            </a:r>
            <a:endParaRPr lang="en-US" sz="2600" u="sng" dirty="0">
              <a:solidFill>
                <a:srgbClr val="009999"/>
              </a:solidFill>
            </a:endParaRPr>
          </a:p>
        </p:txBody>
      </p:sp>
      <p:pic>
        <p:nvPicPr>
          <p:cNvPr id="307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2375" y="5676900"/>
            <a:ext cx="1076325" cy="9017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400" y="2438400"/>
            <a:ext cx="2032000" cy="271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50994770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 name="Shape 463"/>
          <p:cNvSpPr>
            <a:spLocks noGrp="1"/>
          </p:cNvSpPr>
          <p:nvPr>
            <p:ph type="title" idx="4294967295"/>
          </p:nvPr>
        </p:nvSpPr>
        <p:spPr>
          <a:xfrm>
            <a:off x="457200" y="404812"/>
            <a:ext cx="8075613" cy="1012826"/>
          </a:xfrm>
          <a:prstGeom prst="rect">
            <a:avLst/>
          </a:prstGeom>
        </p:spPr>
        <p:txBody>
          <a:bodyPr lIns="0" tIns="0" rIns="0" bIns="0">
            <a:normAutofit/>
          </a:bodyPr>
          <a:lstStyle/>
          <a:p>
            <a:pPr lvl="0" algn="ctr" defTabSz="850391">
              <a:defRPr sz="1800">
                <a:solidFill>
                  <a:srgbClr val="000000"/>
                </a:solidFill>
              </a:defRPr>
            </a:pPr>
            <a:r>
              <a:rPr sz="2604" dirty="0">
                <a:solidFill>
                  <a:srgbClr val="575F6D"/>
                </a:solidFill>
                <a:latin typeface="Arial"/>
                <a:ea typeface="Times New Roman Bold"/>
                <a:cs typeface="Arial"/>
                <a:sym typeface="Times New Roman Bold"/>
              </a:rPr>
              <a:t>DOES MY OWN TEACHING SUPPORT DIALOGUE?</a:t>
            </a:r>
            <a:r>
              <a:rPr sz="2046" dirty="0">
                <a:solidFill>
                  <a:srgbClr val="575F6D"/>
                </a:solidFill>
                <a:latin typeface="Arial"/>
                <a:ea typeface="Times New Roman Bold"/>
                <a:cs typeface="Arial"/>
                <a:sym typeface="Times New Roman Bold"/>
              </a:rPr>
              <a:t/>
            </a:r>
            <a:br>
              <a:rPr sz="2046" dirty="0">
                <a:solidFill>
                  <a:srgbClr val="575F6D"/>
                </a:solidFill>
                <a:latin typeface="Arial"/>
                <a:ea typeface="Times New Roman Bold"/>
                <a:cs typeface="Arial"/>
                <a:sym typeface="Times New Roman Bold"/>
              </a:rPr>
            </a:br>
            <a:endParaRPr sz="2046" dirty="0">
              <a:solidFill>
                <a:srgbClr val="575F6D"/>
              </a:solidFill>
              <a:latin typeface="Arial"/>
              <a:cs typeface="Arial"/>
            </a:endParaRPr>
          </a:p>
        </p:txBody>
      </p:sp>
      <p:sp>
        <p:nvSpPr>
          <p:cNvPr id="464" name="Shape 464"/>
          <p:cNvSpPr>
            <a:spLocks noGrp="1"/>
          </p:cNvSpPr>
          <p:nvPr>
            <p:ph type="body" idx="4294967295"/>
          </p:nvPr>
        </p:nvSpPr>
        <p:spPr>
          <a:xfrm>
            <a:off x="457200" y="1600200"/>
            <a:ext cx="7467600" cy="4873625"/>
          </a:xfrm>
          <a:prstGeom prst="rect">
            <a:avLst/>
          </a:prstGeom>
        </p:spPr>
        <p:txBody>
          <a:bodyPr lIns="0" tIns="0" rIns="0" bIns="0">
            <a:normAutofit/>
          </a:bodyPr>
          <a:lstStyle/>
          <a:p>
            <a:pPr marL="364066" lvl="0" indent="-364066">
              <a:buChar char="○"/>
              <a:defRPr sz="1800">
                <a:solidFill>
                  <a:srgbClr val="000000"/>
                </a:solidFill>
              </a:defRPr>
            </a:pPr>
            <a:r>
              <a:rPr sz="2400" dirty="0">
                <a:latin typeface="Arial"/>
                <a:ea typeface="Cambria"/>
                <a:cs typeface="Arial"/>
                <a:sym typeface="Cambria"/>
              </a:rPr>
              <a:t>You could ‘audit’ your practice using the (</a:t>
            </a:r>
            <a:r>
              <a:rPr sz="2400" u="sng" dirty="0">
                <a:latin typeface="Arial"/>
                <a:ea typeface="Cambria"/>
                <a:cs typeface="Arial"/>
                <a:sym typeface="Cambria"/>
              </a:rPr>
              <a:t>expanded) dialogue table</a:t>
            </a:r>
            <a:r>
              <a:rPr sz="2400" dirty="0">
                <a:latin typeface="Arial"/>
                <a:ea typeface="Cambria"/>
                <a:cs typeface="Arial"/>
                <a:sym typeface="Cambria"/>
              </a:rPr>
              <a:t>.</a:t>
            </a:r>
            <a:endParaRPr dirty="0">
              <a:latin typeface="Arial"/>
              <a:ea typeface="Cambria"/>
              <a:cs typeface="Arial"/>
              <a:sym typeface="Cambria"/>
            </a:endParaRPr>
          </a:p>
          <a:p>
            <a:pPr lvl="0">
              <a:buSzTx/>
              <a:buNone/>
              <a:defRPr sz="1800">
                <a:solidFill>
                  <a:srgbClr val="000000"/>
                </a:solidFill>
              </a:defRPr>
            </a:pPr>
            <a:endParaRPr dirty="0">
              <a:latin typeface="Arial"/>
              <a:ea typeface="Cambria"/>
              <a:cs typeface="Arial"/>
              <a:sym typeface="Cambria"/>
            </a:endParaRPr>
          </a:p>
          <a:p>
            <a:pPr marL="364066" lvl="0" indent="-364066">
              <a:buChar char="○"/>
              <a:defRPr sz="1800">
                <a:solidFill>
                  <a:srgbClr val="000000"/>
                </a:solidFill>
              </a:defRPr>
            </a:pPr>
            <a:r>
              <a:rPr sz="2400" dirty="0">
                <a:latin typeface="Arial"/>
                <a:ea typeface="Cambria"/>
                <a:cs typeface="Arial"/>
                <a:sym typeface="Cambria"/>
              </a:rPr>
              <a:t>Do you do some or all of this now?</a:t>
            </a:r>
            <a:endParaRPr dirty="0">
              <a:latin typeface="Arial"/>
              <a:ea typeface="Cambria"/>
              <a:cs typeface="Arial"/>
              <a:sym typeface="Cambria"/>
            </a:endParaRPr>
          </a:p>
          <a:p>
            <a:pPr lvl="0">
              <a:buSzTx/>
              <a:buNone/>
              <a:defRPr sz="1800">
                <a:solidFill>
                  <a:srgbClr val="000000"/>
                </a:solidFill>
              </a:defRPr>
            </a:pPr>
            <a:endParaRPr dirty="0">
              <a:latin typeface="Arial"/>
              <a:ea typeface="Cambria"/>
              <a:cs typeface="Arial"/>
              <a:sym typeface="Cambria"/>
            </a:endParaRPr>
          </a:p>
          <a:p>
            <a:pPr marL="364066" lvl="0" indent="-364066">
              <a:buChar char="○"/>
              <a:defRPr sz="1800">
                <a:solidFill>
                  <a:srgbClr val="000000"/>
                </a:solidFill>
              </a:defRPr>
            </a:pPr>
            <a:r>
              <a:rPr sz="2400" dirty="0">
                <a:latin typeface="Arial"/>
                <a:ea typeface="Cambria"/>
                <a:cs typeface="Arial"/>
                <a:sym typeface="Cambria"/>
              </a:rPr>
              <a:t>Look at column 1 again: Is the ethos in your classroom supportive for dialogue? Could you make it more supportive? </a:t>
            </a:r>
          </a:p>
        </p:txBody>
      </p:sp>
    </p:spTree>
    <p:extLst>
      <p:ext uri="{BB962C8B-B14F-4D97-AF65-F5344CB8AC3E}">
        <p14:creationId xmlns:p14="http://schemas.microsoft.com/office/powerpoint/2010/main" val="171155454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793" name="Object 2"/>
          <p:cNvGraphicFramePr>
            <a:graphicFrameLocks noChangeAspect="1"/>
          </p:cNvGraphicFramePr>
          <p:nvPr>
            <p:extLst>
              <p:ext uri="{D42A27DB-BD31-4B8C-83A1-F6EECF244321}">
                <p14:modId xmlns:p14="http://schemas.microsoft.com/office/powerpoint/2010/main" val="650172337"/>
              </p:ext>
            </p:extLst>
          </p:nvPr>
        </p:nvGraphicFramePr>
        <p:xfrm>
          <a:off x="4549342" y="1542971"/>
          <a:ext cx="3978275" cy="3076575"/>
        </p:xfrm>
        <a:graphic>
          <a:graphicData uri="http://schemas.openxmlformats.org/presentationml/2006/ole">
            <mc:AlternateContent xmlns:mc="http://schemas.openxmlformats.org/markup-compatibility/2006">
              <mc:Choice xmlns:v="urn:schemas-microsoft-com:vml" Requires="v">
                <p:oleObj spid="_x0000_s93213" name="Document" r:id="rId4" imgW="1511300" imgH="1168400" progId="Word.Document.8">
                  <p:embed/>
                </p:oleObj>
              </mc:Choice>
              <mc:Fallback>
                <p:oleObj name="Document" r:id="rId4" imgW="1511300" imgH="1168400"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9342" y="1542971"/>
                        <a:ext cx="3978275" cy="3076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0244" name="Rectangle 4"/>
          <p:cNvSpPr>
            <a:spLocks noChangeArrowheads="1"/>
          </p:cNvSpPr>
          <p:nvPr/>
        </p:nvSpPr>
        <p:spPr bwMode="auto">
          <a:xfrm>
            <a:off x="4549342" y="5119510"/>
            <a:ext cx="3995738"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en-GB" sz="3200" b="1" dirty="0">
                <a:solidFill>
                  <a:srgbClr val="A90000"/>
                </a:solidFill>
              </a:rPr>
              <a:t>C</a:t>
            </a:r>
            <a:r>
              <a:rPr lang="en-GB" sz="3200" b="1" dirty="0" smtClean="0">
                <a:solidFill>
                  <a:srgbClr val="A90000"/>
                </a:solidFill>
              </a:rPr>
              <a:t>onstructing knowledge together</a:t>
            </a:r>
            <a:r>
              <a:rPr lang="en-GB" sz="4400" b="1" dirty="0" smtClean="0"/>
              <a:t> </a:t>
            </a:r>
            <a:endParaRPr lang="en-US" sz="4400" b="1" dirty="0"/>
          </a:p>
        </p:txBody>
      </p:sp>
      <p:sp>
        <p:nvSpPr>
          <p:cNvPr id="5" name="Rectangle 4"/>
          <p:cNvSpPr>
            <a:spLocks noChangeArrowheads="1"/>
          </p:cNvSpPr>
          <p:nvPr/>
        </p:nvSpPr>
        <p:spPr bwMode="auto">
          <a:xfrm>
            <a:off x="0" y="1349014"/>
            <a:ext cx="3995738"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en-GB" sz="3200" b="1" dirty="0" smtClean="0">
                <a:solidFill>
                  <a:srgbClr val="A90000"/>
                </a:solidFill>
              </a:rPr>
              <a:t>Multimedia</a:t>
            </a:r>
            <a:endParaRPr lang="en-US" sz="4400" b="1" dirty="0"/>
          </a:p>
        </p:txBody>
      </p:sp>
      <p:pic>
        <p:nvPicPr>
          <p:cNvPr id="2" name="Picture 1" descr="images.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704" y="2279410"/>
            <a:ext cx="2832640" cy="3680994"/>
          </a:xfrm>
          <a:prstGeom prst="rect">
            <a:avLst/>
          </a:prstGeom>
        </p:spPr>
      </p:pic>
      <p:sp>
        <p:nvSpPr>
          <p:cNvPr id="3" name="TextBox 2"/>
          <p:cNvSpPr txBox="1"/>
          <p:nvPr/>
        </p:nvSpPr>
        <p:spPr>
          <a:xfrm>
            <a:off x="1664886" y="311057"/>
            <a:ext cx="6161794" cy="584776"/>
          </a:xfrm>
          <a:prstGeom prst="rect">
            <a:avLst/>
          </a:prstGeom>
          <a:noFill/>
        </p:spPr>
        <p:txBody>
          <a:bodyPr wrap="square" rtlCol="0">
            <a:spAutoFit/>
          </a:bodyPr>
          <a:lstStyle/>
          <a:p>
            <a:r>
              <a:rPr lang="en-US" sz="3200" b="1" dirty="0" smtClean="0">
                <a:solidFill>
                  <a:schemeClr val="accent5">
                    <a:lumMod val="75000"/>
                  </a:schemeClr>
                </a:solidFill>
              </a:rPr>
              <a:t>WHAT ROLE CAN THE IWB PLAY?</a:t>
            </a:r>
            <a:endParaRPr lang="en-US" sz="3200" b="1" dirty="0">
              <a:solidFill>
                <a:schemeClr val="accent5">
                  <a:lumMod val="75000"/>
                </a:schemeClr>
              </a:solidFill>
            </a:endParaRPr>
          </a:p>
        </p:txBody>
      </p:sp>
    </p:spTree>
    <p:extLst>
      <p:ext uri="{BB962C8B-B14F-4D97-AF65-F5344CB8AC3E}">
        <p14:creationId xmlns:p14="http://schemas.microsoft.com/office/powerpoint/2010/main" val="92346984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 name="Shape 475"/>
          <p:cNvSpPr>
            <a:spLocks noGrp="1"/>
          </p:cNvSpPr>
          <p:nvPr>
            <p:ph type="title" idx="4294967295"/>
          </p:nvPr>
        </p:nvSpPr>
        <p:spPr>
          <a:xfrm>
            <a:off x="457200" y="274637"/>
            <a:ext cx="7467600" cy="1143001"/>
          </a:xfrm>
          <a:prstGeom prst="rect">
            <a:avLst/>
          </a:prstGeom>
        </p:spPr>
        <p:txBody>
          <a:bodyPr lIns="0" tIns="0" rIns="0" bIns="0">
            <a:normAutofit/>
          </a:bodyPr>
          <a:lstStyle/>
          <a:p>
            <a:pPr lvl="0">
              <a:defRPr sz="1800">
                <a:solidFill>
                  <a:srgbClr val="000000"/>
                </a:solidFill>
              </a:defRPr>
            </a:pPr>
            <a:r>
              <a:rPr sz="3000">
                <a:solidFill>
                  <a:srgbClr val="575F6D"/>
                </a:solidFill>
              </a:rPr>
              <a:t>VIDEO EXAMPLE 1</a:t>
            </a:r>
            <a:br>
              <a:rPr sz="3000">
                <a:solidFill>
                  <a:srgbClr val="575F6D"/>
                </a:solidFill>
              </a:rPr>
            </a:br>
            <a:endParaRPr sz="3000">
              <a:solidFill>
                <a:srgbClr val="575F6D"/>
              </a:solidFill>
            </a:endParaRPr>
          </a:p>
        </p:txBody>
      </p:sp>
      <p:sp>
        <p:nvSpPr>
          <p:cNvPr id="476" name="Shape 476"/>
          <p:cNvSpPr>
            <a:spLocks noGrp="1"/>
          </p:cNvSpPr>
          <p:nvPr>
            <p:ph type="body" idx="4294967295"/>
          </p:nvPr>
        </p:nvSpPr>
        <p:spPr>
          <a:xfrm>
            <a:off x="457200" y="1196974"/>
            <a:ext cx="7467600" cy="5276852"/>
          </a:xfrm>
          <a:prstGeom prst="rect">
            <a:avLst/>
          </a:prstGeom>
        </p:spPr>
        <p:txBody>
          <a:bodyPr lIns="0" tIns="0" rIns="0" bIns="0">
            <a:normAutofit/>
          </a:bodyPr>
          <a:lstStyle/>
          <a:p>
            <a:pPr lvl="0">
              <a:buChar char="○"/>
              <a:defRPr sz="1800">
                <a:solidFill>
                  <a:srgbClr val="000000"/>
                </a:solidFill>
              </a:defRPr>
            </a:pPr>
            <a:endParaRPr/>
          </a:p>
          <a:p>
            <a:pPr lvl="0" algn="ctr">
              <a:buSzTx/>
              <a:buNone/>
              <a:defRPr sz="1800">
                <a:solidFill>
                  <a:srgbClr val="000000"/>
                </a:solidFill>
              </a:defRPr>
            </a:pPr>
            <a:r>
              <a:rPr sz="2400" b="1">
                <a:solidFill>
                  <a:srgbClr val="206680"/>
                </a:solidFill>
                <a:latin typeface="Century Schoolbook Bold"/>
                <a:ea typeface="Century Schoolbook Bold"/>
                <a:cs typeface="Century Schoolbook Bold"/>
                <a:sym typeface="Century Schoolbook Bold"/>
              </a:rPr>
              <a:t>Annotating a portrait of Queen Elizabeth I on the interactive whiteboard </a:t>
            </a:r>
            <a:endParaRPr b="1">
              <a:solidFill>
                <a:srgbClr val="206680"/>
              </a:solidFill>
              <a:latin typeface="Century Schoolbook Bold"/>
              <a:ea typeface="Century Schoolbook Bold"/>
              <a:cs typeface="Century Schoolbook Bold"/>
              <a:sym typeface="Century Schoolbook Bold"/>
            </a:endParaRPr>
          </a:p>
          <a:p>
            <a:pPr lvl="0">
              <a:buChar char="○"/>
              <a:defRPr sz="1800">
                <a:solidFill>
                  <a:srgbClr val="000000"/>
                </a:solidFill>
              </a:defRPr>
            </a:pPr>
            <a:endParaRPr b="1">
              <a:solidFill>
                <a:srgbClr val="206680"/>
              </a:solidFill>
              <a:latin typeface="Century Schoolbook Bold"/>
              <a:ea typeface="Century Schoolbook Bold"/>
              <a:cs typeface="Century Schoolbook Bold"/>
              <a:sym typeface="Century Schoolbook Bold"/>
            </a:endParaRPr>
          </a:p>
          <a:p>
            <a:pPr lvl="0">
              <a:buChar char="○"/>
              <a:defRPr sz="1800">
                <a:solidFill>
                  <a:srgbClr val="000000"/>
                </a:solidFill>
              </a:defRPr>
            </a:pPr>
            <a:endParaRPr b="1">
              <a:solidFill>
                <a:srgbClr val="206680"/>
              </a:solidFill>
              <a:latin typeface="Century Schoolbook Bold"/>
              <a:ea typeface="Century Schoolbook Bold"/>
              <a:cs typeface="Century Schoolbook Bold"/>
              <a:sym typeface="Century Schoolbook Bold"/>
            </a:endParaRPr>
          </a:p>
          <a:p>
            <a:pPr marL="364066" lvl="0" indent="-364066">
              <a:buChar char="○"/>
              <a:defRPr sz="1800">
                <a:solidFill>
                  <a:srgbClr val="000000"/>
                </a:solidFill>
              </a:defRPr>
            </a:pPr>
            <a:r>
              <a:rPr sz="2400"/>
              <a:t>A </a:t>
            </a:r>
            <a:r>
              <a:rPr sz="2400">
                <a:hlinkClick r:id="rId3"/>
              </a:rPr>
              <a:t>clip</a:t>
            </a:r>
            <a:r>
              <a:rPr sz="2400"/>
              <a:t> illustrating classroom dialogue in a secondary school history lesson. Students in turn annotated a portrait of the young Queen Elizabeth projected onto the IWB and interpreted their peers’ thinking</a:t>
            </a:r>
          </a:p>
        </p:txBody>
      </p:sp>
      <p:pic>
        <p:nvPicPr>
          <p:cNvPr id="4" name="Picture 2" descr="Clip1">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832" y="4797152"/>
            <a:ext cx="2186376" cy="16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077133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09" name="Object 3"/>
          <p:cNvGraphicFramePr>
            <a:graphicFrameLocks noChangeAspect="1"/>
          </p:cNvGraphicFramePr>
          <p:nvPr/>
        </p:nvGraphicFramePr>
        <p:xfrm>
          <a:off x="1676400" y="1524000"/>
          <a:ext cx="6019800" cy="4522788"/>
        </p:xfrm>
        <a:graphic>
          <a:graphicData uri="http://schemas.openxmlformats.org/presentationml/2006/ole">
            <mc:AlternateContent xmlns:mc="http://schemas.openxmlformats.org/markup-compatibility/2006">
              <mc:Choice xmlns:v="urn:schemas-microsoft-com:vml" Requires="v">
                <p:oleObj spid="_x0000_s26683" name="Document" r:id="rId4" imgW="1943100" imgH="1460500" progId="Word.Document.8">
                  <p:embed/>
                </p:oleObj>
              </mc:Choice>
              <mc:Fallback>
                <p:oleObj name="Document" r:id="rId4" imgW="1943100" imgH="1460500"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1524000"/>
                        <a:ext cx="6019800" cy="4522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7410" name="Object 4"/>
          <p:cNvGraphicFramePr>
            <a:graphicFrameLocks noChangeAspect="1"/>
          </p:cNvGraphicFramePr>
          <p:nvPr/>
        </p:nvGraphicFramePr>
        <p:xfrm>
          <a:off x="762000" y="4267200"/>
          <a:ext cx="2895600" cy="2185988"/>
        </p:xfrm>
        <a:graphic>
          <a:graphicData uri="http://schemas.openxmlformats.org/presentationml/2006/ole">
            <mc:AlternateContent xmlns:mc="http://schemas.openxmlformats.org/markup-compatibility/2006">
              <mc:Choice xmlns:v="urn:schemas-microsoft-com:vml" Requires="v">
                <p:oleObj spid="_x0000_s26684" name="Document" r:id="rId6" imgW="1638300" imgH="1244600" progId="Word.Document.8">
                  <p:embed/>
                </p:oleObj>
              </mc:Choice>
              <mc:Fallback>
                <p:oleObj name="Document" r:id="rId6" imgW="1638300" imgH="1244600" progId="Word.Documen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0" y="4267200"/>
                        <a:ext cx="2895600" cy="2185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7411" name="Rectangle 5"/>
          <p:cNvSpPr>
            <a:spLocks noChangeArrowheads="1"/>
          </p:cNvSpPr>
          <p:nvPr/>
        </p:nvSpPr>
        <p:spPr bwMode="auto">
          <a:xfrm>
            <a:off x="533400" y="152400"/>
            <a:ext cx="80010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algn="ctr" eaLnBrk="1" hangingPunct="1"/>
            <a:r>
              <a:rPr lang="en-GB" sz="2600" b="1">
                <a:solidFill>
                  <a:srgbClr val="A90000"/>
                </a:solidFill>
              </a:rPr>
              <a:t>Using an image and recording and playing back students’ views</a:t>
            </a:r>
            <a:endParaRPr lang="en-US" sz="4400" b="1"/>
          </a:p>
        </p:txBody>
      </p:sp>
      <p:pic>
        <p:nvPicPr>
          <p:cNvPr id="17412" name="Picture 6" descr="Microphone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53400" y="914400"/>
            <a:ext cx="460375" cy="97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707069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 name="Shape 480"/>
          <p:cNvSpPr>
            <a:spLocks noGrp="1"/>
          </p:cNvSpPr>
          <p:nvPr>
            <p:ph type="title" idx="4294967295"/>
          </p:nvPr>
        </p:nvSpPr>
        <p:spPr>
          <a:xfrm>
            <a:off x="457200" y="274637"/>
            <a:ext cx="7467600" cy="1143001"/>
          </a:xfrm>
          <a:prstGeom prst="rect">
            <a:avLst/>
          </a:prstGeom>
        </p:spPr>
        <p:txBody>
          <a:bodyPr lIns="0" tIns="0" rIns="0" bIns="0">
            <a:normAutofit/>
          </a:bodyPr>
          <a:lstStyle/>
          <a:p>
            <a:pPr lvl="0">
              <a:defRPr sz="1800">
                <a:solidFill>
                  <a:srgbClr val="000000"/>
                </a:solidFill>
              </a:defRPr>
            </a:pPr>
            <a:r>
              <a:rPr sz="3000" dirty="0">
                <a:solidFill>
                  <a:srgbClr val="575F6D"/>
                </a:solidFill>
              </a:rPr>
              <a:t>VIDEO EXAMPLE 2</a:t>
            </a:r>
            <a:br>
              <a:rPr sz="3000" dirty="0">
                <a:solidFill>
                  <a:srgbClr val="575F6D"/>
                </a:solidFill>
              </a:rPr>
            </a:br>
            <a:endParaRPr sz="3000" dirty="0">
              <a:solidFill>
                <a:srgbClr val="575F6D"/>
              </a:solidFill>
            </a:endParaRPr>
          </a:p>
        </p:txBody>
      </p:sp>
      <p:sp>
        <p:nvSpPr>
          <p:cNvPr id="481" name="Shape 481"/>
          <p:cNvSpPr>
            <a:spLocks noGrp="1"/>
          </p:cNvSpPr>
          <p:nvPr>
            <p:ph type="body" idx="4294967295"/>
          </p:nvPr>
        </p:nvSpPr>
        <p:spPr>
          <a:xfrm>
            <a:off x="457200" y="1196974"/>
            <a:ext cx="7467600" cy="5276852"/>
          </a:xfrm>
          <a:prstGeom prst="rect">
            <a:avLst/>
          </a:prstGeom>
        </p:spPr>
        <p:txBody>
          <a:bodyPr lIns="0" tIns="0" rIns="0" bIns="0">
            <a:normAutofit/>
          </a:bodyPr>
          <a:lstStyle/>
          <a:p>
            <a:pPr marL="0" lvl="0" indent="0" algn="ctr">
              <a:buSzTx/>
              <a:buNone/>
              <a:defRPr sz="1800">
                <a:solidFill>
                  <a:srgbClr val="000000"/>
                </a:solidFill>
              </a:defRPr>
            </a:pPr>
            <a:endParaRPr dirty="0"/>
          </a:p>
          <a:p>
            <a:pPr marL="0" lvl="0" indent="0" algn="ctr">
              <a:buSzTx/>
              <a:buNone/>
              <a:defRPr sz="1800">
                <a:solidFill>
                  <a:srgbClr val="000000"/>
                </a:solidFill>
              </a:defRPr>
            </a:pPr>
            <a:r>
              <a:rPr sz="2400" b="1" dirty="0">
                <a:solidFill>
                  <a:srgbClr val="206680"/>
                </a:solidFill>
                <a:latin typeface="Century Schoolbook Bold"/>
                <a:ea typeface="Century Schoolbook Bold"/>
                <a:cs typeface="Century Schoolbook Bold"/>
                <a:sym typeface="Century Schoolbook Bold"/>
              </a:rPr>
              <a:t>Using open-ended prompts on the interactive whiteboard and children’s recorded voices to stimulate discussion </a:t>
            </a:r>
            <a:endParaRPr b="1" dirty="0">
              <a:solidFill>
                <a:srgbClr val="206680"/>
              </a:solidFill>
              <a:latin typeface="Century Schoolbook Bold"/>
              <a:ea typeface="Century Schoolbook Bold"/>
              <a:cs typeface="Century Schoolbook Bold"/>
              <a:sym typeface="Century Schoolbook Bold"/>
            </a:endParaRPr>
          </a:p>
          <a:p>
            <a:pPr marL="0" lvl="0" indent="0" algn="ctr">
              <a:buSzTx/>
              <a:buNone/>
              <a:defRPr sz="1800">
                <a:solidFill>
                  <a:srgbClr val="000000"/>
                </a:solidFill>
              </a:defRPr>
            </a:pPr>
            <a:endParaRPr b="1" dirty="0">
              <a:solidFill>
                <a:srgbClr val="206680"/>
              </a:solidFill>
              <a:latin typeface="Century Schoolbook Bold"/>
              <a:ea typeface="Century Schoolbook Bold"/>
              <a:cs typeface="Century Schoolbook Bold"/>
              <a:sym typeface="Century Schoolbook Bold"/>
            </a:endParaRPr>
          </a:p>
          <a:p>
            <a:pPr marL="0" lvl="0" indent="0">
              <a:buChar char="○"/>
              <a:defRPr sz="1800">
                <a:solidFill>
                  <a:srgbClr val="000000"/>
                </a:solidFill>
              </a:defRPr>
            </a:pPr>
            <a:r>
              <a:rPr sz="2400" dirty="0"/>
              <a:t>A </a:t>
            </a:r>
            <a:r>
              <a:rPr sz="2400" dirty="0">
                <a:hlinkClick r:id="rId3"/>
              </a:rPr>
              <a:t>clip</a:t>
            </a:r>
            <a:r>
              <a:rPr sz="2400" dirty="0"/>
              <a:t> from a primary school lesson on keeping secrets, illustrating use of open-ended prompts, an image and audio recordings by children (aged 10), to stimulate discussion.</a:t>
            </a:r>
          </a:p>
        </p:txBody>
      </p:sp>
      <p:pic>
        <p:nvPicPr>
          <p:cNvPr id="4" name="Content Placeholder 3" descr="Words_PW copy">
            <a:hlinkClick r:id="rId3"/>
          </p:cNvPr>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3808" y="4653136"/>
            <a:ext cx="2606557" cy="19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Tree>
    <p:extLst>
      <p:ext uri="{BB962C8B-B14F-4D97-AF65-F5344CB8AC3E}">
        <p14:creationId xmlns:p14="http://schemas.microsoft.com/office/powerpoint/2010/main" val="373528494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p:cNvSpPr>
            <a:spLocks noChangeArrowheads="1"/>
          </p:cNvSpPr>
          <p:nvPr/>
        </p:nvSpPr>
        <p:spPr bwMode="auto">
          <a:xfrm>
            <a:off x="323850" y="1533044"/>
            <a:ext cx="84963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2800" dirty="0"/>
              <a:t>How did the teachers portrayed support dialogue?</a:t>
            </a:r>
          </a:p>
          <a:p>
            <a:endParaRPr lang="en-GB" sz="2800" dirty="0"/>
          </a:p>
          <a:p>
            <a:r>
              <a:rPr lang="en-GB" sz="2800" dirty="0"/>
              <a:t>How did they weave the use of the IWB into the lesson activities?</a:t>
            </a:r>
          </a:p>
          <a:p>
            <a:endParaRPr lang="en-GB" sz="2800" dirty="0"/>
          </a:p>
          <a:p>
            <a:r>
              <a:rPr lang="en-GB" sz="2800" dirty="0"/>
              <a:t>Discuss how useful/feasible these activities and strategies are in your own setting.</a:t>
            </a:r>
          </a:p>
        </p:txBody>
      </p:sp>
    </p:spTree>
    <p:extLst>
      <p:ext uri="{BB962C8B-B14F-4D97-AF65-F5344CB8AC3E}">
        <p14:creationId xmlns:p14="http://schemas.microsoft.com/office/powerpoint/2010/main" val="325955998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Shape 101"/>
          <p:cNvSpPr>
            <a:spLocks noGrp="1"/>
          </p:cNvSpPr>
          <p:nvPr>
            <p:ph type="title" idx="4294967295"/>
          </p:nvPr>
        </p:nvSpPr>
        <p:spPr>
          <a:xfrm>
            <a:off x="457199" y="274637"/>
            <a:ext cx="8056031" cy="1325563"/>
          </a:xfrm>
          <a:prstGeom prst="rect">
            <a:avLst/>
          </a:prstGeom>
        </p:spPr>
        <p:txBody>
          <a:bodyPr lIns="0" tIns="0" rIns="0" bIns="0">
            <a:normAutofit/>
          </a:bodyPr>
          <a:lstStyle/>
          <a:p>
            <a:pPr lvl="0">
              <a:spcBef>
                <a:spcPts val="800"/>
              </a:spcBef>
              <a:spcAft>
                <a:spcPts val="1000"/>
              </a:spcAft>
              <a:defRPr sz="1800">
                <a:solidFill>
                  <a:srgbClr val="000000"/>
                </a:solidFill>
              </a:defRPr>
            </a:pPr>
            <a:r>
              <a:rPr lang="en-GB" sz="3000" dirty="0" smtClean="0">
                <a:solidFill>
                  <a:srgbClr val="575F6D"/>
                </a:solidFill>
                <a:latin typeface="Arial"/>
                <a:ea typeface="Cambria"/>
                <a:cs typeface="Arial"/>
                <a:sym typeface="Cambria"/>
              </a:rPr>
              <a:t>ONLINE RESOURCES</a:t>
            </a:r>
            <a:br>
              <a:rPr lang="en-GB" sz="3000" dirty="0" smtClean="0">
                <a:solidFill>
                  <a:srgbClr val="575F6D"/>
                </a:solidFill>
                <a:latin typeface="Arial"/>
                <a:ea typeface="Cambria"/>
                <a:cs typeface="Arial"/>
                <a:sym typeface="Cambria"/>
              </a:rPr>
            </a:br>
            <a:r>
              <a:rPr lang="en-GB" sz="2400" i="1" dirty="0" smtClean="0">
                <a:solidFill>
                  <a:srgbClr val="0000FF"/>
                </a:solidFill>
              </a:rPr>
              <a:t> </a:t>
            </a:r>
            <a:r>
              <a:rPr lang="en-GB" sz="2400" u="sng" dirty="0">
                <a:solidFill>
                  <a:srgbClr val="0000FF"/>
                </a:solidFill>
              </a:rPr>
              <a:t>http://tinyurl.com/</a:t>
            </a:r>
            <a:r>
              <a:rPr lang="en-GB" sz="2400" u="sng" dirty="0" smtClean="0">
                <a:solidFill>
                  <a:srgbClr val="0000FF"/>
                </a:solidFill>
              </a:rPr>
              <a:t>OUPIWB</a:t>
            </a:r>
            <a:endParaRPr sz="2400" b="1" dirty="0">
              <a:solidFill>
                <a:srgbClr val="0000FF"/>
              </a:solidFill>
              <a:latin typeface="Arial"/>
              <a:ea typeface="Cambria"/>
              <a:cs typeface="Arial"/>
              <a:sym typeface="Cambria"/>
            </a:endParaRPr>
          </a:p>
        </p:txBody>
      </p:sp>
      <p:sp>
        <p:nvSpPr>
          <p:cNvPr id="102" name="Shape 102"/>
          <p:cNvSpPr>
            <a:spLocks noGrp="1"/>
          </p:cNvSpPr>
          <p:nvPr>
            <p:ph type="body" idx="4294967295"/>
          </p:nvPr>
        </p:nvSpPr>
        <p:spPr>
          <a:xfrm>
            <a:off x="457200" y="1600200"/>
            <a:ext cx="7467600" cy="4873625"/>
          </a:xfrm>
          <a:prstGeom prst="rect">
            <a:avLst/>
          </a:prstGeom>
        </p:spPr>
        <p:txBody>
          <a:bodyPr lIns="0" tIns="0" rIns="0" bIns="0">
            <a:normAutofit/>
          </a:bodyPr>
          <a:lstStyle/>
          <a:p>
            <a:pPr marL="0" lvl="0" indent="0">
              <a:buSzTx/>
              <a:buNone/>
              <a:defRPr sz="1800">
                <a:solidFill>
                  <a:srgbClr val="000000"/>
                </a:solidFill>
              </a:defRPr>
            </a:pPr>
            <a:endParaRPr b="1" dirty="0">
              <a:latin typeface="Cambria"/>
              <a:ea typeface="Cambria"/>
              <a:cs typeface="Cambria"/>
              <a:sym typeface="Cambria"/>
            </a:endParaRPr>
          </a:p>
          <a:p>
            <a:pPr marL="0" lvl="0" indent="0">
              <a:buSzTx/>
              <a:buNone/>
              <a:defRPr sz="1800">
                <a:solidFill>
                  <a:srgbClr val="000000"/>
                </a:solidFill>
              </a:defRPr>
            </a:pPr>
            <a:endParaRPr dirty="0">
              <a:latin typeface="Arial"/>
              <a:ea typeface="Cambria"/>
              <a:cs typeface="Arial"/>
              <a:sym typeface="Cambria"/>
            </a:endParaRPr>
          </a:p>
          <a:p>
            <a:pPr marL="635000" lvl="0" indent="-463550" defTabSz="720725">
              <a:spcBef>
                <a:spcPts val="800"/>
              </a:spcBef>
              <a:spcAft>
                <a:spcPts val="1000"/>
              </a:spcAft>
              <a:buFont typeface="Times New Roman"/>
              <a:buAutoNum type="alphaLcParenR"/>
              <a:defRPr sz="1800">
                <a:solidFill>
                  <a:srgbClr val="000000"/>
                </a:solidFill>
              </a:defRPr>
            </a:pPr>
            <a:r>
              <a:rPr sz="2400" dirty="0">
                <a:latin typeface="Arial"/>
                <a:ea typeface="Cambria"/>
                <a:cs typeface="Arial"/>
                <a:sym typeface="Cambria"/>
              </a:rPr>
              <a:t>annotated screenshots, </a:t>
            </a:r>
            <a:endParaRPr dirty="0">
              <a:latin typeface="Arial"/>
              <a:ea typeface="Cambria"/>
              <a:cs typeface="Arial"/>
              <a:sym typeface="Cambria"/>
            </a:endParaRPr>
          </a:p>
          <a:p>
            <a:pPr marL="635000" lvl="0" indent="-463550" defTabSz="720725">
              <a:spcBef>
                <a:spcPts val="800"/>
              </a:spcBef>
              <a:spcAft>
                <a:spcPts val="1000"/>
              </a:spcAft>
              <a:buFont typeface="Times New Roman"/>
              <a:buAutoNum type="alphaLcParenR"/>
              <a:defRPr sz="1800">
                <a:solidFill>
                  <a:srgbClr val="000000"/>
                </a:solidFill>
              </a:defRPr>
            </a:pPr>
            <a:r>
              <a:rPr sz="2400" dirty="0">
                <a:latin typeface="Arial"/>
                <a:ea typeface="Cambria"/>
                <a:cs typeface="Arial"/>
                <a:sym typeface="Cambria"/>
              </a:rPr>
              <a:t>video clips of dialogic classroom practice in which students build knowledge together, </a:t>
            </a:r>
            <a:endParaRPr dirty="0">
              <a:latin typeface="Arial"/>
              <a:ea typeface="Cambria"/>
              <a:cs typeface="Arial"/>
              <a:sym typeface="Cambria"/>
            </a:endParaRPr>
          </a:p>
          <a:p>
            <a:pPr marL="635000" lvl="0" indent="-463550" defTabSz="720725">
              <a:spcBef>
                <a:spcPts val="800"/>
              </a:spcBef>
              <a:spcAft>
                <a:spcPts val="1000"/>
              </a:spcAft>
              <a:buFont typeface="Times New Roman"/>
              <a:buAutoNum type="alphaLcParenR"/>
              <a:defRPr sz="1800">
                <a:solidFill>
                  <a:srgbClr val="000000"/>
                </a:solidFill>
              </a:defRPr>
            </a:pPr>
            <a:r>
              <a:rPr sz="2400" dirty="0">
                <a:latin typeface="Arial"/>
                <a:ea typeface="Cambria"/>
                <a:cs typeface="Arial"/>
                <a:sym typeface="Cambria"/>
              </a:rPr>
              <a:t>IWB software </a:t>
            </a:r>
            <a:r>
              <a:rPr sz="2400" dirty="0" smtClean="0">
                <a:latin typeface="Arial"/>
                <a:ea typeface="Cambria"/>
                <a:cs typeface="Arial"/>
                <a:sym typeface="Cambria"/>
              </a:rPr>
              <a:t>templates </a:t>
            </a:r>
            <a:r>
              <a:rPr sz="2400" dirty="0">
                <a:latin typeface="Arial"/>
                <a:ea typeface="Cambria"/>
                <a:cs typeface="Arial"/>
                <a:sym typeface="Cambria"/>
              </a:rPr>
              <a:t>for lesson </a:t>
            </a:r>
            <a:r>
              <a:rPr sz="2400" dirty="0" smtClean="0">
                <a:latin typeface="Arial"/>
                <a:ea typeface="Cambria"/>
                <a:cs typeface="Arial"/>
                <a:sym typeface="Cambria"/>
              </a:rPr>
              <a:t>activities</a:t>
            </a:r>
            <a:endParaRPr lang="en-GB" sz="2400" dirty="0" smtClean="0">
              <a:latin typeface="Arial"/>
              <a:ea typeface="Cambria"/>
              <a:cs typeface="Arial"/>
              <a:sym typeface="Cambria"/>
            </a:endParaRPr>
          </a:p>
          <a:p>
            <a:pPr marL="635000" lvl="0" indent="-463550" defTabSz="720725">
              <a:spcBef>
                <a:spcPts val="800"/>
              </a:spcBef>
              <a:spcAft>
                <a:spcPts val="1000"/>
              </a:spcAft>
              <a:buFont typeface="Times New Roman"/>
              <a:buAutoNum type="alphaLcParenR"/>
              <a:defRPr sz="1800">
                <a:solidFill>
                  <a:srgbClr val="000000"/>
                </a:solidFill>
              </a:defRPr>
            </a:pPr>
            <a:r>
              <a:rPr lang="en-GB" sz="2400" dirty="0" smtClean="0">
                <a:latin typeface="Arial"/>
                <a:ea typeface="Cambria"/>
                <a:cs typeface="Arial"/>
                <a:sym typeface="Cambria"/>
              </a:rPr>
              <a:t>Dialogue tables, school action plan etc.</a:t>
            </a:r>
            <a:endParaRPr dirty="0">
              <a:latin typeface="Arial"/>
              <a:ea typeface="Cambria"/>
              <a:cs typeface="Arial"/>
              <a:sym typeface="Cambria"/>
            </a:endParaRPr>
          </a:p>
        </p:txBody>
      </p:sp>
      <p:pic>
        <p:nvPicPr>
          <p:cNvPr id="103" name="Lloyd lessons 2 &amp; 3 - 18.jpg" descr="Lloyd lessons 2 &amp; 3 - 18.jpg"/>
          <p:cNvPicPr/>
          <p:nvPr/>
        </p:nvPicPr>
        <p:blipFill>
          <a:blip r:embed="rId2">
            <a:extLst/>
          </a:blip>
          <a:stretch>
            <a:fillRect/>
          </a:stretch>
        </p:blipFill>
        <p:spPr>
          <a:xfrm>
            <a:off x="3492500" y="5265737"/>
            <a:ext cx="1806575" cy="1354138"/>
          </a:xfrm>
          <a:prstGeom prst="rect">
            <a:avLst/>
          </a:prstGeom>
          <a:ln w="12700">
            <a:miter lim="400000"/>
          </a:ln>
        </p:spPr>
      </p:pic>
    </p:spTree>
    <p:extLst>
      <p:ext uri="{BB962C8B-B14F-4D97-AF65-F5344CB8AC3E}">
        <p14:creationId xmlns:p14="http://schemas.microsoft.com/office/powerpoint/2010/main" val="1337525321"/>
      </p:ext>
    </p:extLst>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102">
                                            <p:txEl>
                                              <p:pRg st="2" end="2"/>
                                            </p:txEl>
                                          </p:spTgt>
                                        </p:tgtEl>
                                        <p:attrNameLst>
                                          <p:attrName>style.visibility</p:attrName>
                                        </p:attrNameLst>
                                      </p:cBhvr>
                                      <p:to>
                                        <p:strVal val="visible"/>
                                      </p:to>
                                    </p:set>
                                    <p:anim calcmode="lin" valueType="num">
                                      <p:cBhvr>
                                        <p:cTn id="7" dur="500" fill="hold"/>
                                        <p:tgtEl>
                                          <p:spTgt spid="102">
                                            <p:txEl>
                                              <p:pRg st="2" end="2"/>
                                            </p:txEl>
                                          </p:spTgt>
                                        </p:tgtEl>
                                        <p:attrNameLst>
                                          <p:attrName>ppt_x</p:attrName>
                                        </p:attrNameLst>
                                      </p:cBhvr>
                                      <p:tavLst>
                                        <p:tav tm="0">
                                          <p:val>
                                            <p:strVal val="#ppt_x"/>
                                          </p:val>
                                        </p:tav>
                                        <p:tav tm="100000">
                                          <p:val>
                                            <p:strVal val="#ppt_x"/>
                                          </p:val>
                                        </p:tav>
                                      </p:tavLst>
                                    </p:anim>
                                    <p:anim calcmode="lin" valueType="num">
                                      <p:cBhvr>
                                        <p:cTn id="8" dur="500" fill="hold"/>
                                        <p:tgtEl>
                                          <p:spTgt spid="10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iterate>
                                    <p:tmAbs val="0"/>
                                  </p:iterate>
                                  <p:childTnLst>
                                    <p:set>
                                      <p:cBhvr>
                                        <p:cTn id="12" fill="hold"/>
                                        <p:tgtEl>
                                          <p:spTgt spid="102">
                                            <p:txEl>
                                              <p:pRg st="3" end="3"/>
                                            </p:txEl>
                                          </p:spTgt>
                                        </p:tgtEl>
                                        <p:attrNameLst>
                                          <p:attrName>style.visibility</p:attrName>
                                        </p:attrNameLst>
                                      </p:cBhvr>
                                      <p:to>
                                        <p:strVal val="visible"/>
                                      </p:to>
                                    </p:set>
                                    <p:anim calcmode="lin" valueType="num">
                                      <p:cBhvr>
                                        <p:cTn id="13" dur="500" fill="hold"/>
                                        <p:tgtEl>
                                          <p:spTgt spid="102">
                                            <p:txEl>
                                              <p:pRg st="3" end="3"/>
                                            </p:txEl>
                                          </p:spTgt>
                                        </p:tgtEl>
                                        <p:attrNameLst>
                                          <p:attrName>ppt_x</p:attrName>
                                        </p:attrNameLst>
                                      </p:cBhvr>
                                      <p:tavLst>
                                        <p:tav tm="0">
                                          <p:val>
                                            <p:strVal val="#ppt_x"/>
                                          </p:val>
                                        </p:tav>
                                        <p:tav tm="100000">
                                          <p:val>
                                            <p:strVal val="#ppt_x"/>
                                          </p:val>
                                        </p:tav>
                                      </p:tavLst>
                                    </p:anim>
                                    <p:anim calcmode="lin" valueType="num">
                                      <p:cBhvr>
                                        <p:cTn id="14" dur="500" fill="hold"/>
                                        <p:tgtEl>
                                          <p:spTgt spid="10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iterate>
                                    <p:tmAbs val="0"/>
                                  </p:iterate>
                                  <p:childTnLst>
                                    <p:set>
                                      <p:cBhvr>
                                        <p:cTn id="18" fill="hold"/>
                                        <p:tgtEl>
                                          <p:spTgt spid="102">
                                            <p:txEl>
                                              <p:pRg st="4" end="4"/>
                                            </p:txEl>
                                          </p:spTgt>
                                        </p:tgtEl>
                                        <p:attrNameLst>
                                          <p:attrName>style.visibility</p:attrName>
                                        </p:attrNameLst>
                                      </p:cBhvr>
                                      <p:to>
                                        <p:strVal val="visible"/>
                                      </p:to>
                                    </p:set>
                                    <p:anim calcmode="lin" valueType="num">
                                      <p:cBhvr>
                                        <p:cTn id="19" dur="500" fill="hold"/>
                                        <p:tgtEl>
                                          <p:spTgt spid="102">
                                            <p:txEl>
                                              <p:pRg st="4" end="4"/>
                                            </p:txEl>
                                          </p:spTgt>
                                        </p:tgtEl>
                                        <p:attrNameLst>
                                          <p:attrName>ppt_x</p:attrName>
                                        </p:attrNameLst>
                                      </p:cBhvr>
                                      <p:tavLst>
                                        <p:tav tm="0">
                                          <p:val>
                                            <p:strVal val="#ppt_x"/>
                                          </p:val>
                                        </p:tav>
                                        <p:tav tm="100000">
                                          <p:val>
                                            <p:strVal val="#ppt_x"/>
                                          </p:val>
                                        </p:tav>
                                      </p:tavLst>
                                    </p:anim>
                                    <p:anim calcmode="lin" valueType="num">
                                      <p:cBhvr>
                                        <p:cTn id="20" dur="500" fill="hold"/>
                                        <p:tgtEl>
                                          <p:spTgt spid="10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iterate>
                                    <p:tmAbs val="0"/>
                                  </p:iterate>
                                  <p:childTnLst>
                                    <p:set>
                                      <p:cBhvr>
                                        <p:cTn id="24" fill="hold"/>
                                        <p:tgtEl>
                                          <p:spTgt spid="102">
                                            <p:txEl>
                                              <p:pRg st="5" end="5"/>
                                            </p:txEl>
                                          </p:spTgt>
                                        </p:tgtEl>
                                        <p:attrNameLst>
                                          <p:attrName>style.visibility</p:attrName>
                                        </p:attrNameLst>
                                      </p:cBhvr>
                                      <p:to>
                                        <p:strVal val="visible"/>
                                      </p:to>
                                    </p:set>
                                    <p:anim calcmode="lin" valueType="num">
                                      <p:cBhvr>
                                        <p:cTn id="25" dur="500" fill="hold"/>
                                        <p:tgtEl>
                                          <p:spTgt spid="102">
                                            <p:txEl>
                                              <p:pRg st="5" end="5"/>
                                            </p:txEl>
                                          </p:spTgt>
                                        </p:tgtEl>
                                        <p:attrNameLst>
                                          <p:attrName>ppt_x</p:attrName>
                                        </p:attrNameLst>
                                      </p:cBhvr>
                                      <p:tavLst>
                                        <p:tav tm="0">
                                          <p:val>
                                            <p:strVal val="#ppt_x"/>
                                          </p:val>
                                        </p:tav>
                                        <p:tav tm="100000">
                                          <p:val>
                                            <p:strVal val="#ppt_x"/>
                                          </p:val>
                                        </p:tav>
                                      </p:tavLst>
                                    </p:anim>
                                    <p:anim calcmode="lin" valueType="num">
                                      <p:cBhvr>
                                        <p:cTn id="26" dur="500" fill="hold"/>
                                        <p:tgtEl>
                                          <p:spTgt spid="10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build="p"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474663" y="144463"/>
            <a:ext cx="831373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l" rtl="0" fontAlgn="base">
              <a:spcBef>
                <a:spcPct val="0"/>
              </a:spcBef>
              <a:spcAft>
                <a:spcPct val="0"/>
              </a:spcAft>
              <a:defRPr sz="3600" b="1" i="1">
                <a:solidFill>
                  <a:schemeClr val="folHlink"/>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3600" b="1" i="1">
                <a:solidFill>
                  <a:schemeClr val="folHlink"/>
                </a:solidFill>
                <a:effectLst>
                  <a:outerShdw blurRad="38100" dist="38100" dir="2700000" algn="tl">
                    <a:srgbClr val="000000"/>
                  </a:outerShdw>
                </a:effectLst>
                <a:latin typeface="Arial" charset="0"/>
                <a:ea typeface="ＭＳ Ｐゴシック" charset="0"/>
              </a:defRPr>
            </a:lvl2pPr>
            <a:lvl3pPr algn="l" rtl="0" fontAlgn="base">
              <a:spcBef>
                <a:spcPct val="0"/>
              </a:spcBef>
              <a:spcAft>
                <a:spcPct val="0"/>
              </a:spcAft>
              <a:defRPr sz="3600" b="1" i="1">
                <a:solidFill>
                  <a:schemeClr val="folHlink"/>
                </a:solidFill>
                <a:effectLst>
                  <a:outerShdw blurRad="38100" dist="38100" dir="2700000" algn="tl">
                    <a:srgbClr val="000000"/>
                  </a:outerShdw>
                </a:effectLst>
                <a:latin typeface="Arial" charset="0"/>
                <a:ea typeface="ＭＳ Ｐゴシック" charset="0"/>
              </a:defRPr>
            </a:lvl3pPr>
            <a:lvl4pPr algn="l" rtl="0" fontAlgn="base">
              <a:spcBef>
                <a:spcPct val="0"/>
              </a:spcBef>
              <a:spcAft>
                <a:spcPct val="0"/>
              </a:spcAft>
              <a:defRPr sz="3600" b="1" i="1">
                <a:solidFill>
                  <a:schemeClr val="folHlink"/>
                </a:solidFill>
                <a:effectLst>
                  <a:outerShdw blurRad="38100" dist="38100" dir="2700000" algn="tl">
                    <a:srgbClr val="000000"/>
                  </a:outerShdw>
                </a:effectLst>
                <a:latin typeface="Arial" charset="0"/>
                <a:ea typeface="ＭＳ Ｐゴシック" charset="0"/>
              </a:defRPr>
            </a:lvl4pPr>
            <a:lvl5pPr algn="l" rtl="0" fontAlgn="base">
              <a:spcBef>
                <a:spcPct val="0"/>
              </a:spcBef>
              <a:spcAft>
                <a:spcPct val="0"/>
              </a:spcAft>
              <a:defRPr sz="3600" b="1" i="1">
                <a:solidFill>
                  <a:schemeClr val="folHlink"/>
                </a:solidFill>
                <a:effectLst>
                  <a:outerShdw blurRad="38100" dist="38100" dir="2700000" algn="tl">
                    <a:srgbClr val="000000"/>
                  </a:outerShdw>
                </a:effectLst>
                <a:latin typeface="Arial" charset="0"/>
                <a:ea typeface="ＭＳ Ｐゴシック" charset="0"/>
              </a:defRPr>
            </a:lvl5pPr>
            <a:lvl6pPr marL="457200" algn="l" rtl="0" fontAlgn="base">
              <a:spcBef>
                <a:spcPct val="0"/>
              </a:spcBef>
              <a:spcAft>
                <a:spcPct val="0"/>
              </a:spcAft>
              <a:defRPr sz="3600" b="1" i="1">
                <a:solidFill>
                  <a:schemeClr val="folHlink"/>
                </a:solidFill>
                <a:effectLst>
                  <a:outerShdw blurRad="38100" dist="38100" dir="2700000" algn="tl">
                    <a:srgbClr val="000000"/>
                  </a:outerShdw>
                </a:effectLst>
                <a:latin typeface="Arial" charset="0"/>
                <a:ea typeface="ＭＳ Ｐゴシック" charset="0"/>
              </a:defRPr>
            </a:lvl6pPr>
            <a:lvl7pPr marL="914400" algn="l" rtl="0" fontAlgn="base">
              <a:spcBef>
                <a:spcPct val="0"/>
              </a:spcBef>
              <a:spcAft>
                <a:spcPct val="0"/>
              </a:spcAft>
              <a:defRPr sz="3600" b="1" i="1">
                <a:solidFill>
                  <a:schemeClr val="folHlink"/>
                </a:solidFill>
                <a:effectLst>
                  <a:outerShdw blurRad="38100" dist="38100" dir="2700000" algn="tl">
                    <a:srgbClr val="000000"/>
                  </a:outerShdw>
                </a:effectLst>
                <a:latin typeface="Arial" charset="0"/>
                <a:ea typeface="ＭＳ Ｐゴシック" charset="0"/>
              </a:defRPr>
            </a:lvl7pPr>
            <a:lvl8pPr marL="1371600" algn="l" rtl="0" fontAlgn="base">
              <a:spcBef>
                <a:spcPct val="0"/>
              </a:spcBef>
              <a:spcAft>
                <a:spcPct val="0"/>
              </a:spcAft>
              <a:defRPr sz="3600" b="1" i="1">
                <a:solidFill>
                  <a:schemeClr val="folHlink"/>
                </a:solidFill>
                <a:effectLst>
                  <a:outerShdw blurRad="38100" dist="38100" dir="2700000" algn="tl">
                    <a:srgbClr val="000000"/>
                  </a:outerShdw>
                </a:effectLst>
                <a:latin typeface="Arial" charset="0"/>
                <a:ea typeface="ＭＳ Ｐゴシック" charset="0"/>
              </a:defRPr>
            </a:lvl8pPr>
            <a:lvl9pPr marL="1828800" algn="l" rtl="0" fontAlgn="base">
              <a:spcBef>
                <a:spcPct val="0"/>
              </a:spcBef>
              <a:spcAft>
                <a:spcPct val="0"/>
              </a:spcAft>
              <a:defRPr sz="3600" b="1" i="1">
                <a:solidFill>
                  <a:schemeClr val="folHlink"/>
                </a:solidFill>
                <a:effectLst>
                  <a:outerShdw blurRad="38100" dist="38100" dir="2700000" algn="tl">
                    <a:srgbClr val="000000"/>
                  </a:outerShdw>
                </a:effectLst>
                <a:latin typeface="Arial" charset="0"/>
                <a:ea typeface="ＭＳ Ｐゴシック" charset="0"/>
              </a:defRPr>
            </a:lvl9pPr>
          </a:lstStyle>
          <a:p>
            <a:pPr>
              <a:defRPr/>
            </a:pPr>
            <a:r>
              <a:rPr lang="en-GB" dirty="0" smtClean="0">
                <a:effectLst>
                  <a:outerShdw blurRad="50800" dist="38100" dir="2700000" algn="tl" rotWithShape="0">
                    <a:scrgbClr r="0" g="0" b="0">
                      <a:alpha val="43000"/>
                    </a:scrgbClr>
                  </a:outerShdw>
                </a:effectLst>
              </a:rPr>
              <a:t>Resource Bank</a:t>
            </a:r>
            <a:endParaRPr lang="en-US" dirty="0">
              <a:effectLst>
                <a:outerShdw blurRad="50800" dist="38100" dir="2700000" algn="tl" rotWithShape="0">
                  <a:scrgbClr r="0" g="0" b="0">
                    <a:alpha val="43000"/>
                  </a:scrgbClr>
                </a:outerShdw>
              </a:effectLst>
            </a:endParaRPr>
          </a:p>
        </p:txBody>
      </p:sp>
      <p:pic>
        <p:nvPicPr>
          <p:cNvPr id="11266" name="Picture 2" descr="Screen Shot 2013-04-21 at 17.53.57.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96963"/>
            <a:ext cx="9144000" cy="576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549546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7" name="Object 2"/>
          <p:cNvGraphicFramePr>
            <a:graphicFrameLocks noChangeAspect="1"/>
          </p:cNvGraphicFramePr>
          <p:nvPr/>
        </p:nvGraphicFramePr>
        <p:xfrm>
          <a:off x="914400" y="1066800"/>
          <a:ext cx="7275513" cy="5632450"/>
        </p:xfrm>
        <a:graphic>
          <a:graphicData uri="http://schemas.openxmlformats.org/presentationml/2006/ole">
            <mc:AlternateContent xmlns:mc="http://schemas.openxmlformats.org/markup-compatibility/2006">
              <mc:Choice xmlns:v="urn:schemas-microsoft-com:vml" Requires="v">
                <p:oleObj spid="_x0000_s17440" name="Document" r:id="rId4" imgW="1689100" imgH="1308100" progId="Word.Document.8">
                  <p:embed/>
                </p:oleObj>
              </mc:Choice>
              <mc:Fallback>
                <p:oleObj name="Document" r:id="rId4" imgW="1689100" imgH="1308100"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1066800"/>
                        <a:ext cx="7275513" cy="5632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9218" name="Rectangle 3"/>
          <p:cNvSpPr>
            <a:spLocks noChangeArrowheads="1"/>
          </p:cNvSpPr>
          <p:nvPr/>
        </p:nvSpPr>
        <p:spPr bwMode="auto">
          <a:xfrm>
            <a:off x="609600" y="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algn="ctr" eaLnBrk="1" hangingPunct="1"/>
            <a:r>
              <a:rPr lang="en-US" b="1" dirty="0">
                <a:solidFill>
                  <a:srgbClr val="A90000"/>
                </a:solidFill>
              </a:rPr>
              <a:t>Highlighting, underlining, circling, annotating;          </a:t>
            </a:r>
            <a:endParaRPr lang="en-US" b="1" dirty="0" smtClean="0">
              <a:solidFill>
                <a:srgbClr val="A90000"/>
              </a:solidFill>
            </a:endParaRPr>
          </a:p>
          <a:p>
            <a:pPr algn="ctr" eaLnBrk="1" hangingPunct="1"/>
            <a:r>
              <a:rPr lang="en-US" b="1" dirty="0" smtClean="0">
                <a:solidFill>
                  <a:srgbClr val="A90000"/>
                </a:solidFill>
              </a:rPr>
              <a:t>recording </a:t>
            </a:r>
            <a:r>
              <a:rPr lang="en-US" b="1" dirty="0">
                <a:solidFill>
                  <a:srgbClr val="A90000"/>
                </a:solidFill>
              </a:rPr>
              <a:t>a teacher voiceover</a:t>
            </a:r>
            <a:endParaRPr lang="en-US" sz="4400" b="1" dirty="0"/>
          </a:p>
        </p:txBody>
      </p:sp>
      <p:pic>
        <p:nvPicPr>
          <p:cNvPr id="9219" name="Picture 4" descr="Microphone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0" y="228600"/>
            <a:ext cx="460375" cy="97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031652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ctrTitle"/>
          </p:nvPr>
        </p:nvSpPr>
        <p:spPr>
          <a:xfrm>
            <a:off x="609600" y="152400"/>
            <a:ext cx="7772400" cy="1143000"/>
          </a:xfrm>
        </p:spPr>
        <p:txBody>
          <a:bodyPr/>
          <a:lstStyle/>
          <a:p>
            <a:pPr eaLnBrk="1" hangingPunct="1"/>
            <a:r>
              <a:rPr lang="en-US" sz="3200" b="1">
                <a:latin typeface="Arial" charset="0"/>
                <a:ea typeface="ＭＳ Ｐゴシック" charset="0"/>
                <a:cs typeface="ＭＳ Ｐゴシック" charset="0"/>
              </a:rPr>
              <a:t>Class brainstorm</a:t>
            </a:r>
            <a:endParaRPr lang="en-US" b="1">
              <a:solidFill>
                <a:schemeClr val="tx1"/>
              </a:solidFill>
              <a:latin typeface="Arial" charset="0"/>
              <a:ea typeface="ＭＳ Ｐゴシック" charset="0"/>
              <a:cs typeface="ＭＳ Ｐゴシック" charset="0"/>
            </a:endParaRPr>
          </a:p>
        </p:txBody>
      </p:sp>
      <p:graphicFrame>
        <p:nvGraphicFramePr>
          <p:cNvPr id="23554" name="Object 8"/>
          <p:cNvGraphicFramePr>
            <a:graphicFrameLocks noChangeAspect="1"/>
          </p:cNvGraphicFramePr>
          <p:nvPr/>
        </p:nvGraphicFramePr>
        <p:xfrm>
          <a:off x="381000" y="1600200"/>
          <a:ext cx="3733800" cy="2603500"/>
        </p:xfrm>
        <a:graphic>
          <a:graphicData uri="http://schemas.openxmlformats.org/presentationml/2006/ole">
            <mc:AlternateContent xmlns:mc="http://schemas.openxmlformats.org/markup-compatibility/2006">
              <mc:Choice xmlns:v="urn:schemas-microsoft-com:vml" Requires="v">
                <p:oleObj spid="_x0000_s85043" name="Document" r:id="rId4" imgW="8356600" imgH="5829300" progId="Word.Document.8">
                  <p:embed/>
                </p:oleObj>
              </mc:Choice>
              <mc:Fallback>
                <p:oleObj name="Document" r:id="rId4" imgW="8356600" imgH="5829300"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600200"/>
                        <a:ext cx="3733800" cy="2603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23555" name="Object 9"/>
          <p:cNvGraphicFramePr>
            <a:graphicFrameLocks noChangeAspect="1"/>
          </p:cNvGraphicFramePr>
          <p:nvPr/>
        </p:nvGraphicFramePr>
        <p:xfrm>
          <a:off x="4343400" y="3505200"/>
          <a:ext cx="4414838" cy="3048000"/>
        </p:xfrm>
        <a:graphic>
          <a:graphicData uri="http://schemas.openxmlformats.org/presentationml/2006/ole">
            <mc:AlternateContent xmlns:mc="http://schemas.openxmlformats.org/markup-compatibility/2006">
              <mc:Choice xmlns:v="urn:schemas-microsoft-com:vml" Requires="v">
                <p:oleObj spid="_x0000_s85044" name="Document" r:id="rId6" imgW="1816100" imgH="1257300" progId="Word.Document.8">
                  <p:embed/>
                </p:oleObj>
              </mc:Choice>
              <mc:Fallback>
                <p:oleObj name="Document" r:id="rId6" imgW="1816100" imgH="1257300" progId="Word.Documen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43400" y="3505200"/>
                        <a:ext cx="4414838" cy="304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45827391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685800" y="-41643"/>
            <a:ext cx="7772400" cy="1143000"/>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a:t>OUTLINE</a:t>
            </a:r>
          </a:p>
        </p:txBody>
      </p:sp>
      <p:sp>
        <p:nvSpPr>
          <p:cNvPr id="4098" name="Text Box 2"/>
          <p:cNvSpPr txBox="1">
            <a:spLocks noChangeArrowheads="1"/>
          </p:cNvSpPr>
          <p:nvPr/>
        </p:nvSpPr>
        <p:spPr bwMode="auto">
          <a:xfrm>
            <a:off x="2455660" y="1466325"/>
            <a:ext cx="5474432" cy="41494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9pPr>
          </a:lstStyle>
          <a:p>
            <a:pPr>
              <a:spcBef>
                <a:spcPts val="1500"/>
              </a:spcBef>
              <a:buClrTx/>
              <a:buFontTx/>
              <a:buNone/>
            </a:pPr>
            <a:r>
              <a:rPr lang="en-US" sz="2200" b="1" dirty="0"/>
              <a:t>Introduction</a:t>
            </a:r>
          </a:p>
          <a:p>
            <a:pPr>
              <a:spcBef>
                <a:spcPts val="1500"/>
              </a:spcBef>
              <a:buClrTx/>
              <a:buFontTx/>
              <a:buNone/>
            </a:pPr>
            <a:r>
              <a:rPr lang="en-US" sz="2200" b="1" dirty="0"/>
              <a:t>Activity 1</a:t>
            </a:r>
          </a:p>
          <a:p>
            <a:pPr>
              <a:spcBef>
                <a:spcPts val="1500"/>
              </a:spcBef>
              <a:buClrTx/>
              <a:buFontTx/>
              <a:buNone/>
            </a:pPr>
            <a:r>
              <a:rPr lang="en-US" sz="2200" b="1" dirty="0"/>
              <a:t>Activity 2 </a:t>
            </a:r>
            <a:endParaRPr lang="en-US" sz="2200" b="1" dirty="0" smtClean="0"/>
          </a:p>
          <a:p>
            <a:pPr>
              <a:spcBef>
                <a:spcPts val="1500"/>
              </a:spcBef>
              <a:buClrTx/>
              <a:buFontTx/>
              <a:buNone/>
            </a:pPr>
            <a:r>
              <a:rPr lang="en-US" sz="2200" b="1" dirty="0" smtClean="0"/>
              <a:t>Activity 3</a:t>
            </a:r>
          </a:p>
          <a:p>
            <a:pPr>
              <a:spcBef>
                <a:spcPts val="1500"/>
              </a:spcBef>
              <a:buClrTx/>
              <a:buFontTx/>
              <a:buNone/>
            </a:pPr>
            <a:r>
              <a:rPr lang="en-US" sz="2200" b="1" dirty="0" smtClean="0"/>
              <a:t>Explore the Resource </a:t>
            </a:r>
            <a:r>
              <a:rPr lang="en-US" sz="2200" b="1" dirty="0"/>
              <a:t>B</a:t>
            </a:r>
            <a:r>
              <a:rPr lang="en-US" sz="2200" b="1" dirty="0" smtClean="0"/>
              <a:t>ank</a:t>
            </a:r>
            <a:endParaRPr lang="en-US" sz="2200" b="1" dirty="0"/>
          </a:p>
          <a:p>
            <a:pPr>
              <a:spcBef>
                <a:spcPts val="1500"/>
              </a:spcBef>
              <a:buClrTx/>
              <a:buFontTx/>
              <a:buNone/>
            </a:pPr>
            <a:r>
              <a:rPr lang="en-US" sz="2200" b="1" dirty="0"/>
              <a:t>Lesson </a:t>
            </a:r>
            <a:r>
              <a:rPr lang="en-US" sz="2200" b="1" dirty="0" smtClean="0"/>
              <a:t>planning</a:t>
            </a:r>
          </a:p>
          <a:p>
            <a:pPr>
              <a:spcBef>
                <a:spcPts val="1500"/>
              </a:spcBef>
              <a:buClrTx/>
              <a:buFontTx/>
              <a:buNone/>
            </a:pPr>
            <a:r>
              <a:rPr lang="en-US" sz="2200" b="1" dirty="0" smtClean="0"/>
              <a:t>More video </a:t>
            </a:r>
            <a:r>
              <a:rPr lang="en-US" sz="2200" b="1" dirty="0" smtClean="0"/>
              <a:t>examples</a:t>
            </a:r>
            <a:endParaRPr lang="en-US" sz="2200" b="1" dirty="0"/>
          </a:p>
          <a:p>
            <a:pPr>
              <a:spcBef>
                <a:spcPts val="1500"/>
              </a:spcBef>
              <a:buClrTx/>
              <a:buFontTx/>
              <a:buNone/>
            </a:pPr>
            <a:r>
              <a:rPr lang="en-US" sz="2200" b="1" dirty="0"/>
              <a:t>Ideas for follow-up</a:t>
            </a:r>
          </a:p>
        </p:txBody>
      </p:sp>
    </p:spTree>
    <p:extLst>
      <p:ext uri="{BB962C8B-B14F-4D97-AF65-F5344CB8AC3E}">
        <p14:creationId xmlns:p14="http://schemas.microsoft.com/office/powerpoint/2010/main" val="68593988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5" descr="9-C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6471" y="1272988"/>
            <a:ext cx="5181600" cy="497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txBox="1">
            <a:spLocks noChangeArrowheads="1"/>
          </p:cNvSpPr>
          <p:nvPr/>
        </p:nvSpPr>
        <p:spPr>
          <a:xfrm>
            <a:off x="669925" y="195263"/>
            <a:ext cx="8081963" cy="762000"/>
          </a:xfrm>
          <a:prstGeom prst="rect">
            <a:avLst/>
          </a:prstGeom>
        </p:spPr>
        <p:txBody>
          <a:bodyPr vert="horz" lIns="91440" tIns="45720" rIns="91440" bIns="45720" rtlCol="0" anchor="ctr">
            <a:normAutofit fontScale="85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Arial" charset="0"/>
                <a:ea typeface="ＭＳ Ｐゴシック" charset="0"/>
                <a:cs typeface="ＭＳ Ｐゴシック" charset="0"/>
              </a:rPr>
              <a:t>Stimulating discussion and ideas for writing</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92923732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3"/>
          <p:cNvSpPr>
            <a:spLocks noChangeArrowheads="1"/>
          </p:cNvSpPr>
          <p:nvPr/>
        </p:nvSpPr>
        <p:spPr bwMode="auto">
          <a:xfrm>
            <a:off x="609600" y="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algn="ctr" eaLnBrk="1" hangingPunct="1"/>
            <a:r>
              <a:rPr lang="en-GB" sz="2800" b="1">
                <a:solidFill>
                  <a:srgbClr val="A90000"/>
                </a:solidFill>
              </a:rPr>
              <a:t>Focusing attention using spotlight, magnifier or ‘cover and reveal’</a:t>
            </a:r>
            <a:r>
              <a:rPr lang="en-GB" altLang="ja-JP" sz="4400">
                <a:latin typeface="Times New Roman" charset="0"/>
              </a:rPr>
              <a:t> </a:t>
            </a:r>
            <a:endParaRPr lang="en-US" sz="4400">
              <a:latin typeface="Times New Roman" charset="0"/>
            </a:endParaRPr>
          </a:p>
        </p:txBody>
      </p:sp>
      <p:grpSp>
        <p:nvGrpSpPr>
          <p:cNvPr id="31746" name="Group 4"/>
          <p:cNvGrpSpPr>
            <a:grpSpLocks/>
          </p:cNvGrpSpPr>
          <p:nvPr/>
        </p:nvGrpSpPr>
        <p:grpSpPr bwMode="auto">
          <a:xfrm>
            <a:off x="533400" y="1371600"/>
            <a:ext cx="2362200" cy="1905000"/>
            <a:chOff x="198" y="160"/>
            <a:chExt cx="3350" cy="2544"/>
          </a:xfrm>
        </p:grpSpPr>
        <p:grpSp>
          <p:nvGrpSpPr>
            <p:cNvPr id="31749" name="Group 5"/>
            <p:cNvGrpSpPr>
              <a:grpSpLocks/>
            </p:cNvGrpSpPr>
            <p:nvPr/>
          </p:nvGrpSpPr>
          <p:grpSpPr bwMode="auto">
            <a:xfrm>
              <a:off x="198" y="160"/>
              <a:ext cx="3350" cy="2544"/>
              <a:chOff x="215" y="151"/>
              <a:chExt cx="3350" cy="2544"/>
            </a:xfrm>
          </p:grpSpPr>
          <p:pic>
            <p:nvPicPr>
              <p:cNvPr id="33798" name="Picture 6"/>
              <p:cNvPicPr>
                <a:picLocks noChangeAspect="1" noChangeArrowheads="1"/>
              </p:cNvPicPr>
              <p:nvPr/>
            </p:nvPicPr>
            <p:blipFill>
              <a:blip r:embed="rId4">
                <a:extLst>
                  <a:ext uri="{28A0092B-C50C-407E-A947-70E740481C1C}">
                    <a14:useLocalDpi xmlns:a14="http://schemas.microsoft.com/office/drawing/2010/main" val="0"/>
                  </a:ext>
                </a:extLst>
              </a:blip>
              <a:srcRect l="2298" r="25136" b="26205"/>
              <a:stretch>
                <a:fillRect/>
              </a:stretch>
            </p:blipFill>
            <p:spPr bwMode="auto">
              <a:xfrm>
                <a:off x="222" y="151"/>
                <a:ext cx="3330" cy="2540"/>
              </a:xfrm>
              <a:prstGeom prst="rect">
                <a:avLst/>
              </a:prstGeom>
              <a:noFill/>
              <a:ln w="28575">
                <a:solidFill>
                  <a:srgbClr val="000000"/>
                </a:solidFill>
                <a:miter lim="800000"/>
                <a:headEnd/>
                <a:tailEnd/>
              </a:ln>
              <a:effectLst/>
              <a:extLst>
                <a:ext uri="{909E8E84-426E-40dd-AFC4-6F175D3DCCD1}">
                  <a14:hiddenFill xmlns:a14="http://schemas.microsoft.com/office/drawing/2010/main">
                    <a:solidFill>
                      <a:srgbClr val="339933"/>
                    </a:solidFill>
                  </a14:hiddenFill>
                </a:ext>
                <a:ext uri="{AF507438-7753-43e0-B8FC-AC1667EBCBE1}">
                  <a14:hiddenEffects xmlns:a14="http://schemas.microsoft.com/office/drawing/2010/main">
                    <a:effectLst>
                      <a:outerShdw blurRad="63500" dist="38099" dir="2700000" algn="ctr" rotWithShape="0">
                        <a:srgbClr val="666633">
                          <a:alpha val="74998"/>
                        </a:srgbClr>
                      </a:outerShdw>
                    </a:effectLst>
                  </a14:hiddenEffects>
                </a:ext>
              </a:extLst>
            </p:spPr>
          </p:pic>
          <p:grpSp>
            <p:nvGrpSpPr>
              <p:cNvPr id="31752" name="Group 7"/>
              <p:cNvGrpSpPr>
                <a:grpSpLocks/>
              </p:cNvGrpSpPr>
              <p:nvPr/>
            </p:nvGrpSpPr>
            <p:grpSpPr bwMode="auto">
              <a:xfrm>
                <a:off x="215" y="151"/>
                <a:ext cx="3350" cy="2544"/>
                <a:chOff x="189" y="143"/>
                <a:chExt cx="3350" cy="2544"/>
              </a:xfrm>
            </p:grpSpPr>
            <p:sp>
              <p:nvSpPr>
                <p:cNvPr id="33800" name="Rectangle 8"/>
                <p:cNvSpPr>
                  <a:spLocks noChangeArrowheads="1"/>
                </p:cNvSpPr>
                <p:nvPr/>
              </p:nvSpPr>
              <p:spPr bwMode="auto">
                <a:xfrm>
                  <a:off x="189" y="143"/>
                  <a:ext cx="3350" cy="1649"/>
                </a:xfrm>
                <a:prstGeom prst="rect">
                  <a:avLst/>
                </a:prstGeom>
                <a:solidFill>
                  <a:srgbClr val="B3B3B3"/>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666633">
                            <a:alpha val="74998"/>
                          </a:srgbClr>
                        </a:outerShdw>
                      </a:effectLst>
                    </a14:hiddenEffects>
                  </a:ext>
                </a:extLst>
              </p:spPr>
              <p:txBody>
                <a:bodyPr wrap="none" anchor="ctr"/>
                <a:lstStyle/>
                <a:p>
                  <a:pPr>
                    <a:defRPr/>
                  </a:pPr>
                  <a:endParaRPr lang="en-US"/>
                </a:p>
              </p:txBody>
            </p:sp>
            <p:sp>
              <p:nvSpPr>
                <p:cNvPr id="33801" name="Rectangle 9"/>
                <p:cNvSpPr>
                  <a:spLocks noChangeArrowheads="1"/>
                </p:cNvSpPr>
                <p:nvPr/>
              </p:nvSpPr>
              <p:spPr bwMode="auto">
                <a:xfrm>
                  <a:off x="189" y="2112"/>
                  <a:ext cx="3341" cy="575"/>
                </a:xfrm>
                <a:prstGeom prst="rect">
                  <a:avLst/>
                </a:prstGeom>
                <a:solidFill>
                  <a:srgbClr val="B3B3B3"/>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666633">
                            <a:alpha val="74998"/>
                          </a:srgbClr>
                        </a:outerShdw>
                      </a:effectLst>
                    </a14:hiddenEffects>
                  </a:ext>
                </a:extLst>
              </p:spPr>
              <p:txBody>
                <a:bodyPr wrap="none" anchor="ctr"/>
                <a:lstStyle/>
                <a:p>
                  <a:pPr>
                    <a:defRPr/>
                  </a:pPr>
                  <a:endParaRPr lang="en-US"/>
                </a:p>
              </p:txBody>
            </p:sp>
          </p:grpSp>
        </p:grpSp>
        <p:sp>
          <p:nvSpPr>
            <p:cNvPr id="33802" name="Rectangle 10"/>
            <p:cNvSpPr>
              <a:spLocks noChangeArrowheads="1"/>
            </p:cNvSpPr>
            <p:nvPr/>
          </p:nvSpPr>
          <p:spPr bwMode="auto">
            <a:xfrm>
              <a:off x="207" y="1811"/>
              <a:ext cx="3332" cy="312"/>
            </a:xfrm>
            <a:prstGeom prst="rect">
              <a:avLst/>
            </a:prstGeom>
            <a:solidFill>
              <a:srgbClr val="0000FF">
                <a:alpha val="3000"/>
              </a:srgbClr>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666633">
                        <a:alpha val="74998"/>
                      </a:srgbClr>
                    </a:outerShdw>
                  </a:effectLst>
                </a14:hiddenEffects>
              </a:ext>
            </a:extLst>
          </p:spPr>
          <p:txBody>
            <a:bodyPr wrap="none" anchor="ctr"/>
            <a:lstStyle/>
            <a:p>
              <a:pPr>
                <a:defRPr/>
              </a:pPr>
              <a:endParaRPr lang="en-US"/>
            </a:p>
          </p:txBody>
        </p:sp>
      </p:grpSp>
      <p:graphicFrame>
        <p:nvGraphicFramePr>
          <p:cNvPr id="31747" name="Object 11"/>
          <p:cNvGraphicFramePr>
            <a:graphicFrameLocks noChangeAspect="1"/>
          </p:cNvGraphicFramePr>
          <p:nvPr/>
        </p:nvGraphicFramePr>
        <p:xfrm>
          <a:off x="3352800" y="2516188"/>
          <a:ext cx="3276600" cy="2454275"/>
        </p:xfrm>
        <a:graphic>
          <a:graphicData uri="http://schemas.openxmlformats.org/presentationml/2006/ole">
            <mc:AlternateContent xmlns:mc="http://schemas.openxmlformats.org/markup-compatibility/2006">
              <mc:Choice xmlns:v="urn:schemas-microsoft-com:vml" Requires="v">
                <p:oleObj spid="_x0000_s91185" name="Document" r:id="rId5" imgW="1993900" imgH="1498600" progId="Word.Document.8">
                  <p:embed/>
                </p:oleObj>
              </mc:Choice>
              <mc:Fallback>
                <p:oleObj name="Document" r:id="rId5" imgW="1993900" imgH="1498600"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2800" y="2516188"/>
                        <a:ext cx="3276600" cy="2454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31748" name="Object 12"/>
          <p:cNvGraphicFramePr>
            <a:graphicFrameLocks noChangeAspect="1"/>
          </p:cNvGraphicFramePr>
          <p:nvPr/>
        </p:nvGraphicFramePr>
        <p:xfrm>
          <a:off x="6477000" y="4648200"/>
          <a:ext cx="2438400" cy="1781175"/>
        </p:xfrm>
        <a:graphic>
          <a:graphicData uri="http://schemas.openxmlformats.org/presentationml/2006/ole">
            <mc:AlternateContent xmlns:mc="http://schemas.openxmlformats.org/markup-compatibility/2006">
              <mc:Choice xmlns:v="urn:schemas-microsoft-com:vml" Requires="v">
                <p:oleObj spid="_x0000_s91186" name="Document" r:id="rId7" imgW="1612900" imgH="1181100" progId="Word.Document.8">
                  <p:embed/>
                </p:oleObj>
              </mc:Choice>
              <mc:Fallback>
                <p:oleObj name="Document" r:id="rId7" imgW="1612900" imgH="1181100" progId="Word.Document.8">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77000" y="4648200"/>
                        <a:ext cx="2438400" cy="1781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139049173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ChangeArrowheads="1"/>
          </p:cNvSpPr>
          <p:nvPr/>
        </p:nvSpPr>
        <p:spPr bwMode="auto">
          <a:xfrm>
            <a:off x="609600" y="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algn="ctr" eaLnBrk="1" hangingPunct="1"/>
            <a:r>
              <a:rPr lang="en-GB" sz="3200" b="1">
                <a:solidFill>
                  <a:srgbClr val="A90000"/>
                </a:solidFill>
              </a:rPr>
              <a:t>Drawing objects on the IWB together</a:t>
            </a:r>
            <a:endParaRPr lang="en-US" sz="4400" b="1"/>
          </a:p>
        </p:txBody>
      </p:sp>
      <p:pic>
        <p:nvPicPr>
          <p:cNvPr id="36866" name="Picture 12" descr="end"/>
          <p:cNvPicPr>
            <a:picLocks noChangeAspect="1" noChangeArrowheads="1"/>
          </p:cNvPicPr>
          <p:nvPr/>
        </p:nvPicPr>
        <p:blipFill>
          <a:blip r:embed="rId3">
            <a:extLst>
              <a:ext uri="{28A0092B-C50C-407E-A947-70E740481C1C}">
                <a14:useLocalDpi xmlns:a14="http://schemas.microsoft.com/office/drawing/2010/main" val="0"/>
              </a:ext>
            </a:extLst>
          </a:blip>
          <a:srcRect b="11633"/>
          <a:stretch>
            <a:fillRect/>
          </a:stretch>
        </p:blipFill>
        <p:spPr bwMode="auto">
          <a:xfrm>
            <a:off x="533400" y="1219200"/>
            <a:ext cx="6096000" cy="40401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6867" name="Picture 13" descr="Lloyd lessons 2 &amp; 3 -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4362450"/>
            <a:ext cx="29718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512673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ChangeArrowheads="1"/>
          </p:cNvSpPr>
          <p:nvPr>
            <p:ph type="title"/>
          </p:nvPr>
        </p:nvSpPr>
        <p:spPr/>
        <p:txBody>
          <a:bodyPr/>
          <a:lstStyle/>
          <a:p>
            <a:pPr eaLnBrk="1" hangingPunct="1"/>
            <a:r>
              <a:rPr lang="en-US" b="1">
                <a:latin typeface="Arial" charset="0"/>
                <a:ea typeface="ＭＳ Ｐゴシック" charset="0"/>
                <a:cs typeface="ＭＳ Ｐゴシック" charset="0"/>
              </a:rPr>
              <a:t>Revisiting</a:t>
            </a:r>
            <a:endParaRPr lang="en-US">
              <a:latin typeface="Arial" charset="0"/>
              <a:ea typeface="ＭＳ Ｐゴシック" charset="0"/>
              <a:cs typeface="ＭＳ Ｐゴシック" charset="0"/>
            </a:endParaRPr>
          </a:p>
        </p:txBody>
      </p:sp>
      <p:pic>
        <p:nvPicPr>
          <p:cNvPr id="18435" name="Picture 3"/>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bwMode="auto">
          <a:xfrm>
            <a:off x="1219200" y="1905000"/>
            <a:ext cx="6664325" cy="41148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pic>
    </p:spTree>
    <p:extLst>
      <p:ext uri="{BB962C8B-B14F-4D97-AF65-F5344CB8AC3E}">
        <p14:creationId xmlns:p14="http://schemas.microsoft.com/office/powerpoint/2010/main" val="342331050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038600"/>
            <a:ext cx="3516313" cy="2636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8914" name="Rectangle 9"/>
          <p:cNvSpPr>
            <a:spLocks noGrp="1" noChangeArrowheads="1"/>
          </p:cNvSpPr>
          <p:nvPr>
            <p:ph type="title"/>
          </p:nvPr>
        </p:nvSpPr>
        <p:spPr>
          <a:xfrm>
            <a:off x="457200" y="0"/>
            <a:ext cx="8153400" cy="1143000"/>
          </a:xfrm>
          <a:noFill/>
        </p:spPr>
        <p:txBody>
          <a:bodyPr/>
          <a:lstStyle/>
          <a:p>
            <a:pPr eaLnBrk="1" hangingPunct="1"/>
            <a:r>
              <a:rPr lang="en-US" sz="2800" b="1">
                <a:latin typeface="Arial" charset="0"/>
                <a:ea typeface="ＭＳ Ｐゴシック" charset="0"/>
                <a:cs typeface="ＭＳ Ｐゴシック" charset="0"/>
              </a:rPr>
              <a:t>Arranging or matching to show understanding</a:t>
            </a:r>
            <a:endParaRPr lang="en-US">
              <a:latin typeface="Arial" charset="0"/>
              <a:ea typeface="ＭＳ Ｐゴシック" charset="0"/>
              <a:cs typeface="ＭＳ Ｐゴシック" charset="0"/>
            </a:endParaRPr>
          </a:p>
        </p:txBody>
      </p:sp>
      <p:graphicFrame>
        <p:nvGraphicFramePr>
          <p:cNvPr id="38915" name="Object 10"/>
          <p:cNvGraphicFramePr>
            <a:graphicFrameLocks noChangeAspect="1"/>
          </p:cNvGraphicFramePr>
          <p:nvPr/>
        </p:nvGraphicFramePr>
        <p:xfrm>
          <a:off x="685800" y="1219200"/>
          <a:ext cx="3276600" cy="2460625"/>
        </p:xfrm>
        <a:graphic>
          <a:graphicData uri="http://schemas.openxmlformats.org/presentationml/2006/ole">
            <mc:AlternateContent xmlns:mc="http://schemas.openxmlformats.org/markup-compatibility/2006">
              <mc:Choice xmlns:v="urn:schemas-microsoft-com:vml" Requires="v">
                <p:oleObj spid="_x0000_s97340" name="Document" r:id="rId5" imgW="1968500" imgH="1485900" progId="Word.Document.8">
                  <p:embed/>
                </p:oleObj>
              </mc:Choice>
              <mc:Fallback>
                <p:oleObj name="Document" r:id="rId5" imgW="1968500" imgH="1485900"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1219200"/>
                        <a:ext cx="3276600" cy="2460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38916" name="Object 11"/>
          <p:cNvGraphicFramePr>
            <a:graphicFrameLocks noChangeAspect="1"/>
          </p:cNvGraphicFramePr>
          <p:nvPr/>
        </p:nvGraphicFramePr>
        <p:xfrm>
          <a:off x="4953000" y="990600"/>
          <a:ext cx="3429000" cy="2559050"/>
        </p:xfrm>
        <a:graphic>
          <a:graphicData uri="http://schemas.openxmlformats.org/presentationml/2006/ole">
            <mc:AlternateContent xmlns:mc="http://schemas.openxmlformats.org/markup-compatibility/2006">
              <mc:Choice xmlns:v="urn:schemas-microsoft-com:vml" Requires="v">
                <p:oleObj spid="_x0000_s97341" name="Document" r:id="rId7" imgW="2120900" imgH="1574800" progId="Word.Document.8">
                  <p:embed/>
                </p:oleObj>
              </mc:Choice>
              <mc:Fallback>
                <p:oleObj name="Document" r:id="rId7" imgW="2120900" imgH="1574800" progId="Word.Document.8">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53000" y="990600"/>
                        <a:ext cx="3429000" cy="2559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38917" name="Object 12"/>
          <p:cNvGraphicFramePr>
            <a:graphicFrameLocks noChangeAspect="1"/>
          </p:cNvGraphicFramePr>
          <p:nvPr/>
        </p:nvGraphicFramePr>
        <p:xfrm>
          <a:off x="4953000" y="4038600"/>
          <a:ext cx="3429000" cy="2406650"/>
        </p:xfrm>
        <a:graphic>
          <a:graphicData uri="http://schemas.openxmlformats.org/presentationml/2006/ole">
            <mc:AlternateContent xmlns:mc="http://schemas.openxmlformats.org/markup-compatibility/2006">
              <mc:Choice xmlns:v="urn:schemas-microsoft-com:vml" Requires="v">
                <p:oleObj spid="_x0000_s97342" name="Document" r:id="rId9" imgW="2247900" imgH="1574800" progId="Word.Document.8">
                  <p:embed/>
                </p:oleObj>
              </mc:Choice>
              <mc:Fallback>
                <p:oleObj name="Document" r:id="rId9" imgW="2247900" imgH="1574800" progId="Word.Document.8">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53000" y="4038600"/>
                        <a:ext cx="3429000" cy="2406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27682321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784112"/>
            <a:ext cx="2454275" cy="1458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5058" name="Picture 3" descr="moo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25" y="4724400"/>
            <a:ext cx="2497138"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4" descr="http://starchild.gsfc.nasa.gov/Images/StarChild/solar_system_level1/moon.gif"/>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2916238" y="1557338"/>
            <a:ext cx="3371850" cy="338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3" name="Rectangle 5"/>
          <p:cNvSpPr>
            <a:spLocks noChangeArrowheads="1"/>
          </p:cNvSpPr>
          <p:nvPr/>
        </p:nvSpPr>
        <p:spPr bwMode="auto">
          <a:xfrm>
            <a:off x="228600" y="4000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a:p>
        </p:txBody>
      </p:sp>
      <p:sp>
        <p:nvSpPr>
          <p:cNvPr id="63494" name="Text Box 6"/>
          <p:cNvSpPr txBox="1">
            <a:spLocks noChangeArrowheads="1"/>
          </p:cNvSpPr>
          <p:nvPr/>
        </p:nvSpPr>
        <p:spPr bwMode="auto">
          <a:xfrm>
            <a:off x="911225" y="161925"/>
            <a:ext cx="6905969"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defRPr/>
            </a:pPr>
            <a:r>
              <a:rPr lang="en-US" sz="2800" b="1" dirty="0" err="1">
                <a:latin typeface="Arial" charset="0"/>
                <a:ea typeface="ＭＳ Ｐゴシック" charset="0"/>
                <a:cs typeface="ＭＳ Ｐゴシック" charset="0"/>
              </a:rPr>
              <a:t>Sq</a:t>
            </a:r>
            <a:r>
              <a:rPr lang="en-GB" sz="2800" b="1" dirty="0" err="1">
                <a:latin typeface="Arial" charset="0"/>
                <a:ea typeface="ＭＳ Ｐゴシック" charset="0"/>
                <a:cs typeface="ＭＳ Ｐゴシック" charset="0"/>
              </a:rPr>
              <a:t>uare</a:t>
            </a:r>
            <a:r>
              <a:rPr lang="en-GB" sz="2800" b="1" dirty="0">
                <a:latin typeface="Arial" charset="0"/>
                <a:ea typeface="ＭＳ Ｐゴシック" charset="0"/>
                <a:cs typeface="ＭＳ Ｐゴシック" charset="0"/>
              </a:rPr>
              <a:t> of truth or </a:t>
            </a:r>
            <a:r>
              <a:rPr lang="en-US" sz="2800" b="1" dirty="0">
                <a:latin typeface="Arial" charset="0"/>
                <a:ea typeface="ＭＳ Ｐゴシック" charset="0"/>
                <a:cs typeface="ＭＳ Ｐゴシック" charset="0"/>
              </a:rPr>
              <a:t>ma</a:t>
            </a:r>
            <a:r>
              <a:rPr lang="en-GB" sz="2800" b="1" dirty="0" err="1">
                <a:latin typeface="Arial" charset="0"/>
                <a:ea typeface="ＭＳ Ｐゴシック" charset="0"/>
                <a:cs typeface="ＭＳ Ｐゴシック" charset="0"/>
              </a:rPr>
              <a:t>gic</a:t>
            </a:r>
            <a:r>
              <a:rPr lang="en-GB" sz="2800" b="1" dirty="0">
                <a:latin typeface="Arial" charset="0"/>
                <a:ea typeface="ＭＳ Ｐゴシック" charset="0"/>
                <a:cs typeface="ＭＳ Ｐゴシック" charset="0"/>
              </a:rPr>
              <a:t> box/</a:t>
            </a:r>
            <a:r>
              <a:rPr lang="en-GB" sz="2800" b="1" dirty="0" smtClean="0">
                <a:latin typeface="Arial" charset="0"/>
                <a:ea typeface="ＭＳ Ｐゴシック" charset="0"/>
                <a:cs typeface="ＭＳ Ｐゴシック" charset="0"/>
              </a:rPr>
              <a:t>window: </a:t>
            </a:r>
            <a:r>
              <a:rPr lang="en-GB" sz="2800" b="1" dirty="0" smtClean="0">
                <a:solidFill>
                  <a:srgbClr val="A90000"/>
                </a:solidFill>
                <a:effectLst>
                  <a:outerShdw blurRad="38100" dist="38100" dir="2700000" algn="tl">
                    <a:srgbClr val="DDDDDD"/>
                  </a:outerShdw>
                </a:effectLst>
                <a:latin typeface="Century Gothic" charset="0"/>
              </a:rPr>
              <a:t>The </a:t>
            </a:r>
            <a:r>
              <a:rPr lang="en-GB" sz="2800" b="1" dirty="0">
                <a:solidFill>
                  <a:srgbClr val="A90000"/>
                </a:solidFill>
                <a:effectLst>
                  <a:outerShdw blurRad="38100" dist="38100" dir="2700000" algn="tl">
                    <a:srgbClr val="DDDDDD"/>
                  </a:outerShdw>
                </a:effectLst>
                <a:latin typeface="Century Gothic" charset="0"/>
              </a:rPr>
              <a:t>moon of truth</a:t>
            </a:r>
            <a:endParaRPr lang="en-GB" sz="2800" dirty="0">
              <a:effectLst>
                <a:outerShdw blurRad="38100" dist="38100" dir="2700000" algn="tl">
                  <a:srgbClr val="DDDDDD"/>
                </a:outerShdw>
              </a:effectLst>
              <a:latin typeface="Comic Sans MS" charset="0"/>
            </a:endParaRPr>
          </a:p>
        </p:txBody>
      </p:sp>
      <p:pic>
        <p:nvPicPr>
          <p:cNvPr id="6349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5650" y="4868863"/>
            <a:ext cx="2179638" cy="124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3496" name="Picture 8"/>
          <p:cNvPicPr>
            <a:picLocks noChangeAspect="1" noChangeArrowheads="1"/>
          </p:cNvPicPr>
          <p:nvPr/>
        </p:nvPicPr>
        <p:blipFill>
          <a:blip r:embed="rId8">
            <a:extLst>
              <a:ext uri="{28A0092B-C50C-407E-A947-70E740481C1C}">
                <a14:useLocalDpi xmlns:a14="http://schemas.microsoft.com/office/drawing/2010/main" val="0"/>
              </a:ext>
            </a:extLst>
          </a:blip>
          <a:srcRect l="9320" t="15221" r="10982" b="14313"/>
          <a:stretch>
            <a:fillRect/>
          </a:stretch>
        </p:blipFill>
        <p:spPr bwMode="auto">
          <a:xfrm>
            <a:off x="6588125" y="1659247"/>
            <a:ext cx="2087563" cy="1417638"/>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59822304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0263" y="1744663"/>
            <a:ext cx="2454275" cy="1458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7106" name="Picture 3" descr="moo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5525" y="4662488"/>
            <a:ext cx="2497138" cy="14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4" descr="http://starchild.gsfc.nasa.gov/Images/StarChild/solar_system_level1/moon.gif"/>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2962275" y="2268538"/>
            <a:ext cx="3371850" cy="338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3" name="Rectangle 5"/>
          <p:cNvSpPr>
            <a:spLocks noChangeArrowheads="1"/>
          </p:cNvSpPr>
          <p:nvPr/>
        </p:nvSpPr>
        <p:spPr bwMode="auto">
          <a:xfrm>
            <a:off x="228600" y="4000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a:p>
        </p:txBody>
      </p:sp>
      <p:sp>
        <p:nvSpPr>
          <p:cNvPr id="63494" name="Text Box 6"/>
          <p:cNvSpPr txBox="1">
            <a:spLocks noChangeArrowheads="1"/>
          </p:cNvSpPr>
          <p:nvPr/>
        </p:nvSpPr>
        <p:spPr bwMode="auto">
          <a:xfrm>
            <a:off x="911225" y="161925"/>
            <a:ext cx="73437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GB" sz="3600" b="1">
                <a:solidFill>
                  <a:srgbClr val="A90000"/>
                </a:solidFill>
                <a:effectLst>
                  <a:outerShdw blurRad="38100" dist="38100" dir="2700000" algn="tl">
                    <a:srgbClr val="DDDDDD"/>
                  </a:outerShdw>
                </a:effectLst>
                <a:latin typeface="Century Gothic" charset="0"/>
              </a:rPr>
              <a:t>The moon of truth</a:t>
            </a:r>
            <a:endParaRPr lang="en-GB" sz="3600">
              <a:effectLst>
                <a:outerShdw blurRad="38100" dist="38100" dir="2700000" algn="tl">
                  <a:srgbClr val="DDDDDD"/>
                </a:outerShdw>
              </a:effectLst>
              <a:latin typeface="Comic Sans MS" charset="0"/>
            </a:endParaRPr>
          </a:p>
        </p:txBody>
      </p:sp>
      <p:pic>
        <p:nvPicPr>
          <p:cNvPr id="6349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71775" y="3789363"/>
            <a:ext cx="2179638" cy="124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3496" name="Picture 8"/>
          <p:cNvPicPr>
            <a:picLocks noChangeAspect="1" noChangeArrowheads="1"/>
          </p:cNvPicPr>
          <p:nvPr/>
        </p:nvPicPr>
        <p:blipFill>
          <a:blip r:embed="rId8">
            <a:extLst>
              <a:ext uri="{28A0092B-C50C-407E-A947-70E740481C1C}">
                <a14:useLocalDpi xmlns:a14="http://schemas.microsoft.com/office/drawing/2010/main" val="0"/>
              </a:ext>
            </a:extLst>
          </a:blip>
          <a:srcRect l="9320" t="15221" r="10982" b="14313"/>
          <a:stretch>
            <a:fillRect/>
          </a:stretch>
        </p:blipFill>
        <p:spPr bwMode="auto">
          <a:xfrm>
            <a:off x="3995738" y="2636838"/>
            <a:ext cx="2087562" cy="1417637"/>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21684056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6288" y="2794000"/>
            <a:ext cx="2454275" cy="1458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9154" name="Picture 3" descr="moo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0113" y="3127375"/>
            <a:ext cx="2497137"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Picture 4" descr="http://starchild.gsfc.nasa.gov/Images/StarChild/solar_system_level1/moon.gif"/>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2916238" y="2060575"/>
            <a:ext cx="3371850" cy="338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3" name="Rectangle 5"/>
          <p:cNvSpPr>
            <a:spLocks noChangeArrowheads="1"/>
          </p:cNvSpPr>
          <p:nvPr/>
        </p:nvSpPr>
        <p:spPr bwMode="auto">
          <a:xfrm>
            <a:off x="228600" y="4000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a:p>
        </p:txBody>
      </p:sp>
      <p:sp>
        <p:nvSpPr>
          <p:cNvPr id="63494" name="Text Box 6"/>
          <p:cNvSpPr txBox="1">
            <a:spLocks noChangeArrowheads="1"/>
          </p:cNvSpPr>
          <p:nvPr/>
        </p:nvSpPr>
        <p:spPr bwMode="auto">
          <a:xfrm>
            <a:off x="911225" y="161925"/>
            <a:ext cx="73437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GB" sz="3600" b="1">
                <a:solidFill>
                  <a:srgbClr val="A90000"/>
                </a:solidFill>
                <a:effectLst>
                  <a:outerShdw blurRad="38100" dist="38100" dir="2700000" algn="tl">
                    <a:srgbClr val="DDDDDD"/>
                  </a:outerShdw>
                </a:effectLst>
                <a:latin typeface="Century Gothic" charset="0"/>
              </a:rPr>
              <a:t>The moon of truth</a:t>
            </a:r>
            <a:endParaRPr lang="en-GB" sz="3600">
              <a:effectLst>
                <a:outerShdw blurRad="38100" dist="38100" dir="2700000" algn="tl">
                  <a:srgbClr val="DDDDDD"/>
                </a:outerShdw>
              </a:effectLst>
              <a:latin typeface="Comic Sans MS" charset="0"/>
            </a:endParaRPr>
          </a:p>
        </p:txBody>
      </p:sp>
      <p:pic>
        <p:nvPicPr>
          <p:cNvPr id="6349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16288" y="3630613"/>
            <a:ext cx="2179637" cy="124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3496" name="Picture 8"/>
          <p:cNvPicPr>
            <a:picLocks noChangeAspect="1" noChangeArrowheads="1"/>
          </p:cNvPicPr>
          <p:nvPr/>
        </p:nvPicPr>
        <p:blipFill>
          <a:blip r:embed="rId8">
            <a:extLst>
              <a:ext uri="{28A0092B-C50C-407E-A947-70E740481C1C}">
                <a14:useLocalDpi xmlns:a14="http://schemas.microsoft.com/office/drawing/2010/main" val="0"/>
              </a:ext>
            </a:extLst>
          </a:blip>
          <a:srcRect l="9320" t="15221" r="10982" b="14313"/>
          <a:stretch>
            <a:fillRect/>
          </a:stretch>
        </p:blipFill>
        <p:spPr bwMode="auto">
          <a:xfrm>
            <a:off x="3849688" y="2649538"/>
            <a:ext cx="2087562" cy="1417637"/>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91290786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3200" b="1" dirty="0" smtClean="0"/>
              <a:t>THINK ABOUT AN UP AND COMING LESSON OF YOUR OWN…</a:t>
            </a:r>
            <a:endParaRPr lang="en-US" sz="3200" b="1" dirty="0"/>
          </a:p>
        </p:txBody>
      </p:sp>
      <p:sp>
        <p:nvSpPr>
          <p:cNvPr id="3" name="Content Placeholder 2"/>
          <p:cNvSpPr>
            <a:spLocks noGrp="1"/>
          </p:cNvSpPr>
          <p:nvPr>
            <p:ph sz="quarter" idx="1"/>
          </p:nvPr>
        </p:nvSpPr>
        <p:spPr>
          <a:xfrm>
            <a:off x="457200" y="1600200"/>
            <a:ext cx="7712756" cy="4873625"/>
          </a:xfrm>
        </p:spPr>
        <p:txBody>
          <a:bodyPr>
            <a:normAutofit/>
          </a:bodyPr>
          <a:lstStyle/>
          <a:p>
            <a:pPr marL="0" indent="0">
              <a:buFont typeface="Wingdings" charset="0"/>
              <a:buNone/>
              <a:defRPr/>
            </a:pPr>
            <a:r>
              <a:rPr lang="en-GB" dirty="0" smtClean="0"/>
              <a:t>Explore the </a:t>
            </a:r>
            <a:r>
              <a:rPr lang="en-GB" altLang="ja-JP" dirty="0" smtClean="0"/>
              <a:t>’</a:t>
            </a:r>
            <a:r>
              <a:rPr lang="en-GB" altLang="ja-JP" dirty="0" smtClean="0">
                <a:hlinkClick r:id="rId2"/>
              </a:rPr>
              <a:t>Resource Bank’</a:t>
            </a:r>
            <a:r>
              <a:rPr lang="en-GB" altLang="ja-JP" dirty="0" smtClean="0"/>
              <a:t> and collection of video clips  </a:t>
            </a:r>
          </a:p>
          <a:p>
            <a:pPr marL="0" indent="0">
              <a:buFont typeface="Wingdings" charset="0"/>
              <a:buNone/>
              <a:defRPr/>
            </a:pPr>
            <a:endParaRPr lang="en-GB" altLang="ja-JP" dirty="0" smtClean="0"/>
          </a:p>
          <a:p>
            <a:pPr marL="531813" indent="-438150">
              <a:buFont typeface="Wingdings" charset="0"/>
              <a:buChar char="Ø"/>
              <a:tabLst>
                <a:tab pos="533400" algn="l"/>
              </a:tabLst>
              <a:defRPr/>
            </a:pPr>
            <a:r>
              <a:rPr lang="en-GB" dirty="0" smtClean="0"/>
              <a:t>Are any of these ideas useful to you?</a:t>
            </a:r>
          </a:p>
          <a:p>
            <a:pPr marL="531813" indent="-438150">
              <a:buFont typeface="Wingdings" charset="0"/>
              <a:buChar char="Ø"/>
              <a:tabLst>
                <a:tab pos="533400" algn="l"/>
              </a:tabLst>
              <a:defRPr/>
            </a:pPr>
            <a:r>
              <a:rPr lang="en-GB" dirty="0" smtClean="0"/>
              <a:t>What other applications of them can you think of?</a:t>
            </a:r>
          </a:p>
          <a:p>
            <a:pPr marL="531813" indent="-438150">
              <a:buFont typeface="Wingdings" charset="0"/>
              <a:buChar char="Ø"/>
              <a:tabLst>
                <a:tab pos="533400" algn="l"/>
              </a:tabLst>
              <a:defRPr/>
            </a:pPr>
            <a:r>
              <a:rPr lang="en-GB" dirty="0" smtClean="0"/>
              <a:t>What might be effective with your particular students?</a:t>
            </a:r>
          </a:p>
          <a:p>
            <a:pPr marL="93663" indent="0">
              <a:buNone/>
              <a:tabLst>
                <a:tab pos="533400" algn="l"/>
              </a:tabLst>
              <a:defRPr/>
            </a:pPr>
            <a:endParaRPr lang="en-GB" dirty="0" smtClean="0"/>
          </a:p>
          <a:p>
            <a:pPr marL="0" indent="0">
              <a:buFont typeface="Wingdings" charset="0"/>
              <a:buNone/>
              <a:defRPr/>
            </a:pPr>
            <a:endParaRPr lang="en-GB" dirty="0" smtClean="0"/>
          </a:p>
          <a:p>
            <a:pPr>
              <a:defRPr/>
            </a:pPr>
            <a:endParaRPr lang="en-US" dirty="0"/>
          </a:p>
        </p:txBody>
      </p:sp>
    </p:spTree>
    <p:extLst>
      <p:ext uri="{BB962C8B-B14F-4D97-AF65-F5344CB8AC3E}">
        <p14:creationId xmlns:p14="http://schemas.microsoft.com/office/powerpoint/2010/main" val="12486383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3600" b="1" dirty="0" smtClean="0"/>
              <a:t>LESSON PLANNING</a:t>
            </a:r>
            <a:endParaRPr lang="en-US" sz="3600" b="1" dirty="0"/>
          </a:p>
        </p:txBody>
      </p:sp>
      <p:sp>
        <p:nvSpPr>
          <p:cNvPr id="3" name="Content Placeholder 2"/>
          <p:cNvSpPr>
            <a:spLocks noGrp="1"/>
          </p:cNvSpPr>
          <p:nvPr>
            <p:ph sz="quarter" idx="1"/>
          </p:nvPr>
        </p:nvSpPr>
        <p:spPr>
          <a:xfrm>
            <a:off x="457200" y="1812764"/>
            <a:ext cx="7712756" cy="4873625"/>
          </a:xfrm>
        </p:spPr>
        <p:txBody>
          <a:bodyPr>
            <a:normAutofit/>
          </a:bodyPr>
          <a:lstStyle/>
          <a:p>
            <a:pPr marL="531813" indent="-438150">
              <a:buFont typeface="Wingdings" charset="0"/>
              <a:buChar char="Ø"/>
              <a:tabLst>
                <a:tab pos="533400" algn="l"/>
              </a:tabLst>
              <a:defRPr/>
            </a:pPr>
            <a:r>
              <a:rPr lang="en-US" dirty="0"/>
              <a:t>Think about what you have seen today and choose some aspect to try out in your </a:t>
            </a:r>
            <a:r>
              <a:rPr lang="en-US" dirty="0" smtClean="0"/>
              <a:t>classroom</a:t>
            </a:r>
          </a:p>
          <a:p>
            <a:pPr marL="531813" indent="-438150">
              <a:buFont typeface="Wingdings" charset="0"/>
              <a:buChar char="Ø"/>
              <a:tabLst>
                <a:tab pos="533400" algn="l"/>
              </a:tabLst>
              <a:defRPr/>
            </a:pPr>
            <a:endParaRPr lang="en-US" dirty="0" smtClean="0"/>
          </a:p>
          <a:p>
            <a:pPr marL="531813" indent="-438150">
              <a:buFont typeface="Wingdings" charset="0"/>
              <a:buChar char="Ø"/>
              <a:tabLst>
                <a:tab pos="533400" algn="l"/>
              </a:tabLst>
              <a:defRPr/>
            </a:pPr>
            <a:r>
              <a:rPr lang="en-US" dirty="0" smtClean="0"/>
              <a:t>Plan a lesson or a lesson activity suitable for your students</a:t>
            </a:r>
            <a:endParaRPr lang="en-GB" dirty="0" smtClean="0"/>
          </a:p>
          <a:p>
            <a:pPr marL="531813" indent="-438150">
              <a:buFont typeface="Wingdings" charset="0"/>
              <a:buChar char="Ø"/>
              <a:tabLst>
                <a:tab pos="533400" algn="l"/>
              </a:tabLst>
              <a:defRPr/>
            </a:pPr>
            <a:endParaRPr lang="en-GB" altLang="ja-JP" dirty="0"/>
          </a:p>
          <a:p>
            <a:pPr marL="531813" indent="-438150">
              <a:buFont typeface="Wingdings" charset="0"/>
              <a:buChar char="Ø"/>
              <a:tabLst>
                <a:tab pos="533400" algn="l"/>
              </a:tabLst>
              <a:defRPr/>
            </a:pPr>
            <a:r>
              <a:rPr lang="en-US" dirty="0" smtClean="0"/>
              <a:t>How can you build </a:t>
            </a:r>
            <a:r>
              <a:rPr lang="en-US" dirty="0"/>
              <a:t>in response to </a:t>
            </a:r>
            <a:r>
              <a:rPr lang="en-US" dirty="0" smtClean="0"/>
              <a:t>others?</a:t>
            </a:r>
            <a:endParaRPr lang="en-US" dirty="0"/>
          </a:p>
          <a:p>
            <a:pPr marL="531813" indent="-438150">
              <a:buFont typeface="Wingdings" charset="0"/>
              <a:buChar char="Ø"/>
              <a:tabLst>
                <a:tab pos="533400" algn="l"/>
              </a:tabLst>
              <a:defRPr/>
            </a:pPr>
            <a:endParaRPr lang="en-GB" dirty="0" smtClean="0"/>
          </a:p>
          <a:p>
            <a:pPr marL="0" indent="0">
              <a:buFont typeface="Wingdings" charset="0"/>
              <a:buNone/>
              <a:defRPr/>
            </a:pPr>
            <a:endParaRPr lang="en-GB" dirty="0" smtClean="0"/>
          </a:p>
          <a:p>
            <a:pPr>
              <a:defRPr/>
            </a:pPr>
            <a:endParaRPr lang="en-US" dirty="0"/>
          </a:p>
        </p:txBody>
      </p:sp>
    </p:spTree>
    <p:extLst>
      <p:ext uri="{BB962C8B-B14F-4D97-AF65-F5344CB8AC3E}">
        <p14:creationId xmlns:p14="http://schemas.microsoft.com/office/powerpoint/2010/main" val="41170424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Shape 119"/>
          <p:cNvSpPr>
            <a:spLocks noGrp="1"/>
          </p:cNvSpPr>
          <p:nvPr>
            <p:ph type="title" idx="4294967295"/>
          </p:nvPr>
        </p:nvSpPr>
        <p:spPr>
          <a:xfrm>
            <a:off x="0" y="260648"/>
            <a:ext cx="7467600" cy="1143001"/>
          </a:xfrm>
          <a:prstGeom prst="rect">
            <a:avLst/>
          </a:prstGeom>
        </p:spPr>
        <p:txBody>
          <a:bodyPr lIns="0" tIns="0" rIns="0" bIns="0">
            <a:normAutofit/>
          </a:bodyPr>
          <a:lstStyle/>
          <a:p>
            <a:pPr lvl="0" algn="ctr">
              <a:defRPr sz="1800">
                <a:solidFill>
                  <a:srgbClr val="000000"/>
                </a:solidFill>
              </a:defRPr>
            </a:pPr>
            <a:r>
              <a:rPr sz="3000" dirty="0">
                <a:solidFill>
                  <a:srgbClr val="575F6D"/>
                </a:solidFill>
                <a:latin typeface="Cambria"/>
                <a:ea typeface="Cambria"/>
                <a:cs typeface="Cambria"/>
                <a:sym typeface="Cambria"/>
              </a:rPr>
              <a:t>WHAT IS THE </a:t>
            </a:r>
            <a:r>
              <a:rPr sz="3000" dirty="0" smtClean="0">
                <a:solidFill>
                  <a:srgbClr val="575F6D"/>
                </a:solidFill>
                <a:latin typeface="Cambria"/>
                <a:ea typeface="Cambria"/>
                <a:cs typeface="Cambria"/>
                <a:sym typeface="Cambria"/>
              </a:rPr>
              <a:t>PROGRAMME </a:t>
            </a:r>
            <a:r>
              <a:rPr sz="3000" dirty="0">
                <a:solidFill>
                  <a:srgbClr val="575F6D"/>
                </a:solidFill>
                <a:latin typeface="Cambria"/>
                <a:ea typeface="Cambria"/>
                <a:cs typeface="Cambria"/>
                <a:sym typeface="Cambria"/>
              </a:rPr>
              <a:t>ABOUT</a:t>
            </a:r>
            <a:r>
              <a:rPr sz="3000" dirty="0" smtClean="0">
                <a:solidFill>
                  <a:srgbClr val="575F6D"/>
                </a:solidFill>
                <a:latin typeface="Cambria"/>
                <a:ea typeface="Cambria"/>
                <a:cs typeface="Cambria"/>
                <a:sym typeface="Cambria"/>
              </a:rPr>
              <a:t>?</a:t>
            </a:r>
            <a:endParaRPr sz="3000" b="1" dirty="0">
              <a:solidFill>
                <a:srgbClr val="06677A"/>
              </a:solidFill>
              <a:latin typeface="Cambria"/>
              <a:ea typeface="Cambria"/>
              <a:cs typeface="Cambria"/>
              <a:sym typeface="Cambria"/>
            </a:endParaRPr>
          </a:p>
        </p:txBody>
      </p:sp>
      <p:sp>
        <p:nvSpPr>
          <p:cNvPr id="120" name="Shape 120"/>
          <p:cNvSpPr>
            <a:spLocks noGrp="1"/>
          </p:cNvSpPr>
          <p:nvPr>
            <p:ph type="body" idx="4294967295"/>
          </p:nvPr>
        </p:nvSpPr>
        <p:spPr>
          <a:xfrm>
            <a:off x="467544" y="1412776"/>
            <a:ext cx="7467600" cy="4873625"/>
          </a:xfrm>
          <a:prstGeom prst="rect">
            <a:avLst/>
          </a:prstGeom>
        </p:spPr>
        <p:txBody>
          <a:bodyPr lIns="0" tIns="0" rIns="0" bIns="0">
            <a:normAutofit lnSpcReduction="10000"/>
          </a:bodyPr>
          <a:lstStyle/>
          <a:p>
            <a:pPr lvl="0">
              <a:buFont typeface="Century Gothic"/>
              <a:buChar char="-"/>
              <a:defRPr sz="1800">
                <a:solidFill>
                  <a:srgbClr val="000000"/>
                </a:solidFill>
              </a:defRPr>
            </a:pPr>
            <a:endParaRPr dirty="0">
              <a:solidFill>
                <a:srgbClr val="FFFF00"/>
              </a:solidFill>
              <a:latin typeface="Century Gothic"/>
              <a:ea typeface="Century Gothic"/>
              <a:cs typeface="Century Gothic"/>
              <a:sym typeface="Century Gothic"/>
            </a:endParaRPr>
          </a:p>
          <a:p>
            <a:pPr lvl="0">
              <a:buSzTx/>
              <a:buNone/>
              <a:defRPr sz="1800">
                <a:solidFill>
                  <a:srgbClr val="000000"/>
                </a:solidFill>
              </a:defRPr>
            </a:pPr>
            <a:r>
              <a:rPr sz="2400" b="1" dirty="0">
                <a:latin typeface="Cambria"/>
                <a:ea typeface="Cambria"/>
                <a:cs typeface="Cambria"/>
                <a:sym typeface="Cambria"/>
              </a:rPr>
              <a:t>The </a:t>
            </a:r>
            <a:r>
              <a:rPr sz="2400" b="1" dirty="0" smtClean="0">
                <a:latin typeface="Cambria"/>
                <a:ea typeface="Cambria"/>
                <a:cs typeface="Cambria"/>
                <a:sym typeface="Cambria"/>
              </a:rPr>
              <a:t>activities </a:t>
            </a:r>
            <a:r>
              <a:rPr sz="2400" b="1" dirty="0">
                <a:latin typeface="Cambria"/>
                <a:ea typeface="Cambria"/>
                <a:cs typeface="Cambria"/>
                <a:sym typeface="Cambria"/>
              </a:rPr>
              <a:t>involve</a:t>
            </a:r>
            <a:r>
              <a:rPr sz="2400" dirty="0">
                <a:latin typeface="Cambria"/>
                <a:ea typeface="Cambria"/>
                <a:cs typeface="Cambria"/>
                <a:sym typeface="Cambria"/>
              </a:rPr>
              <a:t>:</a:t>
            </a:r>
            <a:endParaRPr dirty="0">
              <a:latin typeface="Cambria"/>
              <a:ea typeface="Cambria"/>
              <a:cs typeface="Cambria"/>
              <a:sym typeface="Cambria"/>
            </a:endParaRPr>
          </a:p>
          <a:p>
            <a:pPr lvl="0">
              <a:buSzTx/>
              <a:buNone/>
              <a:defRPr sz="1800">
                <a:solidFill>
                  <a:srgbClr val="000000"/>
                </a:solidFill>
              </a:defRPr>
            </a:pPr>
            <a:endParaRPr dirty="0">
              <a:latin typeface="Cambria"/>
              <a:ea typeface="Cambria"/>
              <a:cs typeface="Cambria"/>
              <a:sym typeface="Cambria"/>
            </a:endParaRPr>
          </a:p>
          <a:p>
            <a:pPr marL="364066" indent="-364066">
              <a:spcAft>
                <a:spcPts val="900"/>
              </a:spcAft>
              <a:buFont typeface="Wingdings"/>
              <a:buChar char="○"/>
              <a:defRPr sz="1800">
                <a:solidFill>
                  <a:srgbClr val="000000"/>
                </a:solidFill>
              </a:defRPr>
            </a:pPr>
            <a:r>
              <a:rPr lang="en-US" sz="2200" dirty="0" smtClean="0">
                <a:latin typeface="Arial"/>
                <a:ea typeface="Cambria"/>
                <a:cs typeface="Arial"/>
                <a:sym typeface="Cambria"/>
              </a:rPr>
              <a:t>Participating in this workshop – engaging </a:t>
            </a:r>
            <a:r>
              <a:rPr lang="en-US" sz="2200" dirty="0">
                <a:latin typeface="Arial"/>
                <a:ea typeface="Cambria"/>
                <a:cs typeface="Arial"/>
                <a:sym typeface="Cambria"/>
              </a:rPr>
              <a:t>with </a:t>
            </a:r>
            <a:r>
              <a:rPr lang="en-US" sz="2200" dirty="0" smtClean="0">
                <a:latin typeface="Arial"/>
                <a:ea typeface="Cambria"/>
                <a:cs typeface="Arial"/>
                <a:sym typeface="Cambria"/>
              </a:rPr>
              <a:t>the printed and online resources </a:t>
            </a:r>
            <a:r>
              <a:rPr lang="en-US" sz="2200" dirty="0">
                <a:latin typeface="Arial"/>
                <a:ea typeface="Cambria"/>
                <a:cs typeface="Arial"/>
                <a:sym typeface="Cambria"/>
              </a:rPr>
              <a:t>to guide </a:t>
            </a:r>
            <a:r>
              <a:rPr lang="en-US" sz="2200" dirty="0" smtClean="0">
                <a:latin typeface="Arial"/>
                <a:ea typeface="Cambria"/>
                <a:cs typeface="Arial"/>
                <a:sym typeface="Cambria"/>
              </a:rPr>
              <a:t>you in </a:t>
            </a:r>
            <a:r>
              <a:rPr lang="en-US" sz="2200" i="1" dirty="0">
                <a:latin typeface="Arial"/>
                <a:ea typeface="Cambria"/>
                <a:cs typeface="Arial"/>
                <a:sym typeface="Cambria"/>
              </a:rPr>
              <a:t>building on what </a:t>
            </a:r>
            <a:r>
              <a:rPr lang="en-US" sz="2200" i="1" dirty="0" smtClean="0">
                <a:latin typeface="Arial"/>
                <a:ea typeface="Cambria"/>
                <a:cs typeface="Arial"/>
                <a:sym typeface="Cambria"/>
              </a:rPr>
              <a:t>you do </a:t>
            </a:r>
            <a:r>
              <a:rPr lang="en-US" sz="2200" i="1" dirty="0">
                <a:latin typeface="Arial"/>
                <a:ea typeface="Cambria"/>
                <a:cs typeface="Arial"/>
                <a:sym typeface="Cambria"/>
              </a:rPr>
              <a:t>now</a:t>
            </a:r>
            <a:r>
              <a:rPr lang="en-US" sz="2200" dirty="0">
                <a:latin typeface="Arial"/>
                <a:ea typeface="Cambria"/>
                <a:cs typeface="Arial"/>
                <a:sym typeface="Cambria"/>
              </a:rPr>
              <a:t> </a:t>
            </a:r>
            <a:r>
              <a:rPr lang="en-US" sz="2200" i="1" dirty="0">
                <a:latin typeface="Arial"/>
                <a:ea typeface="Cambria"/>
                <a:cs typeface="Arial"/>
                <a:sym typeface="Cambria"/>
              </a:rPr>
              <a:t>by trying out some new ideas for using the IWB</a:t>
            </a:r>
            <a:r>
              <a:rPr lang="en-US" sz="2200" dirty="0">
                <a:latin typeface="Arial"/>
                <a:ea typeface="Cambria"/>
                <a:cs typeface="Arial"/>
                <a:sym typeface="Cambria"/>
              </a:rPr>
              <a:t> to improve the quality of classroom </a:t>
            </a:r>
            <a:r>
              <a:rPr lang="en-US" sz="2200" dirty="0" smtClean="0">
                <a:latin typeface="Arial"/>
                <a:ea typeface="Cambria"/>
                <a:cs typeface="Arial"/>
                <a:sym typeface="Cambria"/>
              </a:rPr>
              <a:t>interaction</a:t>
            </a:r>
          </a:p>
          <a:p>
            <a:pPr marL="364066" lvl="0" indent="-364066">
              <a:spcAft>
                <a:spcPts val="900"/>
              </a:spcAft>
              <a:buChar char="○"/>
              <a:defRPr sz="1800">
                <a:solidFill>
                  <a:srgbClr val="000000"/>
                </a:solidFill>
              </a:defRPr>
            </a:pPr>
            <a:r>
              <a:rPr lang="en-US" sz="2200" dirty="0" smtClean="0">
                <a:latin typeface="Arial"/>
                <a:ea typeface="Cambria"/>
                <a:cs typeface="Arial"/>
                <a:sym typeface="Cambria"/>
              </a:rPr>
              <a:t>Planning and </a:t>
            </a:r>
            <a:r>
              <a:rPr lang="en-US" sz="2200" dirty="0" err="1" smtClean="0">
                <a:latin typeface="Arial"/>
                <a:ea typeface="Cambria"/>
                <a:cs typeface="Arial"/>
                <a:sym typeface="Cambria"/>
              </a:rPr>
              <a:t>trialling</a:t>
            </a:r>
            <a:r>
              <a:rPr lang="en-US" sz="2200" dirty="0" smtClean="0">
                <a:latin typeface="Arial"/>
                <a:ea typeface="Cambria"/>
                <a:cs typeface="Arial"/>
                <a:sym typeface="Cambria"/>
              </a:rPr>
              <a:t> </a:t>
            </a:r>
            <a:r>
              <a:rPr lang="en-US" sz="2200" dirty="0">
                <a:latin typeface="Arial"/>
                <a:ea typeface="Cambria"/>
                <a:cs typeface="Arial"/>
                <a:sym typeface="Cambria"/>
              </a:rPr>
              <a:t>new </a:t>
            </a:r>
            <a:r>
              <a:rPr lang="en-US" sz="2200" dirty="0" smtClean="0">
                <a:latin typeface="Arial"/>
                <a:ea typeface="Cambria"/>
                <a:cs typeface="Arial"/>
                <a:sym typeface="Cambria"/>
              </a:rPr>
              <a:t>approaches in your own classroom</a:t>
            </a:r>
          </a:p>
          <a:p>
            <a:pPr marL="364066" indent="-364066">
              <a:spcAft>
                <a:spcPts val="900"/>
              </a:spcAft>
              <a:buFont typeface="Wingdings"/>
              <a:buChar char="○"/>
              <a:defRPr sz="1800">
                <a:solidFill>
                  <a:srgbClr val="000000"/>
                </a:solidFill>
              </a:defRPr>
            </a:pPr>
            <a:r>
              <a:rPr lang="en-US" sz="2200" dirty="0" smtClean="0">
                <a:latin typeface="Arial"/>
                <a:ea typeface="Cambria"/>
                <a:cs typeface="Arial"/>
                <a:sym typeface="Cambria"/>
              </a:rPr>
              <a:t>Reflecting </a:t>
            </a:r>
            <a:r>
              <a:rPr lang="en-US" sz="2200" dirty="0">
                <a:latin typeface="Arial"/>
                <a:ea typeface="Cambria"/>
                <a:cs typeface="Arial"/>
                <a:sym typeface="Cambria"/>
              </a:rPr>
              <a:t>on what </a:t>
            </a:r>
            <a:r>
              <a:rPr lang="en-US" sz="2200" dirty="0" smtClean="0">
                <a:latin typeface="Arial"/>
                <a:ea typeface="Cambria"/>
                <a:cs typeface="Arial"/>
                <a:sym typeface="Cambria"/>
              </a:rPr>
              <a:t>you think </a:t>
            </a:r>
            <a:r>
              <a:rPr lang="en-US" sz="2200" dirty="0">
                <a:latin typeface="Arial"/>
                <a:ea typeface="Cambria"/>
                <a:cs typeface="Arial"/>
                <a:sym typeface="Cambria"/>
              </a:rPr>
              <a:t>has worked well and sharing some examples of what you </a:t>
            </a:r>
            <a:r>
              <a:rPr lang="en-US" sz="2200" dirty="0" smtClean="0">
                <a:latin typeface="Arial"/>
                <a:ea typeface="Cambria"/>
                <a:cs typeface="Arial"/>
                <a:sym typeface="Cambria"/>
              </a:rPr>
              <a:t>did</a:t>
            </a:r>
            <a:endParaRPr lang="en-US" sz="2200" dirty="0">
              <a:latin typeface="Arial"/>
              <a:ea typeface="Cambria"/>
              <a:cs typeface="Arial"/>
              <a:sym typeface="Cambria"/>
            </a:endParaRPr>
          </a:p>
          <a:p>
            <a:pPr marL="364066" lvl="0" indent="-364066">
              <a:buChar char="○"/>
              <a:defRPr sz="1800">
                <a:solidFill>
                  <a:srgbClr val="000000"/>
                </a:solidFill>
              </a:defRPr>
            </a:pPr>
            <a:r>
              <a:rPr lang="en-GB" sz="2200" dirty="0">
                <a:latin typeface="Arial"/>
                <a:ea typeface="Cambria"/>
                <a:cs typeface="Arial"/>
                <a:sym typeface="Cambria"/>
              </a:rPr>
              <a:t>A</a:t>
            </a:r>
            <a:r>
              <a:rPr sz="2200" dirty="0" smtClean="0">
                <a:latin typeface="Arial"/>
                <a:ea typeface="Cambria"/>
                <a:cs typeface="Arial"/>
                <a:sym typeface="Cambria"/>
              </a:rPr>
              <a:t>nswering </a:t>
            </a:r>
            <a:r>
              <a:rPr sz="2200" dirty="0">
                <a:latin typeface="Arial"/>
                <a:ea typeface="Cambria"/>
                <a:cs typeface="Arial"/>
                <a:sym typeface="Cambria"/>
              </a:rPr>
              <a:t>a short survey at the </a:t>
            </a:r>
            <a:r>
              <a:rPr sz="2200" dirty="0" smtClean="0">
                <a:latin typeface="Arial"/>
                <a:ea typeface="Cambria"/>
                <a:cs typeface="Arial"/>
                <a:sym typeface="Cambria"/>
              </a:rPr>
              <a:t>beginning </a:t>
            </a:r>
            <a:r>
              <a:rPr lang="en-GB" sz="2200" dirty="0" smtClean="0">
                <a:latin typeface="Arial"/>
                <a:ea typeface="Cambria"/>
                <a:cs typeface="Arial"/>
                <a:sym typeface="Cambria"/>
              </a:rPr>
              <a:t>and later on in </a:t>
            </a:r>
            <a:r>
              <a:rPr sz="2200" dirty="0" smtClean="0">
                <a:latin typeface="Arial"/>
                <a:ea typeface="Cambria"/>
                <a:cs typeface="Arial"/>
                <a:sym typeface="Cambria"/>
              </a:rPr>
              <a:t>the programme</a:t>
            </a:r>
            <a:endParaRPr sz="2200" dirty="0">
              <a:latin typeface="Arial"/>
              <a:ea typeface="Cambria"/>
              <a:cs typeface="Arial"/>
              <a:sym typeface="Cambria"/>
            </a:endParaRPr>
          </a:p>
          <a:p>
            <a:pPr lvl="0">
              <a:buSzTx/>
              <a:buNone/>
              <a:defRPr sz="1800">
                <a:solidFill>
                  <a:srgbClr val="000000"/>
                </a:solidFill>
              </a:defRPr>
            </a:pPr>
            <a:endParaRPr dirty="0">
              <a:latin typeface="Cambria"/>
              <a:ea typeface="Cambria"/>
              <a:cs typeface="Cambria"/>
              <a:sym typeface="Cambria"/>
            </a:endParaRPr>
          </a:p>
        </p:txBody>
      </p:sp>
      <p:pic>
        <p:nvPicPr>
          <p:cNvPr id="5" name="Screen Shot 2014-01-22 at 15.png" descr="Screen Shot 2014-01-22 at 15"/>
          <p:cNvPicPr/>
          <p:nvPr/>
        </p:nvPicPr>
        <p:blipFill>
          <a:blip r:embed="rId2">
            <a:extLst/>
          </a:blip>
          <a:stretch>
            <a:fillRect/>
          </a:stretch>
        </p:blipFill>
        <p:spPr>
          <a:xfrm>
            <a:off x="7308304" y="692696"/>
            <a:ext cx="1011238" cy="1439863"/>
          </a:xfrm>
          <a:prstGeom prst="rect">
            <a:avLst/>
          </a:prstGeom>
          <a:ln w="12700">
            <a:miter lim="400000"/>
          </a:ln>
        </p:spPr>
      </p:pic>
    </p:spTree>
    <p:extLst>
      <p:ext uri="{BB962C8B-B14F-4D97-AF65-F5344CB8AC3E}">
        <p14:creationId xmlns:p14="http://schemas.microsoft.com/office/powerpoint/2010/main" val="1355321309"/>
      </p:ext>
    </p:extLst>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120">
                                            <p:txEl>
                                              <p:pRg st="1" end="1"/>
                                            </p:txEl>
                                          </p:spTgt>
                                        </p:tgtEl>
                                        <p:attrNameLst>
                                          <p:attrName>style.visibility</p:attrName>
                                        </p:attrNameLst>
                                      </p:cBhvr>
                                      <p:to>
                                        <p:strVal val="visible"/>
                                      </p:to>
                                    </p:set>
                                    <p:anim calcmode="lin" valueType="num">
                                      <p:cBhvr>
                                        <p:cTn id="7" dur="500" fill="hold"/>
                                        <p:tgtEl>
                                          <p:spTgt spid="120">
                                            <p:txEl>
                                              <p:pRg st="1" end="1"/>
                                            </p:txEl>
                                          </p:spTgt>
                                        </p:tgtEl>
                                        <p:attrNameLst>
                                          <p:attrName>ppt_x</p:attrName>
                                        </p:attrNameLst>
                                      </p:cBhvr>
                                      <p:tavLst>
                                        <p:tav tm="0">
                                          <p:val>
                                            <p:strVal val="#ppt_x"/>
                                          </p:val>
                                        </p:tav>
                                        <p:tav tm="100000">
                                          <p:val>
                                            <p:strVal val="#ppt_x"/>
                                          </p:val>
                                        </p:tav>
                                      </p:tavLst>
                                    </p:anim>
                                    <p:anim calcmode="lin" valueType="num">
                                      <p:cBhvr>
                                        <p:cTn id="8" dur="500" fill="hold"/>
                                        <p:tgtEl>
                                          <p:spTgt spid="120">
                                            <p:txEl>
                                              <p:pRg st="1" end="1"/>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iterate>
                                    <p:tmAbs val="0"/>
                                  </p:iterate>
                                  <p:childTnLst>
                                    <p:set>
                                      <p:cBhvr>
                                        <p:cTn id="11" fill="hold"/>
                                        <p:tgtEl>
                                          <p:spTgt spid="120">
                                            <p:txEl>
                                              <p:pRg st="3" end="3"/>
                                            </p:txEl>
                                          </p:spTgt>
                                        </p:tgtEl>
                                        <p:attrNameLst>
                                          <p:attrName>style.visibility</p:attrName>
                                        </p:attrNameLst>
                                      </p:cBhvr>
                                      <p:to>
                                        <p:strVal val="visible"/>
                                      </p:to>
                                    </p:set>
                                    <p:anim calcmode="lin" valueType="num">
                                      <p:cBhvr>
                                        <p:cTn id="12" dur="500" fill="hold"/>
                                        <p:tgtEl>
                                          <p:spTgt spid="120">
                                            <p:txEl>
                                              <p:pRg st="3" end="3"/>
                                            </p:txEl>
                                          </p:spTgt>
                                        </p:tgtEl>
                                        <p:attrNameLst>
                                          <p:attrName>ppt_x</p:attrName>
                                        </p:attrNameLst>
                                      </p:cBhvr>
                                      <p:tavLst>
                                        <p:tav tm="0">
                                          <p:val>
                                            <p:strVal val="#ppt_x"/>
                                          </p:val>
                                        </p:tav>
                                        <p:tav tm="100000">
                                          <p:val>
                                            <p:strVal val="#ppt_x"/>
                                          </p:val>
                                        </p:tav>
                                      </p:tavLst>
                                    </p:anim>
                                    <p:anim calcmode="lin" valueType="num">
                                      <p:cBhvr>
                                        <p:cTn id="13" dur="500" fill="hold"/>
                                        <p:tgtEl>
                                          <p:spTgt spid="12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iterate>
                                    <p:tmAbs val="0"/>
                                  </p:iterate>
                                  <p:childTnLst>
                                    <p:set>
                                      <p:cBhvr>
                                        <p:cTn id="17" fill="hold"/>
                                        <p:tgtEl>
                                          <p:spTgt spid="120">
                                            <p:txEl>
                                              <p:pRg st="4" end="4"/>
                                            </p:txEl>
                                          </p:spTgt>
                                        </p:tgtEl>
                                        <p:attrNameLst>
                                          <p:attrName>style.visibility</p:attrName>
                                        </p:attrNameLst>
                                      </p:cBhvr>
                                      <p:to>
                                        <p:strVal val="visible"/>
                                      </p:to>
                                    </p:set>
                                    <p:anim calcmode="lin" valueType="num">
                                      <p:cBhvr>
                                        <p:cTn id="18" dur="500" fill="hold"/>
                                        <p:tgtEl>
                                          <p:spTgt spid="120">
                                            <p:txEl>
                                              <p:pRg st="4" end="4"/>
                                            </p:txEl>
                                          </p:spTgt>
                                        </p:tgtEl>
                                        <p:attrNameLst>
                                          <p:attrName>ppt_x</p:attrName>
                                        </p:attrNameLst>
                                      </p:cBhvr>
                                      <p:tavLst>
                                        <p:tav tm="0">
                                          <p:val>
                                            <p:strVal val="#ppt_x"/>
                                          </p:val>
                                        </p:tav>
                                        <p:tav tm="100000">
                                          <p:val>
                                            <p:strVal val="#ppt_x"/>
                                          </p:val>
                                        </p:tav>
                                      </p:tavLst>
                                    </p:anim>
                                    <p:anim calcmode="lin" valueType="num">
                                      <p:cBhvr>
                                        <p:cTn id="19" dur="500" fill="hold"/>
                                        <p:tgtEl>
                                          <p:spTgt spid="120">
                                            <p:txEl>
                                              <p:pRg st="4" end="4"/>
                                            </p:txEl>
                                          </p:spTgt>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grpId="0" nodeType="afterEffect">
                                  <p:stCondLst>
                                    <p:cond delay="0"/>
                                  </p:stCondLst>
                                  <p:iterate>
                                    <p:tmAbs val="0"/>
                                  </p:iterate>
                                  <p:childTnLst>
                                    <p:set>
                                      <p:cBhvr>
                                        <p:cTn id="22" fill="hold"/>
                                        <p:tgtEl>
                                          <p:spTgt spid="120">
                                            <p:txEl>
                                              <p:pRg st="5" end="5"/>
                                            </p:txEl>
                                          </p:spTgt>
                                        </p:tgtEl>
                                        <p:attrNameLst>
                                          <p:attrName>style.visibility</p:attrName>
                                        </p:attrNameLst>
                                      </p:cBhvr>
                                      <p:to>
                                        <p:strVal val="visible"/>
                                      </p:to>
                                    </p:set>
                                    <p:anim calcmode="lin" valueType="num">
                                      <p:cBhvr>
                                        <p:cTn id="23" dur="500" fill="hold"/>
                                        <p:tgtEl>
                                          <p:spTgt spid="120">
                                            <p:txEl>
                                              <p:pRg st="5" end="5"/>
                                            </p:txEl>
                                          </p:spTgt>
                                        </p:tgtEl>
                                        <p:attrNameLst>
                                          <p:attrName>ppt_x</p:attrName>
                                        </p:attrNameLst>
                                      </p:cBhvr>
                                      <p:tavLst>
                                        <p:tav tm="0">
                                          <p:val>
                                            <p:strVal val="#ppt_x"/>
                                          </p:val>
                                        </p:tav>
                                        <p:tav tm="100000">
                                          <p:val>
                                            <p:strVal val="#ppt_x"/>
                                          </p:val>
                                        </p:tav>
                                      </p:tavLst>
                                    </p:anim>
                                    <p:anim calcmode="lin" valueType="num">
                                      <p:cBhvr>
                                        <p:cTn id="24" dur="500" fill="hold"/>
                                        <p:tgtEl>
                                          <p:spTgt spid="120">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iterate>
                                    <p:tmAbs val="0"/>
                                  </p:iterate>
                                  <p:childTnLst>
                                    <p:set>
                                      <p:cBhvr>
                                        <p:cTn id="28" fill="hold"/>
                                        <p:tgtEl>
                                          <p:spTgt spid="120">
                                            <p:txEl>
                                              <p:pRg st="6" end="6"/>
                                            </p:txEl>
                                          </p:spTgt>
                                        </p:tgtEl>
                                        <p:attrNameLst>
                                          <p:attrName>style.visibility</p:attrName>
                                        </p:attrNameLst>
                                      </p:cBhvr>
                                      <p:to>
                                        <p:strVal val="visible"/>
                                      </p:to>
                                    </p:set>
                                    <p:anim calcmode="lin" valueType="num">
                                      <p:cBhvr>
                                        <p:cTn id="29" dur="500" fill="hold"/>
                                        <p:tgtEl>
                                          <p:spTgt spid="120">
                                            <p:txEl>
                                              <p:pRg st="6" end="6"/>
                                            </p:txEl>
                                          </p:spTgt>
                                        </p:tgtEl>
                                        <p:attrNameLst>
                                          <p:attrName>ppt_x</p:attrName>
                                        </p:attrNameLst>
                                      </p:cBhvr>
                                      <p:tavLst>
                                        <p:tav tm="0">
                                          <p:val>
                                            <p:strVal val="#ppt_x"/>
                                          </p:val>
                                        </p:tav>
                                        <p:tav tm="100000">
                                          <p:val>
                                            <p:strVal val="#ppt_x"/>
                                          </p:val>
                                        </p:tav>
                                      </p:tavLst>
                                    </p:anim>
                                    <p:anim calcmode="lin" valueType="num">
                                      <p:cBhvr>
                                        <p:cTn id="30" dur="500" fill="hold"/>
                                        <p:tgtEl>
                                          <p:spTgt spid="12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build="p"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VIDEO EXAMPLE 3</a:t>
            </a:r>
            <a:br>
              <a:rPr lang="en-US" dirty="0" smtClean="0"/>
            </a:br>
            <a:endParaRPr lang="en-US" dirty="0"/>
          </a:p>
        </p:txBody>
      </p:sp>
      <p:sp>
        <p:nvSpPr>
          <p:cNvPr id="3" name="Content Placeholder 2"/>
          <p:cNvSpPr>
            <a:spLocks noGrp="1"/>
          </p:cNvSpPr>
          <p:nvPr>
            <p:ph sz="quarter" idx="1"/>
          </p:nvPr>
        </p:nvSpPr>
        <p:spPr>
          <a:xfrm>
            <a:off x="457200" y="1196975"/>
            <a:ext cx="7467600" cy="5276850"/>
          </a:xfrm>
        </p:spPr>
        <p:txBody>
          <a:bodyPr>
            <a:normAutofit lnSpcReduction="10000"/>
          </a:bodyPr>
          <a:lstStyle/>
          <a:p>
            <a:pPr>
              <a:defRPr/>
            </a:pPr>
            <a:endParaRPr lang="en-GB" dirty="0" smtClean="0"/>
          </a:p>
          <a:p>
            <a:pPr marL="0" indent="0" algn="ctr">
              <a:buFont typeface="Wingdings" charset="0"/>
              <a:buNone/>
              <a:defRPr/>
            </a:pPr>
            <a:r>
              <a:rPr lang="en-US" b="1" dirty="0" smtClean="0">
                <a:solidFill>
                  <a:srgbClr val="206680"/>
                </a:solidFill>
              </a:rPr>
              <a:t>Group interaction at the interactive whiteboard: food chains</a:t>
            </a:r>
            <a:endParaRPr lang="en-GB" dirty="0" smtClean="0"/>
          </a:p>
          <a:p>
            <a:pPr>
              <a:defRPr/>
            </a:pPr>
            <a:endParaRPr lang="en-GB" dirty="0"/>
          </a:p>
          <a:p>
            <a:pPr>
              <a:defRPr/>
            </a:pPr>
            <a:r>
              <a:rPr lang="en-GB" dirty="0" smtClean="0"/>
              <a:t>A </a:t>
            </a:r>
            <a:r>
              <a:rPr lang="en-GB" dirty="0" smtClean="0">
                <a:hlinkClick r:id="rId3"/>
              </a:rPr>
              <a:t>clip</a:t>
            </a:r>
            <a:r>
              <a:rPr lang="en-GB" dirty="0" smtClean="0"/>
              <a:t> illustrating a group interaction at the interactive whiteboard. Students modelled some of the features of classroom dialogue demonstrated by their teachers e.g. changing their mind and checking for agreement/disagreement. </a:t>
            </a:r>
            <a:endParaRPr lang="en-US" dirty="0"/>
          </a:p>
        </p:txBody>
      </p:sp>
    </p:spTree>
    <p:extLst>
      <p:ext uri="{BB962C8B-B14F-4D97-AF65-F5344CB8AC3E}">
        <p14:creationId xmlns:p14="http://schemas.microsoft.com/office/powerpoint/2010/main" val="331477153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VIDEO EXAMPLE 4</a:t>
            </a:r>
            <a:br>
              <a:rPr lang="en-US" dirty="0" smtClean="0"/>
            </a:br>
            <a:endParaRPr lang="en-US" dirty="0"/>
          </a:p>
        </p:txBody>
      </p:sp>
      <p:sp>
        <p:nvSpPr>
          <p:cNvPr id="3" name="Content Placeholder 2"/>
          <p:cNvSpPr>
            <a:spLocks noGrp="1"/>
          </p:cNvSpPr>
          <p:nvPr>
            <p:ph sz="quarter" idx="1"/>
          </p:nvPr>
        </p:nvSpPr>
        <p:spPr>
          <a:xfrm>
            <a:off x="457200" y="1196975"/>
            <a:ext cx="7467600" cy="5276850"/>
          </a:xfrm>
        </p:spPr>
        <p:txBody>
          <a:bodyPr>
            <a:normAutofit fontScale="92500" lnSpcReduction="10000"/>
          </a:bodyPr>
          <a:lstStyle/>
          <a:p>
            <a:pPr marL="0" indent="0" algn="ctr">
              <a:buFont typeface="Wingdings" charset="0"/>
              <a:buNone/>
              <a:defRPr/>
            </a:pPr>
            <a:endParaRPr lang="en-GB" dirty="0"/>
          </a:p>
          <a:p>
            <a:pPr marL="0" indent="0" algn="ctr">
              <a:buFont typeface="Wingdings" charset="0"/>
              <a:buNone/>
              <a:defRPr/>
            </a:pPr>
            <a:r>
              <a:rPr lang="en-US" b="1" dirty="0" smtClean="0">
                <a:solidFill>
                  <a:srgbClr val="206680"/>
                </a:solidFill>
              </a:rPr>
              <a:t>Dialogue after interactive whiteboard use in a secondary history class</a:t>
            </a:r>
          </a:p>
          <a:p>
            <a:pPr marL="0" indent="0" algn="ctr">
              <a:buFont typeface="Wingdings" charset="0"/>
              <a:buNone/>
              <a:defRPr/>
            </a:pPr>
            <a:endParaRPr lang="en-GB" b="1" dirty="0" smtClean="0">
              <a:solidFill>
                <a:srgbClr val="206680"/>
              </a:solidFill>
            </a:endParaRPr>
          </a:p>
          <a:p>
            <a:pPr>
              <a:defRPr/>
            </a:pPr>
            <a:r>
              <a:rPr lang="en-GB" dirty="0" smtClean="0"/>
              <a:t>This</a:t>
            </a:r>
            <a:r>
              <a:rPr lang="en-GB" dirty="0" smtClean="0">
                <a:hlinkClick r:id="rId3"/>
              </a:rPr>
              <a:t> clip </a:t>
            </a:r>
            <a:r>
              <a:rPr lang="en-GB" dirty="0" smtClean="0"/>
              <a:t>illustrates </a:t>
            </a:r>
            <a:r>
              <a:rPr lang="en-US" dirty="0"/>
              <a:t>the rich dialogue that ensued when the teacher posed the question ‘Is it possible for us to imagine the experience of trench warfare?’ after using a variety of multimedia resources on the interactive whiteboard in the previous two lessons</a:t>
            </a:r>
            <a:r>
              <a:rPr lang="en-US" dirty="0" smtClean="0"/>
              <a:t>.</a:t>
            </a:r>
          </a:p>
        </p:txBody>
      </p:sp>
    </p:spTree>
    <p:extLst>
      <p:ext uri="{BB962C8B-B14F-4D97-AF65-F5344CB8AC3E}">
        <p14:creationId xmlns:p14="http://schemas.microsoft.com/office/powerpoint/2010/main" val="228005034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a:xfrm>
            <a:off x="457200" y="457200"/>
            <a:ext cx="8229600" cy="955675"/>
          </a:xfrm>
        </p:spPr>
        <p:txBody>
          <a:bodyPr>
            <a:noAutofit/>
          </a:bodyPr>
          <a:lstStyle/>
          <a:p>
            <a:pPr algn="ctr" eaLnBrk="1" hangingPunct="1">
              <a:defRPr/>
            </a:pPr>
            <a:r>
              <a:rPr lang="en-US" dirty="0" smtClean="0">
                <a:latin typeface="Cambria"/>
                <a:cs typeface="Cambria"/>
              </a:rPr>
              <a:t/>
            </a:r>
            <a:br>
              <a:rPr lang="en-US" dirty="0" smtClean="0">
                <a:latin typeface="Cambria"/>
                <a:cs typeface="Cambria"/>
              </a:rPr>
            </a:br>
            <a:r>
              <a:rPr lang="en-US" dirty="0" smtClean="0">
                <a:latin typeface="Cambria"/>
                <a:cs typeface="Cambria"/>
              </a:rPr>
              <a:t>DISCUSSION</a:t>
            </a:r>
            <a:br>
              <a:rPr lang="en-US" dirty="0" smtClean="0">
                <a:latin typeface="Cambria"/>
                <a:cs typeface="Cambria"/>
              </a:rPr>
            </a:br>
            <a:endParaRPr lang="sl-SI" dirty="0">
              <a:latin typeface="Calibri" charset="0"/>
            </a:endParaRPr>
          </a:p>
        </p:txBody>
      </p:sp>
      <p:sp>
        <p:nvSpPr>
          <p:cNvPr id="31746" name="Rectangle 3"/>
          <p:cNvSpPr>
            <a:spLocks noGrp="1" noChangeArrowheads="1"/>
          </p:cNvSpPr>
          <p:nvPr>
            <p:ph type="body" idx="1"/>
          </p:nvPr>
        </p:nvSpPr>
        <p:spPr>
          <a:xfrm>
            <a:off x="457200" y="2143125"/>
            <a:ext cx="8229600" cy="3983038"/>
          </a:xfrm>
        </p:spPr>
        <p:txBody>
          <a:bodyPr/>
          <a:lstStyle/>
          <a:p>
            <a:pPr eaLnBrk="1" hangingPunct="1"/>
            <a:endParaRPr lang="en-US">
              <a:latin typeface="Arial" charset="0"/>
              <a:ea typeface="ＭＳ Ｐゴシック" charset="0"/>
              <a:cs typeface="ＭＳ Ｐゴシック" charset="0"/>
            </a:endParaRPr>
          </a:p>
        </p:txBody>
      </p:sp>
      <p:grpSp>
        <p:nvGrpSpPr>
          <p:cNvPr id="31747" name="Group 4"/>
          <p:cNvGrpSpPr>
            <a:grpSpLocks noChangeAspect="1"/>
          </p:cNvGrpSpPr>
          <p:nvPr/>
        </p:nvGrpSpPr>
        <p:grpSpPr bwMode="auto">
          <a:xfrm>
            <a:off x="0" y="1412875"/>
            <a:ext cx="8748713" cy="5445125"/>
            <a:chOff x="567" y="1071"/>
            <a:chExt cx="4218" cy="3052"/>
          </a:xfrm>
        </p:grpSpPr>
        <p:sp>
          <p:nvSpPr>
            <p:cNvPr id="31751" name="AutoShape 5"/>
            <p:cNvSpPr>
              <a:spLocks noChangeAspect="1" noChangeArrowheads="1" noTextEdit="1"/>
            </p:cNvSpPr>
            <p:nvPr/>
          </p:nvSpPr>
          <p:spPr bwMode="auto">
            <a:xfrm>
              <a:off x="567" y="1071"/>
              <a:ext cx="4218" cy="3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31752" name="Group 6"/>
            <p:cNvGrpSpPr>
              <a:grpSpLocks/>
            </p:cNvGrpSpPr>
            <p:nvPr/>
          </p:nvGrpSpPr>
          <p:grpSpPr bwMode="auto">
            <a:xfrm>
              <a:off x="672" y="1071"/>
              <a:ext cx="1588" cy="3052"/>
              <a:chOff x="672" y="1071"/>
              <a:chExt cx="1588" cy="3052"/>
            </a:xfrm>
          </p:grpSpPr>
          <p:sp>
            <p:nvSpPr>
              <p:cNvPr id="31868" name="Freeform 7"/>
              <p:cNvSpPr>
                <a:spLocks/>
              </p:cNvSpPr>
              <p:nvPr/>
            </p:nvSpPr>
            <p:spPr bwMode="auto">
              <a:xfrm>
                <a:off x="678" y="3684"/>
                <a:ext cx="1576" cy="433"/>
              </a:xfrm>
              <a:custGeom>
                <a:avLst/>
                <a:gdLst>
                  <a:gd name="T0" fmla="*/ 1 w 3152"/>
                  <a:gd name="T1" fmla="*/ 0 h 867"/>
                  <a:gd name="T2" fmla="*/ 1 w 3152"/>
                  <a:gd name="T3" fmla="*/ 0 h 867"/>
                  <a:gd name="T4" fmla="*/ 1 w 3152"/>
                  <a:gd name="T5" fmla="*/ 0 h 867"/>
                  <a:gd name="T6" fmla="*/ 1 w 3152"/>
                  <a:gd name="T7" fmla="*/ 0 h 867"/>
                  <a:gd name="T8" fmla="*/ 1 w 3152"/>
                  <a:gd name="T9" fmla="*/ 0 h 867"/>
                  <a:gd name="T10" fmla="*/ 1 w 3152"/>
                  <a:gd name="T11" fmla="*/ 0 h 867"/>
                  <a:gd name="T12" fmla="*/ 1 w 3152"/>
                  <a:gd name="T13" fmla="*/ 0 h 867"/>
                  <a:gd name="T14" fmla="*/ 1 w 3152"/>
                  <a:gd name="T15" fmla="*/ 0 h 867"/>
                  <a:gd name="T16" fmla="*/ 1 w 3152"/>
                  <a:gd name="T17" fmla="*/ 0 h 867"/>
                  <a:gd name="T18" fmla="*/ 1 w 3152"/>
                  <a:gd name="T19" fmla="*/ 0 h 867"/>
                  <a:gd name="T20" fmla="*/ 1 w 3152"/>
                  <a:gd name="T21" fmla="*/ 0 h 867"/>
                  <a:gd name="T22" fmla="*/ 1 w 3152"/>
                  <a:gd name="T23" fmla="*/ 0 h 867"/>
                  <a:gd name="T24" fmla="*/ 1 w 3152"/>
                  <a:gd name="T25" fmla="*/ 0 h 867"/>
                  <a:gd name="T26" fmla="*/ 1 w 3152"/>
                  <a:gd name="T27" fmla="*/ 0 h 867"/>
                  <a:gd name="T28" fmla="*/ 1 w 3152"/>
                  <a:gd name="T29" fmla="*/ 0 h 867"/>
                  <a:gd name="T30" fmla="*/ 1 w 3152"/>
                  <a:gd name="T31" fmla="*/ 0 h 867"/>
                  <a:gd name="T32" fmla="*/ 1 w 3152"/>
                  <a:gd name="T33" fmla="*/ 0 h 867"/>
                  <a:gd name="T34" fmla="*/ 1 w 3152"/>
                  <a:gd name="T35" fmla="*/ 0 h 867"/>
                  <a:gd name="T36" fmla="*/ 1 w 3152"/>
                  <a:gd name="T37" fmla="*/ 0 h 867"/>
                  <a:gd name="T38" fmla="*/ 1 w 3152"/>
                  <a:gd name="T39" fmla="*/ 0 h 867"/>
                  <a:gd name="T40" fmla="*/ 1 w 3152"/>
                  <a:gd name="T41" fmla="*/ 0 h 867"/>
                  <a:gd name="T42" fmla="*/ 1 w 3152"/>
                  <a:gd name="T43" fmla="*/ 0 h 867"/>
                  <a:gd name="T44" fmla="*/ 1 w 3152"/>
                  <a:gd name="T45" fmla="*/ 0 h 867"/>
                  <a:gd name="T46" fmla="*/ 1 w 3152"/>
                  <a:gd name="T47" fmla="*/ 0 h 867"/>
                  <a:gd name="T48" fmla="*/ 1 w 3152"/>
                  <a:gd name="T49" fmla="*/ 0 h 867"/>
                  <a:gd name="T50" fmla="*/ 1 w 3152"/>
                  <a:gd name="T51" fmla="*/ 0 h 867"/>
                  <a:gd name="T52" fmla="*/ 1 w 3152"/>
                  <a:gd name="T53" fmla="*/ 0 h 867"/>
                  <a:gd name="T54" fmla="*/ 1 w 3152"/>
                  <a:gd name="T55" fmla="*/ 0 h 867"/>
                  <a:gd name="T56" fmla="*/ 1 w 3152"/>
                  <a:gd name="T57" fmla="*/ 0 h 867"/>
                  <a:gd name="T58" fmla="*/ 1 w 3152"/>
                  <a:gd name="T59" fmla="*/ 0 h 867"/>
                  <a:gd name="T60" fmla="*/ 1 w 3152"/>
                  <a:gd name="T61" fmla="*/ 0 h 867"/>
                  <a:gd name="T62" fmla="*/ 1 w 3152"/>
                  <a:gd name="T63" fmla="*/ 0 h 867"/>
                  <a:gd name="T64" fmla="*/ 1 w 3152"/>
                  <a:gd name="T65" fmla="*/ 0 h 867"/>
                  <a:gd name="T66" fmla="*/ 1 w 3152"/>
                  <a:gd name="T67" fmla="*/ 0 h 867"/>
                  <a:gd name="T68" fmla="*/ 1 w 3152"/>
                  <a:gd name="T69" fmla="*/ 0 h 867"/>
                  <a:gd name="T70" fmla="*/ 1 w 3152"/>
                  <a:gd name="T71" fmla="*/ 0 h 867"/>
                  <a:gd name="T72" fmla="*/ 1 w 3152"/>
                  <a:gd name="T73" fmla="*/ 0 h 867"/>
                  <a:gd name="T74" fmla="*/ 1 w 3152"/>
                  <a:gd name="T75" fmla="*/ 0 h 867"/>
                  <a:gd name="T76" fmla="*/ 1 w 3152"/>
                  <a:gd name="T77" fmla="*/ 0 h 867"/>
                  <a:gd name="T78" fmla="*/ 1 w 3152"/>
                  <a:gd name="T79" fmla="*/ 0 h 867"/>
                  <a:gd name="T80" fmla="*/ 1 w 3152"/>
                  <a:gd name="T81" fmla="*/ 0 h 867"/>
                  <a:gd name="T82" fmla="*/ 1 w 3152"/>
                  <a:gd name="T83" fmla="*/ 0 h 867"/>
                  <a:gd name="T84" fmla="*/ 1 w 3152"/>
                  <a:gd name="T85" fmla="*/ 0 h 867"/>
                  <a:gd name="T86" fmla="*/ 1 w 3152"/>
                  <a:gd name="T87" fmla="*/ 0 h 867"/>
                  <a:gd name="T88" fmla="*/ 1 w 3152"/>
                  <a:gd name="T89" fmla="*/ 0 h 867"/>
                  <a:gd name="T90" fmla="*/ 1 w 3152"/>
                  <a:gd name="T91" fmla="*/ 0 h 867"/>
                  <a:gd name="T92" fmla="*/ 1 w 3152"/>
                  <a:gd name="T93" fmla="*/ 0 h 867"/>
                  <a:gd name="T94" fmla="*/ 1 w 3152"/>
                  <a:gd name="T95" fmla="*/ 0 h 867"/>
                  <a:gd name="T96" fmla="*/ 1 w 3152"/>
                  <a:gd name="T97" fmla="*/ 0 h 867"/>
                  <a:gd name="T98" fmla="*/ 1 w 3152"/>
                  <a:gd name="T99" fmla="*/ 0 h 867"/>
                  <a:gd name="T100" fmla="*/ 1 w 3152"/>
                  <a:gd name="T101" fmla="*/ 0 h 867"/>
                  <a:gd name="T102" fmla="*/ 1 w 3152"/>
                  <a:gd name="T103" fmla="*/ 0 h 86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152"/>
                  <a:gd name="T157" fmla="*/ 0 h 867"/>
                  <a:gd name="T158" fmla="*/ 3152 w 3152"/>
                  <a:gd name="T159" fmla="*/ 867 h 86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152" h="867">
                    <a:moveTo>
                      <a:pt x="3152" y="703"/>
                    </a:moveTo>
                    <a:lnTo>
                      <a:pt x="3129" y="726"/>
                    </a:lnTo>
                    <a:lnTo>
                      <a:pt x="3105" y="739"/>
                    </a:lnTo>
                    <a:lnTo>
                      <a:pt x="3082" y="750"/>
                    </a:lnTo>
                    <a:lnTo>
                      <a:pt x="3058" y="761"/>
                    </a:lnTo>
                    <a:lnTo>
                      <a:pt x="3023" y="773"/>
                    </a:lnTo>
                    <a:lnTo>
                      <a:pt x="2988" y="773"/>
                    </a:lnTo>
                    <a:lnTo>
                      <a:pt x="2952" y="785"/>
                    </a:lnTo>
                    <a:lnTo>
                      <a:pt x="2917" y="797"/>
                    </a:lnTo>
                    <a:lnTo>
                      <a:pt x="2882" y="797"/>
                    </a:lnTo>
                    <a:lnTo>
                      <a:pt x="2848" y="808"/>
                    </a:lnTo>
                    <a:lnTo>
                      <a:pt x="2800" y="808"/>
                    </a:lnTo>
                    <a:lnTo>
                      <a:pt x="2765" y="808"/>
                    </a:lnTo>
                    <a:lnTo>
                      <a:pt x="2718" y="820"/>
                    </a:lnTo>
                    <a:lnTo>
                      <a:pt x="2683" y="820"/>
                    </a:lnTo>
                    <a:lnTo>
                      <a:pt x="2636" y="820"/>
                    </a:lnTo>
                    <a:lnTo>
                      <a:pt x="2590" y="820"/>
                    </a:lnTo>
                    <a:lnTo>
                      <a:pt x="2554" y="808"/>
                    </a:lnTo>
                    <a:lnTo>
                      <a:pt x="2508" y="808"/>
                    </a:lnTo>
                    <a:lnTo>
                      <a:pt x="2461" y="808"/>
                    </a:lnTo>
                    <a:lnTo>
                      <a:pt x="2413" y="808"/>
                    </a:lnTo>
                    <a:lnTo>
                      <a:pt x="2379" y="797"/>
                    </a:lnTo>
                    <a:lnTo>
                      <a:pt x="2331" y="785"/>
                    </a:lnTo>
                    <a:lnTo>
                      <a:pt x="2285" y="785"/>
                    </a:lnTo>
                    <a:lnTo>
                      <a:pt x="2238" y="773"/>
                    </a:lnTo>
                    <a:lnTo>
                      <a:pt x="2203" y="761"/>
                    </a:lnTo>
                    <a:lnTo>
                      <a:pt x="2156" y="750"/>
                    </a:lnTo>
                    <a:lnTo>
                      <a:pt x="2121" y="739"/>
                    </a:lnTo>
                    <a:lnTo>
                      <a:pt x="2086" y="715"/>
                    </a:lnTo>
                    <a:lnTo>
                      <a:pt x="2050" y="703"/>
                    </a:lnTo>
                    <a:lnTo>
                      <a:pt x="2015" y="691"/>
                    </a:lnTo>
                    <a:lnTo>
                      <a:pt x="1980" y="668"/>
                    </a:lnTo>
                    <a:lnTo>
                      <a:pt x="1945" y="644"/>
                    </a:lnTo>
                    <a:lnTo>
                      <a:pt x="1922" y="656"/>
                    </a:lnTo>
                    <a:lnTo>
                      <a:pt x="1898" y="656"/>
                    </a:lnTo>
                    <a:lnTo>
                      <a:pt x="1863" y="668"/>
                    </a:lnTo>
                    <a:lnTo>
                      <a:pt x="1840" y="668"/>
                    </a:lnTo>
                    <a:lnTo>
                      <a:pt x="1816" y="668"/>
                    </a:lnTo>
                    <a:lnTo>
                      <a:pt x="1793" y="679"/>
                    </a:lnTo>
                    <a:lnTo>
                      <a:pt x="1769" y="679"/>
                    </a:lnTo>
                    <a:lnTo>
                      <a:pt x="1746" y="668"/>
                    </a:lnTo>
                    <a:lnTo>
                      <a:pt x="1723" y="668"/>
                    </a:lnTo>
                    <a:lnTo>
                      <a:pt x="1699" y="668"/>
                    </a:lnTo>
                    <a:lnTo>
                      <a:pt x="1676" y="668"/>
                    </a:lnTo>
                    <a:lnTo>
                      <a:pt x="1652" y="656"/>
                    </a:lnTo>
                    <a:lnTo>
                      <a:pt x="1641" y="644"/>
                    </a:lnTo>
                    <a:lnTo>
                      <a:pt x="1617" y="633"/>
                    </a:lnTo>
                    <a:lnTo>
                      <a:pt x="1593" y="620"/>
                    </a:lnTo>
                    <a:lnTo>
                      <a:pt x="1570" y="609"/>
                    </a:lnTo>
                    <a:lnTo>
                      <a:pt x="1546" y="620"/>
                    </a:lnTo>
                    <a:lnTo>
                      <a:pt x="1524" y="633"/>
                    </a:lnTo>
                    <a:lnTo>
                      <a:pt x="1511" y="644"/>
                    </a:lnTo>
                    <a:lnTo>
                      <a:pt x="1488" y="656"/>
                    </a:lnTo>
                    <a:lnTo>
                      <a:pt x="1465" y="668"/>
                    </a:lnTo>
                    <a:lnTo>
                      <a:pt x="1442" y="668"/>
                    </a:lnTo>
                    <a:lnTo>
                      <a:pt x="1418" y="679"/>
                    </a:lnTo>
                    <a:lnTo>
                      <a:pt x="1406" y="679"/>
                    </a:lnTo>
                    <a:lnTo>
                      <a:pt x="1383" y="679"/>
                    </a:lnTo>
                    <a:lnTo>
                      <a:pt x="1359" y="679"/>
                    </a:lnTo>
                    <a:lnTo>
                      <a:pt x="1336" y="679"/>
                    </a:lnTo>
                    <a:lnTo>
                      <a:pt x="1312" y="691"/>
                    </a:lnTo>
                    <a:lnTo>
                      <a:pt x="1301" y="691"/>
                    </a:lnTo>
                    <a:lnTo>
                      <a:pt x="1277" y="691"/>
                    </a:lnTo>
                    <a:lnTo>
                      <a:pt x="1254" y="691"/>
                    </a:lnTo>
                    <a:lnTo>
                      <a:pt x="1230" y="691"/>
                    </a:lnTo>
                    <a:lnTo>
                      <a:pt x="1206" y="703"/>
                    </a:lnTo>
                    <a:lnTo>
                      <a:pt x="1184" y="703"/>
                    </a:lnTo>
                    <a:lnTo>
                      <a:pt x="1160" y="715"/>
                    </a:lnTo>
                    <a:lnTo>
                      <a:pt x="1137" y="726"/>
                    </a:lnTo>
                    <a:lnTo>
                      <a:pt x="1113" y="739"/>
                    </a:lnTo>
                    <a:lnTo>
                      <a:pt x="1090" y="750"/>
                    </a:lnTo>
                    <a:lnTo>
                      <a:pt x="1066" y="761"/>
                    </a:lnTo>
                    <a:lnTo>
                      <a:pt x="1055" y="773"/>
                    </a:lnTo>
                    <a:lnTo>
                      <a:pt x="1031" y="785"/>
                    </a:lnTo>
                    <a:lnTo>
                      <a:pt x="1007" y="797"/>
                    </a:lnTo>
                    <a:lnTo>
                      <a:pt x="984" y="808"/>
                    </a:lnTo>
                    <a:lnTo>
                      <a:pt x="961" y="820"/>
                    </a:lnTo>
                    <a:lnTo>
                      <a:pt x="938" y="832"/>
                    </a:lnTo>
                    <a:lnTo>
                      <a:pt x="914" y="843"/>
                    </a:lnTo>
                    <a:lnTo>
                      <a:pt x="890" y="856"/>
                    </a:lnTo>
                    <a:lnTo>
                      <a:pt x="867" y="867"/>
                    </a:lnTo>
                    <a:lnTo>
                      <a:pt x="832" y="867"/>
                    </a:lnTo>
                    <a:lnTo>
                      <a:pt x="797" y="867"/>
                    </a:lnTo>
                    <a:lnTo>
                      <a:pt x="762" y="867"/>
                    </a:lnTo>
                    <a:lnTo>
                      <a:pt x="726" y="867"/>
                    </a:lnTo>
                    <a:lnTo>
                      <a:pt x="691" y="867"/>
                    </a:lnTo>
                    <a:lnTo>
                      <a:pt x="656" y="867"/>
                    </a:lnTo>
                    <a:lnTo>
                      <a:pt x="622" y="867"/>
                    </a:lnTo>
                    <a:lnTo>
                      <a:pt x="586" y="867"/>
                    </a:lnTo>
                    <a:lnTo>
                      <a:pt x="551" y="856"/>
                    </a:lnTo>
                    <a:lnTo>
                      <a:pt x="516" y="856"/>
                    </a:lnTo>
                    <a:lnTo>
                      <a:pt x="481" y="856"/>
                    </a:lnTo>
                    <a:lnTo>
                      <a:pt x="445" y="843"/>
                    </a:lnTo>
                    <a:lnTo>
                      <a:pt x="421" y="843"/>
                    </a:lnTo>
                    <a:lnTo>
                      <a:pt x="399" y="843"/>
                    </a:lnTo>
                    <a:lnTo>
                      <a:pt x="375" y="832"/>
                    </a:lnTo>
                    <a:lnTo>
                      <a:pt x="352" y="832"/>
                    </a:lnTo>
                    <a:lnTo>
                      <a:pt x="317" y="820"/>
                    </a:lnTo>
                    <a:lnTo>
                      <a:pt x="293" y="808"/>
                    </a:lnTo>
                    <a:lnTo>
                      <a:pt x="270" y="808"/>
                    </a:lnTo>
                    <a:lnTo>
                      <a:pt x="246" y="797"/>
                    </a:lnTo>
                    <a:lnTo>
                      <a:pt x="222" y="785"/>
                    </a:lnTo>
                    <a:lnTo>
                      <a:pt x="200" y="773"/>
                    </a:lnTo>
                    <a:lnTo>
                      <a:pt x="176" y="773"/>
                    </a:lnTo>
                    <a:lnTo>
                      <a:pt x="153" y="761"/>
                    </a:lnTo>
                    <a:lnTo>
                      <a:pt x="140" y="750"/>
                    </a:lnTo>
                    <a:lnTo>
                      <a:pt x="118" y="739"/>
                    </a:lnTo>
                    <a:lnTo>
                      <a:pt x="105" y="726"/>
                    </a:lnTo>
                    <a:lnTo>
                      <a:pt x="82" y="703"/>
                    </a:lnTo>
                    <a:lnTo>
                      <a:pt x="70" y="691"/>
                    </a:lnTo>
                    <a:lnTo>
                      <a:pt x="47" y="679"/>
                    </a:lnTo>
                    <a:lnTo>
                      <a:pt x="23" y="656"/>
                    </a:lnTo>
                    <a:lnTo>
                      <a:pt x="12" y="644"/>
                    </a:lnTo>
                    <a:lnTo>
                      <a:pt x="0" y="609"/>
                    </a:lnTo>
                    <a:lnTo>
                      <a:pt x="12" y="562"/>
                    </a:lnTo>
                    <a:lnTo>
                      <a:pt x="23" y="516"/>
                    </a:lnTo>
                    <a:lnTo>
                      <a:pt x="36" y="469"/>
                    </a:lnTo>
                    <a:lnTo>
                      <a:pt x="59" y="434"/>
                    </a:lnTo>
                    <a:lnTo>
                      <a:pt x="82" y="386"/>
                    </a:lnTo>
                    <a:lnTo>
                      <a:pt x="105" y="352"/>
                    </a:lnTo>
                    <a:lnTo>
                      <a:pt x="140" y="328"/>
                    </a:lnTo>
                    <a:lnTo>
                      <a:pt x="164" y="304"/>
                    </a:lnTo>
                    <a:lnTo>
                      <a:pt x="187" y="281"/>
                    </a:lnTo>
                    <a:lnTo>
                      <a:pt x="211" y="257"/>
                    </a:lnTo>
                    <a:lnTo>
                      <a:pt x="235" y="235"/>
                    </a:lnTo>
                    <a:lnTo>
                      <a:pt x="270" y="211"/>
                    </a:lnTo>
                    <a:lnTo>
                      <a:pt x="293" y="199"/>
                    </a:lnTo>
                    <a:lnTo>
                      <a:pt x="328" y="176"/>
                    </a:lnTo>
                    <a:lnTo>
                      <a:pt x="363" y="164"/>
                    </a:lnTo>
                    <a:lnTo>
                      <a:pt x="387" y="140"/>
                    </a:lnTo>
                    <a:lnTo>
                      <a:pt x="410" y="129"/>
                    </a:lnTo>
                    <a:lnTo>
                      <a:pt x="434" y="117"/>
                    </a:lnTo>
                    <a:lnTo>
                      <a:pt x="457" y="105"/>
                    </a:lnTo>
                    <a:lnTo>
                      <a:pt x="481" y="94"/>
                    </a:lnTo>
                    <a:lnTo>
                      <a:pt x="503" y="82"/>
                    </a:lnTo>
                    <a:lnTo>
                      <a:pt x="527" y="70"/>
                    </a:lnTo>
                    <a:lnTo>
                      <a:pt x="551" y="58"/>
                    </a:lnTo>
                    <a:lnTo>
                      <a:pt x="586" y="58"/>
                    </a:lnTo>
                    <a:lnTo>
                      <a:pt x="609" y="47"/>
                    </a:lnTo>
                    <a:lnTo>
                      <a:pt x="633" y="36"/>
                    </a:lnTo>
                    <a:lnTo>
                      <a:pt x="668" y="36"/>
                    </a:lnTo>
                    <a:lnTo>
                      <a:pt x="691" y="23"/>
                    </a:lnTo>
                    <a:lnTo>
                      <a:pt x="726" y="12"/>
                    </a:lnTo>
                    <a:lnTo>
                      <a:pt x="762" y="12"/>
                    </a:lnTo>
                    <a:lnTo>
                      <a:pt x="797" y="0"/>
                    </a:lnTo>
                    <a:lnTo>
                      <a:pt x="832" y="23"/>
                    </a:lnTo>
                    <a:lnTo>
                      <a:pt x="867" y="47"/>
                    </a:lnTo>
                    <a:lnTo>
                      <a:pt x="914" y="70"/>
                    </a:lnTo>
                    <a:lnTo>
                      <a:pt x="961" y="94"/>
                    </a:lnTo>
                    <a:lnTo>
                      <a:pt x="996" y="117"/>
                    </a:lnTo>
                    <a:lnTo>
                      <a:pt x="1043" y="129"/>
                    </a:lnTo>
                    <a:lnTo>
                      <a:pt x="1090" y="140"/>
                    </a:lnTo>
                    <a:lnTo>
                      <a:pt x="1137" y="164"/>
                    </a:lnTo>
                    <a:lnTo>
                      <a:pt x="1172" y="176"/>
                    </a:lnTo>
                    <a:lnTo>
                      <a:pt x="1219" y="187"/>
                    </a:lnTo>
                    <a:lnTo>
                      <a:pt x="1265" y="199"/>
                    </a:lnTo>
                    <a:lnTo>
                      <a:pt x="1312" y="199"/>
                    </a:lnTo>
                    <a:lnTo>
                      <a:pt x="1371" y="211"/>
                    </a:lnTo>
                    <a:lnTo>
                      <a:pt x="1418" y="211"/>
                    </a:lnTo>
                    <a:lnTo>
                      <a:pt x="1465" y="222"/>
                    </a:lnTo>
                    <a:lnTo>
                      <a:pt x="1511" y="222"/>
                    </a:lnTo>
                    <a:lnTo>
                      <a:pt x="1570" y="222"/>
                    </a:lnTo>
                    <a:lnTo>
                      <a:pt x="1617" y="222"/>
                    </a:lnTo>
                    <a:lnTo>
                      <a:pt x="1664" y="211"/>
                    </a:lnTo>
                    <a:lnTo>
                      <a:pt x="1723" y="211"/>
                    </a:lnTo>
                    <a:lnTo>
                      <a:pt x="1769" y="211"/>
                    </a:lnTo>
                    <a:lnTo>
                      <a:pt x="1827" y="199"/>
                    </a:lnTo>
                    <a:lnTo>
                      <a:pt x="1875" y="187"/>
                    </a:lnTo>
                    <a:lnTo>
                      <a:pt x="1933" y="176"/>
                    </a:lnTo>
                    <a:lnTo>
                      <a:pt x="1980" y="164"/>
                    </a:lnTo>
                    <a:lnTo>
                      <a:pt x="2039" y="153"/>
                    </a:lnTo>
                    <a:lnTo>
                      <a:pt x="2086" y="129"/>
                    </a:lnTo>
                    <a:lnTo>
                      <a:pt x="2145" y="117"/>
                    </a:lnTo>
                    <a:lnTo>
                      <a:pt x="2203" y="94"/>
                    </a:lnTo>
                    <a:lnTo>
                      <a:pt x="2249" y="82"/>
                    </a:lnTo>
                    <a:lnTo>
                      <a:pt x="2309" y="58"/>
                    </a:lnTo>
                    <a:lnTo>
                      <a:pt x="2367" y="36"/>
                    </a:lnTo>
                    <a:lnTo>
                      <a:pt x="2402" y="47"/>
                    </a:lnTo>
                    <a:lnTo>
                      <a:pt x="2449" y="58"/>
                    </a:lnTo>
                    <a:lnTo>
                      <a:pt x="2484" y="70"/>
                    </a:lnTo>
                    <a:lnTo>
                      <a:pt x="2530" y="94"/>
                    </a:lnTo>
                    <a:lnTo>
                      <a:pt x="2566" y="117"/>
                    </a:lnTo>
                    <a:lnTo>
                      <a:pt x="2612" y="140"/>
                    </a:lnTo>
                    <a:lnTo>
                      <a:pt x="2648" y="153"/>
                    </a:lnTo>
                    <a:lnTo>
                      <a:pt x="2683" y="176"/>
                    </a:lnTo>
                    <a:lnTo>
                      <a:pt x="2707" y="199"/>
                    </a:lnTo>
                    <a:lnTo>
                      <a:pt x="2742" y="222"/>
                    </a:lnTo>
                    <a:lnTo>
                      <a:pt x="2777" y="246"/>
                    </a:lnTo>
                    <a:lnTo>
                      <a:pt x="2800" y="270"/>
                    </a:lnTo>
                    <a:lnTo>
                      <a:pt x="2824" y="293"/>
                    </a:lnTo>
                    <a:lnTo>
                      <a:pt x="2848" y="317"/>
                    </a:lnTo>
                    <a:lnTo>
                      <a:pt x="2871" y="328"/>
                    </a:lnTo>
                    <a:lnTo>
                      <a:pt x="2882" y="352"/>
                    </a:lnTo>
                    <a:lnTo>
                      <a:pt x="2906" y="363"/>
                    </a:lnTo>
                    <a:lnTo>
                      <a:pt x="2930" y="386"/>
                    </a:lnTo>
                    <a:lnTo>
                      <a:pt x="2952" y="410"/>
                    </a:lnTo>
                    <a:lnTo>
                      <a:pt x="2976" y="434"/>
                    </a:lnTo>
                    <a:lnTo>
                      <a:pt x="2999" y="457"/>
                    </a:lnTo>
                    <a:lnTo>
                      <a:pt x="3023" y="480"/>
                    </a:lnTo>
                    <a:lnTo>
                      <a:pt x="3047" y="516"/>
                    </a:lnTo>
                    <a:lnTo>
                      <a:pt x="3058" y="538"/>
                    </a:lnTo>
                    <a:lnTo>
                      <a:pt x="3082" y="562"/>
                    </a:lnTo>
                    <a:lnTo>
                      <a:pt x="3093" y="586"/>
                    </a:lnTo>
                    <a:lnTo>
                      <a:pt x="3116" y="609"/>
                    </a:lnTo>
                    <a:lnTo>
                      <a:pt x="3129" y="633"/>
                    </a:lnTo>
                    <a:lnTo>
                      <a:pt x="3140" y="656"/>
                    </a:lnTo>
                    <a:lnTo>
                      <a:pt x="3140" y="679"/>
                    </a:lnTo>
                    <a:lnTo>
                      <a:pt x="3152" y="691"/>
                    </a:lnTo>
                    <a:lnTo>
                      <a:pt x="3152" y="703"/>
                    </a:lnTo>
                    <a:close/>
                  </a:path>
                </a:pathLst>
              </a:custGeom>
              <a:solidFill>
                <a:srgbClr val="AC92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69" name="Freeform 8"/>
              <p:cNvSpPr>
                <a:spLocks/>
              </p:cNvSpPr>
              <p:nvPr/>
            </p:nvSpPr>
            <p:spPr bwMode="auto">
              <a:xfrm>
                <a:off x="1645" y="4000"/>
                <a:ext cx="615" cy="100"/>
              </a:xfrm>
              <a:custGeom>
                <a:avLst/>
                <a:gdLst>
                  <a:gd name="T0" fmla="*/ 0 w 1231"/>
                  <a:gd name="T1" fmla="*/ 1 h 199"/>
                  <a:gd name="T2" fmla="*/ 0 w 1231"/>
                  <a:gd name="T3" fmla="*/ 1 h 199"/>
                  <a:gd name="T4" fmla="*/ 0 w 1231"/>
                  <a:gd name="T5" fmla="*/ 1 h 199"/>
                  <a:gd name="T6" fmla="*/ 0 w 1231"/>
                  <a:gd name="T7" fmla="*/ 1 h 199"/>
                  <a:gd name="T8" fmla="*/ 0 w 1231"/>
                  <a:gd name="T9" fmla="*/ 1 h 199"/>
                  <a:gd name="T10" fmla="*/ 0 w 1231"/>
                  <a:gd name="T11" fmla="*/ 1 h 199"/>
                  <a:gd name="T12" fmla="*/ 0 w 1231"/>
                  <a:gd name="T13" fmla="*/ 1 h 199"/>
                  <a:gd name="T14" fmla="*/ 0 w 1231"/>
                  <a:gd name="T15" fmla="*/ 1 h 199"/>
                  <a:gd name="T16" fmla="*/ 0 w 1231"/>
                  <a:gd name="T17" fmla="*/ 1 h 199"/>
                  <a:gd name="T18" fmla="*/ 0 w 1231"/>
                  <a:gd name="T19" fmla="*/ 1 h 199"/>
                  <a:gd name="T20" fmla="*/ 0 w 1231"/>
                  <a:gd name="T21" fmla="*/ 1 h 199"/>
                  <a:gd name="T22" fmla="*/ 0 w 1231"/>
                  <a:gd name="T23" fmla="*/ 1 h 199"/>
                  <a:gd name="T24" fmla="*/ 0 w 1231"/>
                  <a:gd name="T25" fmla="*/ 1 h 199"/>
                  <a:gd name="T26" fmla="*/ 0 w 1231"/>
                  <a:gd name="T27" fmla="*/ 1 h 199"/>
                  <a:gd name="T28" fmla="*/ 0 w 1231"/>
                  <a:gd name="T29" fmla="*/ 1 h 199"/>
                  <a:gd name="T30" fmla="*/ 0 w 1231"/>
                  <a:gd name="T31" fmla="*/ 1 h 199"/>
                  <a:gd name="T32" fmla="*/ 0 w 1231"/>
                  <a:gd name="T33" fmla="*/ 1 h 199"/>
                  <a:gd name="T34" fmla="*/ 0 w 1231"/>
                  <a:gd name="T35" fmla="*/ 1 h 199"/>
                  <a:gd name="T36" fmla="*/ 0 w 1231"/>
                  <a:gd name="T37" fmla="*/ 1 h 199"/>
                  <a:gd name="T38" fmla="*/ 0 w 1231"/>
                  <a:gd name="T39" fmla="*/ 1 h 199"/>
                  <a:gd name="T40" fmla="*/ 0 w 1231"/>
                  <a:gd name="T41" fmla="*/ 1 h 199"/>
                  <a:gd name="T42" fmla="*/ 0 w 1231"/>
                  <a:gd name="T43" fmla="*/ 1 h 199"/>
                  <a:gd name="T44" fmla="*/ 0 w 1231"/>
                  <a:gd name="T45" fmla="*/ 1 h 199"/>
                  <a:gd name="T46" fmla="*/ 0 w 1231"/>
                  <a:gd name="T47" fmla="*/ 1 h 199"/>
                  <a:gd name="T48" fmla="*/ 0 w 1231"/>
                  <a:gd name="T49" fmla="*/ 1 h 199"/>
                  <a:gd name="T50" fmla="*/ 0 w 1231"/>
                  <a:gd name="T51" fmla="*/ 1 h 199"/>
                  <a:gd name="T52" fmla="*/ 0 w 1231"/>
                  <a:gd name="T53" fmla="*/ 1 h 199"/>
                  <a:gd name="T54" fmla="*/ 0 w 1231"/>
                  <a:gd name="T55" fmla="*/ 1 h 199"/>
                  <a:gd name="T56" fmla="*/ 0 w 1231"/>
                  <a:gd name="T57" fmla="*/ 1 h 199"/>
                  <a:gd name="T58" fmla="*/ 0 w 1231"/>
                  <a:gd name="T59" fmla="*/ 1 h 199"/>
                  <a:gd name="T60" fmla="*/ 0 w 1231"/>
                  <a:gd name="T61" fmla="*/ 1 h 199"/>
                  <a:gd name="T62" fmla="*/ 0 w 1231"/>
                  <a:gd name="T63" fmla="*/ 1 h 199"/>
                  <a:gd name="T64" fmla="*/ 0 w 1231"/>
                  <a:gd name="T65" fmla="*/ 1 h 199"/>
                  <a:gd name="T66" fmla="*/ 0 w 1231"/>
                  <a:gd name="T67" fmla="*/ 0 h 199"/>
                  <a:gd name="T68" fmla="*/ 0 w 1231"/>
                  <a:gd name="T69" fmla="*/ 0 h 199"/>
                  <a:gd name="T70" fmla="*/ 0 w 1231"/>
                  <a:gd name="T71" fmla="*/ 1 h 199"/>
                  <a:gd name="T72" fmla="*/ 0 w 1231"/>
                  <a:gd name="T73" fmla="*/ 1 h 19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31"/>
                  <a:gd name="T112" fmla="*/ 0 h 199"/>
                  <a:gd name="T113" fmla="*/ 1231 w 1231"/>
                  <a:gd name="T114" fmla="*/ 199 h 19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31" h="199">
                    <a:moveTo>
                      <a:pt x="12" y="23"/>
                    </a:moveTo>
                    <a:lnTo>
                      <a:pt x="0" y="23"/>
                    </a:lnTo>
                    <a:lnTo>
                      <a:pt x="35" y="46"/>
                    </a:lnTo>
                    <a:lnTo>
                      <a:pt x="71" y="70"/>
                    </a:lnTo>
                    <a:lnTo>
                      <a:pt x="106" y="82"/>
                    </a:lnTo>
                    <a:lnTo>
                      <a:pt x="141" y="93"/>
                    </a:lnTo>
                    <a:lnTo>
                      <a:pt x="188" y="117"/>
                    </a:lnTo>
                    <a:lnTo>
                      <a:pt x="223" y="128"/>
                    </a:lnTo>
                    <a:lnTo>
                      <a:pt x="270" y="140"/>
                    </a:lnTo>
                    <a:lnTo>
                      <a:pt x="305" y="152"/>
                    </a:lnTo>
                    <a:lnTo>
                      <a:pt x="352" y="164"/>
                    </a:lnTo>
                    <a:lnTo>
                      <a:pt x="398" y="164"/>
                    </a:lnTo>
                    <a:lnTo>
                      <a:pt x="434" y="175"/>
                    </a:lnTo>
                    <a:lnTo>
                      <a:pt x="480" y="187"/>
                    </a:lnTo>
                    <a:lnTo>
                      <a:pt x="528" y="187"/>
                    </a:lnTo>
                    <a:lnTo>
                      <a:pt x="575" y="187"/>
                    </a:lnTo>
                    <a:lnTo>
                      <a:pt x="621" y="199"/>
                    </a:lnTo>
                    <a:lnTo>
                      <a:pt x="657" y="199"/>
                    </a:lnTo>
                    <a:lnTo>
                      <a:pt x="703" y="199"/>
                    </a:lnTo>
                    <a:lnTo>
                      <a:pt x="750" y="199"/>
                    </a:lnTo>
                    <a:lnTo>
                      <a:pt x="785" y="199"/>
                    </a:lnTo>
                    <a:lnTo>
                      <a:pt x="832" y="187"/>
                    </a:lnTo>
                    <a:lnTo>
                      <a:pt x="867" y="187"/>
                    </a:lnTo>
                    <a:lnTo>
                      <a:pt x="915" y="187"/>
                    </a:lnTo>
                    <a:lnTo>
                      <a:pt x="949" y="175"/>
                    </a:lnTo>
                    <a:lnTo>
                      <a:pt x="984" y="175"/>
                    </a:lnTo>
                    <a:lnTo>
                      <a:pt x="1032" y="164"/>
                    </a:lnTo>
                    <a:lnTo>
                      <a:pt x="1066" y="152"/>
                    </a:lnTo>
                    <a:lnTo>
                      <a:pt x="1090" y="152"/>
                    </a:lnTo>
                    <a:lnTo>
                      <a:pt x="1125" y="140"/>
                    </a:lnTo>
                    <a:lnTo>
                      <a:pt x="1149" y="128"/>
                    </a:lnTo>
                    <a:lnTo>
                      <a:pt x="1183" y="117"/>
                    </a:lnTo>
                    <a:lnTo>
                      <a:pt x="1207" y="106"/>
                    </a:lnTo>
                    <a:lnTo>
                      <a:pt x="1231" y="82"/>
                    </a:lnTo>
                    <a:lnTo>
                      <a:pt x="1219" y="70"/>
                    </a:lnTo>
                    <a:lnTo>
                      <a:pt x="1196" y="82"/>
                    </a:lnTo>
                    <a:lnTo>
                      <a:pt x="1172" y="93"/>
                    </a:lnTo>
                    <a:lnTo>
                      <a:pt x="1149" y="106"/>
                    </a:lnTo>
                    <a:lnTo>
                      <a:pt x="1114" y="117"/>
                    </a:lnTo>
                    <a:lnTo>
                      <a:pt x="1090" y="117"/>
                    </a:lnTo>
                    <a:lnTo>
                      <a:pt x="1055" y="128"/>
                    </a:lnTo>
                    <a:lnTo>
                      <a:pt x="1019" y="140"/>
                    </a:lnTo>
                    <a:lnTo>
                      <a:pt x="984" y="152"/>
                    </a:lnTo>
                    <a:lnTo>
                      <a:pt x="949" y="152"/>
                    </a:lnTo>
                    <a:lnTo>
                      <a:pt x="915" y="164"/>
                    </a:lnTo>
                    <a:lnTo>
                      <a:pt x="867" y="164"/>
                    </a:lnTo>
                    <a:lnTo>
                      <a:pt x="832" y="164"/>
                    </a:lnTo>
                    <a:lnTo>
                      <a:pt x="785" y="175"/>
                    </a:lnTo>
                    <a:lnTo>
                      <a:pt x="750" y="175"/>
                    </a:lnTo>
                    <a:lnTo>
                      <a:pt x="703" y="175"/>
                    </a:lnTo>
                    <a:lnTo>
                      <a:pt x="657" y="175"/>
                    </a:lnTo>
                    <a:lnTo>
                      <a:pt x="621" y="164"/>
                    </a:lnTo>
                    <a:lnTo>
                      <a:pt x="575" y="164"/>
                    </a:lnTo>
                    <a:lnTo>
                      <a:pt x="528" y="164"/>
                    </a:lnTo>
                    <a:lnTo>
                      <a:pt x="480" y="152"/>
                    </a:lnTo>
                    <a:lnTo>
                      <a:pt x="446" y="152"/>
                    </a:lnTo>
                    <a:lnTo>
                      <a:pt x="398" y="140"/>
                    </a:lnTo>
                    <a:lnTo>
                      <a:pt x="352" y="140"/>
                    </a:lnTo>
                    <a:lnTo>
                      <a:pt x="316" y="128"/>
                    </a:lnTo>
                    <a:lnTo>
                      <a:pt x="270" y="117"/>
                    </a:lnTo>
                    <a:lnTo>
                      <a:pt x="235" y="106"/>
                    </a:lnTo>
                    <a:lnTo>
                      <a:pt x="188" y="93"/>
                    </a:lnTo>
                    <a:lnTo>
                      <a:pt x="153" y="70"/>
                    </a:lnTo>
                    <a:lnTo>
                      <a:pt x="117" y="58"/>
                    </a:lnTo>
                    <a:lnTo>
                      <a:pt x="82" y="46"/>
                    </a:lnTo>
                    <a:lnTo>
                      <a:pt x="47" y="23"/>
                    </a:lnTo>
                    <a:lnTo>
                      <a:pt x="12" y="0"/>
                    </a:lnTo>
                    <a:lnTo>
                      <a:pt x="0" y="11"/>
                    </a:lnTo>
                    <a:lnTo>
                      <a:pt x="0" y="23"/>
                    </a:lnTo>
                    <a:lnTo>
                      <a:pt x="12"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70" name="Freeform 9"/>
              <p:cNvSpPr>
                <a:spLocks/>
              </p:cNvSpPr>
              <p:nvPr/>
            </p:nvSpPr>
            <p:spPr bwMode="auto">
              <a:xfrm>
                <a:off x="1457" y="3983"/>
                <a:ext cx="194" cy="47"/>
              </a:xfrm>
              <a:custGeom>
                <a:avLst/>
                <a:gdLst>
                  <a:gd name="T0" fmla="*/ 1 w 386"/>
                  <a:gd name="T1" fmla="*/ 1 h 93"/>
                  <a:gd name="T2" fmla="*/ 0 w 386"/>
                  <a:gd name="T3" fmla="*/ 1 h 93"/>
                  <a:gd name="T4" fmla="*/ 1 w 386"/>
                  <a:gd name="T5" fmla="*/ 1 h 93"/>
                  <a:gd name="T6" fmla="*/ 1 w 386"/>
                  <a:gd name="T7" fmla="*/ 1 h 93"/>
                  <a:gd name="T8" fmla="*/ 1 w 386"/>
                  <a:gd name="T9" fmla="*/ 1 h 93"/>
                  <a:gd name="T10" fmla="*/ 1 w 386"/>
                  <a:gd name="T11" fmla="*/ 1 h 93"/>
                  <a:gd name="T12" fmla="*/ 1 w 386"/>
                  <a:gd name="T13" fmla="*/ 1 h 93"/>
                  <a:gd name="T14" fmla="*/ 1 w 386"/>
                  <a:gd name="T15" fmla="*/ 1 h 93"/>
                  <a:gd name="T16" fmla="*/ 1 w 386"/>
                  <a:gd name="T17" fmla="*/ 1 h 93"/>
                  <a:gd name="T18" fmla="*/ 1 w 386"/>
                  <a:gd name="T19" fmla="*/ 1 h 93"/>
                  <a:gd name="T20" fmla="*/ 1 w 386"/>
                  <a:gd name="T21" fmla="*/ 1 h 93"/>
                  <a:gd name="T22" fmla="*/ 1 w 386"/>
                  <a:gd name="T23" fmla="*/ 1 h 93"/>
                  <a:gd name="T24" fmla="*/ 1 w 386"/>
                  <a:gd name="T25" fmla="*/ 1 h 93"/>
                  <a:gd name="T26" fmla="*/ 1 w 386"/>
                  <a:gd name="T27" fmla="*/ 1 h 93"/>
                  <a:gd name="T28" fmla="*/ 1 w 386"/>
                  <a:gd name="T29" fmla="*/ 1 h 93"/>
                  <a:gd name="T30" fmla="*/ 1 w 386"/>
                  <a:gd name="T31" fmla="*/ 1 h 93"/>
                  <a:gd name="T32" fmla="*/ 1 w 386"/>
                  <a:gd name="T33" fmla="*/ 1 h 93"/>
                  <a:gd name="T34" fmla="*/ 1 w 386"/>
                  <a:gd name="T35" fmla="*/ 1 h 93"/>
                  <a:gd name="T36" fmla="*/ 1 w 386"/>
                  <a:gd name="T37" fmla="*/ 1 h 93"/>
                  <a:gd name="T38" fmla="*/ 1 w 386"/>
                  <a:gd name="T39" fmla="*/ 1 h 93"/>
                  <a:gd name="T40" fmla="*/ 1 w 386"/>
                  <a:gd name="T41" fmla="*/ 1 h 93"/>
                  <a:gd name="T42" fmla="*/ 1 w 386"/>
                  <a:gd name="T43" fmla="*/ 1 h 93"/>
                  <a:gd name="T44" fmla="*/ 1 w 386"/>
                  <a:gd name="T45" fmla="*/ 1 h 93"/>
                  <a:gd name="T46" fmla="*/ 1 w 386"/>
                  <a:gd name="T47" fmla="*/ 1 h 93"/>
                  <a:gd name="T48" fmla="*/ 1 w 386"/>
                  <a:gd name="T49" fmla="*/ 1 h 93"/>
                  <a:gd name="T50" fmla="*/ 1 w 386"/>
                  <a:gd name="T51" fmla="*/ 1 h 93"/>
                  <a:gd name="T52" fmla="*/ 1 w 386"/>
                  <a:gd name="T53" fmla="*/ 1 h 93"/>
                  <a:gd name="T54" fmla="*/ 1 w 386"/>
                  <a:gd name="T55" fmla="*/ 1 h 93"/>
                  <a:gd name="T56" fmla="*/ 1 w 386"/>
                  <a:gd name="T57" fmla="*/ 1 h 93"/>
                  <a:gd name="T58" fmla="*/ 1 w 386"/>
                  <a:gd name="T59" fmla="*/ 1 h 93"/>
                  <a:gd name="T60" fmla="*/ 1 w 386"/>
                  <a:gd name="T61" fmla="*/ 1 h 93"/>
                  <a:gd name="T62" fmla="*/ 1 w 386"/>
                  <a:gd name="T63" fmla="*/ 1 h 93"/>
                  <a:gd name="T64" fmla="*/ 1 w 386"/>
                  <a:gd name="T65" fmla="*/ 1 h 93"/>
                  <a:gd name="T66" fmla="*/ 1 w 386"/>
                  <a:gd name="T67" fmla="*/ 1 h 93"/>
                  <a:gd name="T68" fmla="*/ 1 w 386"/>
                  <a:gd name="T69" fmla="*/ 0 h 93"/>
                  <a:gd name="T70" fmla="*/ 0 w 386"/>
                  <a:gd name="T71" fmla="*/ 0 h 93"/>
                  <a:gd name="T72" fmla="*/ 1 w 386"/>
                  <a:gd name="T73" fmla="*/ 0 h 93"/>
                  <a:gd name="T74" fmla="*/ 0 w 386"/>
                  <a:gd name="T75" fmla="*/ 0 h 93"/>
                  <a:gd name="T76" fmla="*/ 0 w 386"/>
                  <a:gd name="T77" fmla="*/ 0 h 93"/>
                  <a:gd name="T78" fmla="*/ 0 w 386"/>
                  <a:gd name="T79" fmla="*/ 1 h 93"/>
                  <a:gd name="T80" fmla="*/ 0 w 386"/>
                  <a:gd name="T81" fmla="*/ 1 h 93"/>
                  <a:gd name="T82" fmla="*/ 1 w 386"/>
                  <a:gd name="T83" fmla="*/ 1 h 9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86"/>
                  <a:gd name="T127" fmla="*/ 0 h 93"/>
                  <a:gd name="T128" fmla="*/ 386 w 386"/>
                  <a:gd name="T129" fmla="*/ 93 h 9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86" h="93">
                    <a:moveTo>
                      <a:pt x="11" y="22"/>
                    </a:moveTo>
                    <a:lnTo>
                      <a:pt x="0" y="22"/>
                    </a:lnTo>
                    <a:lnTo>
                      <a:pt x="23" y="35"/>
                    </a:lnTo>
                    <a:lnTo>
                      <a:pt x="47" y="46"/>
                    </a:lnTo>
                    <a:lnTo>
                      <a:pt x="69" y="58"/>
                    </a:lnTo>
                    <a:lnTo>
                      <a:pt x="93" y="70"/>
                    </a:lnTo>
                    <a:lnTo>
                      <a:pt x="117" y="81"/>
                    </a:lnTo>
                    <a:lnTo>
                      <a:pt x="140" y="81"/>
                    </a:lnTo>
                    <a:lnTo>
                      <a:pt x="164" y="81"/>
                    </a:lnTo>
                    <a:lnTo>
                      <a:pt x="187" y="93"/>
                    </a:lnTo>
                    <a:lnTo>
                      <a:pt x="210" y="93"/>
                    </a:lnTo>
                    <a:lnTo>
                      <a:pt x="234" y="93"/>
                    </a:lnTo>
                    <a:lnTo>
                      <a:pt x="257" y="81"/>
                    </a:lnTo>
                    <a:lnTo>
                      <a:pt x="281" y="81"/>
                    </a:lnTo>
                    <a:lnTo>
                      <a:pt x="304" y="81"/>
                    </a:lnTo>
                    <a:lnTo>
                      <a:pt x="339" y="70"/>
                    </a:lnTo>
                    <a:lnTo>
                      <a:pt x="363" y="70"/>
                    </a:lnTo>
                    <a:lnTo>
                      <a:pt x="386" y="58"/>
                    </a:lnTo>
                    <a:lnTo>
                      <a:pt x="386" y="35"/>
                    </a:lnTo>
                    <a:lnTo>
                      <a:pt x="350" y="46"/>
                    </a:lnTo>
                    <a:lnTo>
                      <a:pt x="328" y="46"/>
                    </a:lnTo>
                    <a:lnTo>
                      <a:pt x="304" y="58"/>
                    </a:lnTo>
                    <a:lnTo>
                      <a:pt x="281" y="58"/>
                    </a:lnTo>
                    <a:lnTo>
                      <a:pt x="257" y="58"/>
                    </a:lnTo>
                    <a:lnTo>
                      <a:pt x="234" y="70"/>
                    </a:lnTo>
                    <a:lnTo>
                      <a:pt x="210" y="70"/>
                    </a:lnTo>
                    <a:lnTo>
                      <a:pt x="187" y="58"/>
                    </a:lnTo>
                    <a:lnTo>
                      <a:pt x="164" y="58"/>
                    </a:lnTo>
                    <a:lnTo>
                      <a:pt x="151" y="58"/>
                    </a:lnTo>
                    <a:lnTo>
                      <a:pt x="128" y="46"/>
                    </a:lnTo>
                    <a:lnTo>
                      <a:pt x="105" y="46"/>
                    </a:lnTo>
                    <a:lnTo>
                      <a:pt x="82" y="35"/>
                    </a:lnTo>
                    <a:lnTo>
                      <a:pt x="58" y="22"/>
                    </a:lnTo>
                    <a:lnTo>
                      <a:pt x="34" y="11"/>
                    </a:lnTo>
                    <a:lnTo>
                      <a:pt x="11" y="0"/>
                    </a:lnTo>
                    <a:lnTo>
                      <a:pt x="0" y="0"/>
                    </a:lnTo>
                    <a:lnTo>
                      <a:pt x="11" y="0"/>
                    </a:lnTo>
                    <a:lnTo>
                      <a:pt x="0" y="0"/>
                    </a:lnTo>
                    <a:lnTo>
                      <a:pt x="0" y="11"/>
                    </a:lnTo>
                    <a:lnTo>
                      <a:pt x="0" y="22"/>
                    </a:lnTo>
                    <a:lnTo>
                      <a:pt x="11" y="2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71" name="Freeform 10"/>
              <p:cNvSpPr>
                <a:spLocks/>
              </p:cNvSpPr>
              <p:nvPr/>
            </p:nvSpPr>
            <p:spPr bwMode="auto">
              <a:xfrm>
                <a:off x="1287" y="3983"/>
                <a:ext cx="176" cy="52"/>
              </a:xfrm>
              <a:custGeom>
                <a:avLst/>
                <a:gdLst>
                  <a:gd name="T0" fmla="*/ 1 w 351"/>
                  <a:gd name="T1" fmla="*/ 0 h 105"/>
                  <a:gd name="T2" fmla="*/ 1 w 351"/>
                  <a:gd name="T3" fmla="*/ 0 h 105"/>
                  <a:gd name="T4" fmla="*/ 1 w 351"/>
                  <a:gd name="T5" fmla="*/ 0 h 105"/>
                  <a:gd name="T6" fmla="*/ 1 w 351"/>
                  <a:gd name="T7" fmla="*/ 0 h 105"/>
                  <a:gd name="T8" fmla="*/ 1 w 351"/>
                  <a:gd name="T9" fmla="*/ 0 h 105"/>
                  <a:gd name="T10" fmla="*/ 1 w 351"/>
                  <a:gd name="T11" fmla="*/ 0 h 105"/>
                  <a:gd name="T12" fmla="*/ 1 w 351"/>
                  <a:gd name="T13" fmla="*/ 0 h 105"/>
                  <a:gd name="T14" fmla="*/ 1 w 351"/>
                  <a:gd name="T15" fmla="*/ 0 h 105"/>
                  <a:gd name="T16" fmla="*/ 1 w 351"/>
                  <a:gd name="T17" fmla="*/ 0 h 105"/>
                  <a:gd name="T18" fmla="*/ 1 w 351"/>
                  <a:gd name="T19" fmla="*/ 0 h 105"/>
                  <a:gd name="T20" fmla="*/ 1 w 351"/>
                  <a:gd name="T21" fmla="*/ 0 h 105"/>
                  <a:gd name="T22" fmla="*/ 1 w 351"/>
                  <a:gd name="T23" fmla="*/ 0 h 105"/>
                  <a:gd name="T24" fmla="*/ 1 w 351"/>
                  <a:gd name="T25" fmla="*/ 0 h 105"/>
                  <a:gd name="T26" fmla="*/ 1 w 351"/>
                  <a:gd name="T27" fmla="*/ 0 h 105"/>
                  <a:gd name="T28" fmla="*/ 1 w 351"/>
                  <a:gd name="T29" fmla="*/ 0 h 105"/>
                  <a:gd name="T30" fmla="*/ 1 w 351"/>
                  <a:gd name="T31" fmla="*/ 0 h 105"/>
                  <a:gd name="T32" fmla="*/ 1 w 351"/>
                  <a:gd name="T33" fmla="*/ 0 h 105"/>
                  <a:gd name="T34" fmla="*/ 1 w 351"/>
                  <a:gd name="T35" fmla="*/ 0 h 105"/>
                  <a:gd name="T36" fmla="*/ 1 w 351"/>
                  <a:gd name="T37" fmla="*/ 0 h 105"/>
                  <a:gd name="T38" fmla="*/ 1 w 351"/>
                  <a:gd name="T39" fmla="*/ 0 h 105"/>
                  <a:gd name="T40" fmla="*/ 1 w 351"/>
                  <a:gd name="T41" fmla="*/ 0 h 105"/>
                  <a:gd name="T42" fmla="*/ 1 w 351"/>
                  <a:gd name="T43" fmla="*/ 0 h 105"/>
                  <a:gd name="T44" fmla="*/ 1 w 351"/>
                  <a:gd name="T45" fmla="*/ 0 h 105"/>
                  <a:gd name="T46" fmla="*/ 1 w 351"/>
                  <a:gd name="T47" fmla="*/ 0 h 105"/>
                  <a:gd name="T48" fmla="*/ 1 w 351"/>
                  <a:gd name="T49" fmla="*/ 0 h 105"/>
                  <a:gd name="T50" fmla="*/ 1 w 351"/>
                  <a:gd name="T51" fmla="*/ 0 h 105"/>
                  <a:gd name="T52" fmla="*/ 1 w 351"/>
                  <a:gd name="T53" fmla="*/ 0 h 105"/>
                  <a:gd name="T54" fmla="*/ 1 w 351"/>
                  <a:gd name="T55" fmla="*/ 0 h 105"/>
                  <a:gd name="T56" fmla="*/ 1 w 351"/>
                  <a:gd name="T57" fmla="*/ 0 h 105"/>
                  <a:gd name="T58" fmla="*/ 1 w 351"/>
                  <a:gd name="T59" fmla="*/ 0 h 105"/>
                  <a:gd name="T60" fmla="*/ 1 w 351"/>
                  <a:gd name="T61" fmla="*/ 0 h 105"/>
                  <a:gd name="T62" fmla="*/ 1 w 351"/>
                  <a:gd name="T63" fmla="*/ 0 h 105"/>
                  <a:gd name="T64" fmla="*/ 1 w 351"/>
                  <a:gd name="T65" fmla="*/ 0 h 105"/>
                  <a:gd name="T66" fmla="*/ 1 w 351"/>
                  <a:gd name="T67" fmla="*/ 0 h 105"/>
                  <a:gd name="T68" fmla="*/ 1 w 351"/>
                  <a:gd name="T69" fmla="*/ 0 h 105"/>
                  <a:gd name="T70" fmla="*/ 1 w 351"/>
                  <a:gd name="T71" fmla="*/ 0 h 105"/>
                  <a:gd name="T72" fmla="*/ 1 w 351"/>
                  <a:gd name="T73" fmla="*/ 0 h 105"/>
                  <a:gd name="T74" fmla="*/ 0 w 351"/>
                  <a:gd name="T75" fmla="*/ 0 h 105"/>
                  <a:gd name="T76" fmla="*/ 0 w 351"/>
                  <a:gd name="T77" fmla="*/ 0 h 105"/>
                  <a:gd name="T78" fmla="*/ 0 w 351"/>
                  <a:gd name="T79" fmla="*/ 0 h 105"/>
                  <a:gd name="T80" fmla="*/ 1 w 351"/>
                  <a:gd name="T81" fmla="*/ 0 h 105"/>
                  <a:gd name="T82" fmla="*/ 1 w 351"/>
                  <a:gd name="T83" fmla="*/ 0 h 10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51"/>
                  <a:gd name="T127" fmla="*/ 0 h 105"/>
                  <a:gd name="T128" fmla="*/ 351 w 351"/>
                  <a:gd name="T129" fmla="*/ 105 h 10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51" h="105">
                    <a:moveTo>
                      <a:pt x="23" y="105"/>
                    </a:moveTo>
                    <a:lnTo>
                      <a:pt x="11" y="105"/>
                    </a:lnTo>
                    <a:lnTo>
                      <a:pt x="35" y="105"/>
                    </a:lnTo>
                    <a:lnTo>
                      <a:pt x="58" y="105"/>
                    </a:lnTo>
                    <a:lnTo>
                      <a:pt x="82" y="105"/>
                    </a:lnTo>
                    <a:lnTo>
                      <a:pt x="93" y="105"/>
                    </a:lnTo>
                    <a:lnTo>
                      <a:pt x="117" y="105"/>
                    </a:lnTo>
                    <a:lnTo>
                      <a:pt x="140" y="93"/>
                    </a:lnTo>
                    <a:lnTo>
                      <a:pt x="164" y="93"/>
                    </a:lnTo>
                    <a:lnTo>
                      <a:pt x="187" y="93"/>
                    </a:lnTo>
                    <a:lnTo>
                      <a:pt x="210" y="93"/>
                    </a:lnTo>
                    <a:lnTo>
                      <a:pt x="223" y="81"/>
                    </a:lnTo>
                    <a:lnTo>
                      <a:pt x="246" y="70"/>
                    </a:lnTo>
                    <a:lnTo>
                      <a:pt x="269" y="70"/>
                    </a:lnTo>
                    <a:lnTo>
                      <a:pt x="292" y="58"/>
                    </a:lnTo>
                    <a:lnTo>
                      <a:pt x="316" y="46"/>
                    </a:lnTo>
                    <a:lnTo>
                      <a:pt x="327" y="35"/>
                    </a:lnTo>
                    <a:lnTo>
                      <a:pt x="351" y="22"/>
                    </a:lnTo>
                    <a:lnTo>
                      <a:pt x="340" y="0"/>
                    </a:lnTo>
                    <a:lnTo>
                      <a:pt x="316" y="11"/>
                    </a:lnTo>
                    <a:lnTo>
                      <a:pt x="305" y="22"/>
                    </a:lnTo>
                    <a:lnTo>
                      <a:pt x="281" y="35"/>
                    </a:lnTo>
                    <a:lnTo>
                      <a:pt x="257" y="46"/>
                    </a:lnTo>
                    <a:lnTo>
                      <a:pt x="246" y="58"/>
                    </a:lnTo>
                    <a:lnTo>
                      <a:pt x="223" y="58"/>
                    </a:lnTo>
                    <a:lnTo>
                      <a:pt x="199" y="70"/>
                    </a:lnTo>
                    <a:lnTo>
                      <a:pt x="187" y="70"/>
                    </a:lnTo>
                    <a:lnTo>
                      <a:pt x="164" y="70"/>
                    </a:lnTo>
                    <a:lnTo>
                      <a:pt x="140" y="70"/>
                    </a:lnTo>
                    <a:lnTo>
                      <a:pt x="117" y="70"/>
                    </a:lnTo>
                    <a:lnTo>
                      <a:pt x="93" y="70"/>
                    </a:lnTo>
                    <a:lnTo>
                      <a:pt x="82" y="70"/>
                    </a:lnTo>
                    <a:lnTo>
                      <a:pt x="58" y="70"/>
                    </a:lnTo>
                    <a:lnTo>
                      <a:pt x="35" y="70"/>
                    </a:lnTo>
                    <a:lnTo>
                      <a:pt x="11" y="70"/>
                    </a:lnTo>
                    <a:lnTo>
                      <a:pt x="11" y="81"/>
                    </a:lnTo>
                    <a:lnTo>
                      <a:pt x="11" y="70"/>
                    </a:lnTo>
                    <a:lnTo>
                      <a:pt x="0" y="81"/>
                    </a:lnTo>
                    <a:lnTo>
                      <a:pt x="0" y="93"/>
                    </a:lnTo>
                    <a:lnTo>
                      <a:pt x="11" y="105"/>
                    </a:lnTo>
                    <a:lnTo>
                      <a:pt x="23" y="10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72" name="Freeform 11"/>
              <p:cNvSpPr>
                <a:spLocks/>
              </p:cNvSpPr>
              <p:nvPr/>
            </p:nvSpPr>
            <p:spPr bwMode="auto">
              <a:xfrm>
                <a:off x="1106" y="4023"/>
                <a:ext cx="193" cy="100"/>
              </a:xfrm>
              <a:custGeom>
                <a:avLst/>
                <a:gdLst>
                  <a:gd name="T0" fmla="*/ 1 w 386"/>
                  <a:gd name="T1" fmla="*/ 1 h 199"/>
                  <a:gd name="T2" fmla="*/ 1 w 386"/>
                  <a:gd name="T3" fmla="*/ 1 h 199"/>
                  <a:gd name="T4" fmla="*/ 1 w 386"/>
                  <a:gd name="T5" fmla="*/ 1 h 199"/>
                  <a:gd name="T6" fmla="*/ 1 w 386"/>
                  <a:gd name="T7" fmla="*/ 1 h 199"/>
                  <a:gd name="T8" fmla="*/ 1 w 386"/>
                  <a:gd name="T9" fmla="*/ 1 h 199"/>
                  <a:gd name="T10" fmla="*/ 1 w 386"/>
                  <a:gd name="T11" fmla="*/ 1 h 199"/>
                  <a:gd name="T12" fmla="*/ 1 w 386"/>
                  <a:gd name="T13" fmla="*/ 1 h 199"/>
                  <a:gd name="T14" fmla="*/ 1 w 386"/>
                  <a:gd name="T15" fmla="*/ 1 h 199"/>
                  <a:gd name="T16" fmla="*/ 1 w 386"/>
                  <a:gd name="T17" fmla="*/ 1 h 199"/>
                  <a:gd name="T18" fmla="*/ 1 w 386"/>
                  <a:gd name="T19" fmla="*/ 1 h 199"/>
                  <a:gd name="T20" fmla="*/ 1 w 386"/>
                  <a:gd name="T21" fmla="*/ 1 h 199"/>
                  <a:gd name="T22" fmla="*/ 1 w 386"/>
                  <a:gd name="T23" fmla="*/ 1 h 199"/>
                  <a:gd name="T24" fmla="*/ 1 w 386"/>
                  <a:gd name="T25" fmla="*/ 1 h 199"/>
                  <a:gd name="T26" fmla="*/ 1 w 386"/>
                  <a:gd name="T27" fmla="*/ 1 h 199"/>
                  <a:gd name="T28" fmla="*/ 1 w 386"/>
                  <a:gd name="T29" fmla="*/ 1 h 199"/>
                  <a:gd name="T30" fmla="*/ 1 w 386"/>
                  <a:gd name="T31" fmla="*/ 1 h 199"/>
                  <a:gd name="T32" fmla="*/ 1 w 386"/>
                  <a:gd name="T33" fmla="*/ 1 h 199"/>
                  <a:gd name="T34" fmla="*/ 1 w 386"/>
                  <a:gd name="T35" fmla="*/ 1 h 199"/>
                  <a:gd name="T36" fmla="*/ 1 w 386"/>
                  <a:gd name="T37" fmla="*/ 0 h 199"/>
                  <a:gd name="T38" fmla="*/ 1 w 386"/>
                  <a:gd name="T39" fmla="*/ 1 h 199"/>
                  <a:gd name="T40" fmla="*/ 1 w 386"/>
                  <a:gd name="T41" fmla="*/ 1 h 199"/>
                  <a:gd name="T42" fmla="*/ 1 w 386"/>
                  <a:gd name="T43" fmla="*/ 1 h 199"/>
                  <a:gd name="T44" fmla="*/ 1 w 386"/>
                  <a:gd name="T45" fmla="*/ 1 h 199"/>
                  <a:gd name="T46" fmla="*/ 1 w 386"/>
                  <a:gd name="T47" fmla="*/ 1 h 199"/>
                  <a:gd name="T48" fmla="*/ 1 w 386"/>
                  <a:gd name="T49" fmla="*/ 1 h 199"/>
                  <a:gd name="T50" fmla="*/ 1 w 386"/>
                  <a:gd name="T51" fmla="*/ 1 h 199"/>
                  <a:gd name="T52" fmla="*/ 1 w 386"/>
                  <a:gd name="T53" fmla="*/ 1 h 199"/>
                  <a:gd name="T54" fmla="*/ 1 w 386"/>
                  <a:gd name="T55" fmla="*/ 1 h 199"/>
                  <a:gd name="T56" fmla="*/ 1 w 386"/>
                  <a:gd name="T57" fmla="*/ 1 h 199"/>
                  <a:gd name="T58" fmla="*/ 1 w 386"/>
                  <a:gd name="T59" fmla="*/ 1 h 199"/>
                  <a:gd name="T60" fmla="*/ 1 w 386"/>
                  <a:gd name="T61" fmla="*/ 1 h 199"/>
                  <a:gd name="T62" fmla="*/ 1 w 386"/>
                  <a:gd name="T63" fmla="*/ 1 h 199"/>
                  <a:gd name="T64" fmla="*/ 1 w 386"/>
                  <a:gd name="T65" fmla="*/ 1 h 199"/>
                  <a:gd name="T66" fmla="*/ 1 w 386"/>
                  <a:gd name="T67" fmla="*/ 1 h 199"/>
                  <a:gd name="T68" fmla="*/ 1 w 386"/>
                  <a:gd name="T69" fmla="*/ 1 h 199"/>
                  <a:gd name="T70" fmla="*/ 1 w 386"/>
                  <a:gd name="T71" fmla="*/ 1 h 199"/>
                  <a:gd name="T72" fmla="*/ 1 w 386"/>
                  <a:gd name="T73" fmla="*/ 1 h 199"/>
                  <a:gd name="T74" fmla="*/ 0 w 386"/>
                  <a:gd name="T75" fmla="*/ 1 h 199"/>
                  <a:gd name="T76" fmla="*/ 0 w 386"/>
                  <a:gd name="T77" fmla="*/ 1 h 199"/>
                  <a:gd name="T78" fmla="*/ 0 w 386"/>
                  <a:gd name="T79" fmla="*/ 1 h 199"/>
                  <a:gd name="T80" fmla="*/ 1 w 386"/>
                  <a:gd name="T81" fmla="*/ 1 h 199"/>
                  <a:gd name="T82" fmla="*/ 1 w 386"/>
                  <a:gd name="T83" fmla="*/ 1 h 19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86"/>
                  <a:gd name="T127" fmla="*/ 0 h 199"/>
                  <a:gd name="T128" fmla="*/ 386 w 386"/>
                  <a:gd name="T129" fmla="*/ 199 h 19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86" h="199">
                    <a:moveTo>
                      <a:pt x="11" y="199"/>
                    </a:moveTo>
                    <a:lnTo>
                      <a:pt x="11" y="199"/>
                    </a:lnTo>
                    <a:lnTo>
                      <a:pt x="34" y="188"/>
                    </a:lnTo>
                    <a:lnTo>
                      <a:pt x="58" y="177"/>
                    </a:lnTo>
                    <a:lnTo>
                      <a:pt x="82" y="164"/>
                    </a:lnTo>
                    <a:lnTo>
                      <a:pt x="105" y="153"/>
                    </a:lnTo>
                    <a:lnTo>
                      <a:pt x="128" y="141"/>
                    </a:lnTo>
                    <a:lnTo>
                      <a:pt x="151" y="129"/>
                    </a:lnTo>
                    <a:lnTo>
                      <a:pt x="175" y="118"/>
                    </a:lnTo>
                    <a:lnTo>
                      <a:pt x="199" y="106"/>
                    </a:lnTo>
                    <a:lnTo>
                      <a:pt x="222" y="94"/>
                    </a:lnTo>
                    <a:lnTo>
                      <a:pt x="246" y="82"/>
                    </a:lnTo>
                    <a:lnTo>
                      <a:pt x="268" y="71"/>
                    </a:lnTo>
                    <a:lnTo>
                      <a:pt x="292" y="60"/>
                    </a:lnTo>
                    <a:lnTo>
                      <a:pt x="316" y="47"/>
                    </a:lnTo>
                    <a:lnTo>
                      <a:pt x="339" y="36"/>
                    </a:lnTo>
                    <a:lnTo>
                      <a:pt x="363" y="24"/>
                    </a:lnTo>
                    <a:lnTo>
                      <a:pt x="386" y="24"/>
                    </a:lnTo>
                    <a:lnTo>
                      <a:pt x="374" y="0"/>
                    </a:lnTo>
                    <a:lnTo>
                      <a:pt x="350" y="12"/>
                    </a:lnTo>
                    <a:lnTo>
                      <a:pt x="328" y="24"/>
                    </a:lnTo>
                    <a:lnTo>
                      <a:pt x="304" y="24"/>
                    </a:lnTo>
                    <a:lnTo>
                      <a:pt x="281" y="36"/>
                    </a:lnTo>
                    <a:lnTo>
                      <a:pt x="257" y="47"/>
                    </a:lnTo>
                    <a:lnTo>
                      <a:pt x="234" y="60"/>
                    </a:lnTo>
                    <a:lnTo>
                      <a:pt x="210" y="71"/>
                    </a:lnTo>
                    <a:lnTo>
                      <a:pt x="187" y="82"/>
                    </a:lnTo>
                    <a:lnTo>
                      <a:pt x="164" y="94"/>
                    </a:lnTo>
                    <a:lnTo>
                      <a:pt x="140" y="106"/>
                    </a:lnTo>
                    <a:lnTo>
                      <a:pt x="117" y="118"/>
                    </a:lnTo>
                    <a:lnTo>
                      <a:pt x="105" y="129"/>
                    </a:lnTo>
                    <a:lnTo>
                      <a:pt x="69" y="141"/>
                    </a:lnTo>
                    <a:lnTo>
                      <a:pt x="58" y="153"/>
                    </a:lnTo>
                    <a:lnTo>
                      <a:pt x="34" y="164"/>
                    </a:lnTo>
                    <a:lnTo>
                      <a:pt x="11" y="177"/>
                    </a:lnTo>
                    <a:lnTo>
                      <a:pt x="11" y="164"/>
                    </a:lnTo>
                    <a:lnTo>
                      <a:pt x="11" y="177"/>
                    </a:lnTo>
                    <a:lnTo>
                      <a:pt x="0" y="177"/>
                    </a:lnTo>
                    <a:lnTo>
                      <a:pt x="0" y="188"/>
                    </a:lnTo>
                    <a:lnTo>
                      <a:pt x="0" y="199"/>
                    </a:lnTo>
                    <a:lnTo>
                      <a:pt x="11" y="19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73" name="Freeform 12"/>
              <p:cNvSpPr>
                <a:spLocks/>
              </p:cNvSpPr>
              <p:nvPr/>
            </p:nvSpPr>
            <p:spPr bwMode="auto">
              <a:xfrm>
                <a:off x="848" y="4094"/>
                <a:ext cx="263" cy="29"/>
              </a:xfrm>
              <a:custGeom>
                <a:avLst/>
                <a:gdLst>
                  <a:gd name="T0" fmla="*/ 0 w 527"/>
                  <a:gd name="T1" fmla="*/ 1 h 58"/>
                  <a:gd name="T2" fmla="*/ 0 w 527"/>
                  <a:gd name="T3" fmla="*/ 1 h 58"/>
                  <a:gd name="T4" fmla="*/ 0 w 527"/>
                  <a:gd name="T5" fmla="*/ 1 h 58"/>
                  <a:gd name="T6" fmla="*/ 0 w 527"/>
                  <a:gd name="T7" fmla="*/ 1 h 58"/>
                  <a:gd name="T8" fmla="*/ 0 w 527"/>
                  <a:gd name="T9" fmla="*/ 1 h 58"/>
                  <a:gd name="T10" fmla="*/ 0 w 527"/>
                  <a:gd name="T11" fmla="*/ 1 h 58"/>
                  <a:gd name="T12" fmla="*/ 0 w 527"/>
                  <a:gd name="T13" fmla="*/ 1 h 58"/>
                  <a:gd name="T14" fmla="*/ 0 w 527"/>
                  <a:gd name="T15" fmla="*/ 1 h 58"/>
                  <a:gd name="T16" fmla="*/ 0 w 527"/>
                  <a:gd name="T17" fmla="*/ 1 h 58"/>
                  <a:gd name="T18" fmla="*/ 0 w 527"/>
                  <a:gd name="T19" fmla="*/ 1 h 58"/>
                  <a:gd name="T20" fmla="*/ 0 w 527"/>
                  <a:gd name="T21" fmla="*/ 1 h 58"/>
                  <a:gd name="T22" fmla="*/ 0 w 527"/>
                  <a:gd name="T23" fmla="*/ 1 h 58"/>
                  <a:gd name="T24" fmla="*/ 0 w 527"/>
                  <a:gd name="T25" fmla="*/ 1 h 58"/>
                  <a:gd name="T26" fmla="*/ 0 w 527"/>
                  <a:gd name="T27" fmla="*/ 1 h 58"/>
                  <a:gd name="T28" fmla="*/ 0 w 527"/>
                  <a:gd name="T29" fmla="*/ 1 h 58"/>
                  <a:gd name="T30" fmla="*/ 0 w 527"/>
                  <a:gd name="T31" fmla="*/ 1 h 58"/>
                  <a:gd name="T32" fmla="*/ 0 w 527"/>
                  <a:gd name="T33" fmla="*/ 1 h 58"/>
                  <a:gd name="T34" fmla="*/ 0 w 527"/>
                  <a:gd name="T35" fmla="*/ 1 h 58"/>
                  <a:gd name="T36" fmla="*/ 0 w 527"/>
                  <a:gd name="T37" fmla="*/ 1 h 58"/>
                  <a:gd name="T38" fmla="*/ 0 w 527"/>
                  <a:gd name="T39" fmla="*/ 1 h 58"/>
                  <a:gd name="T40" fmla="*/ 0 w 527"/>
                  <a:gd name="T41" fmla="*/ 1 h 58"/>
                  <a:gd name="T42" fmla="*/ 0 w 527"/>
                  <a:gd name="T43" fmla="*/ 1 h 58"/>
                  <a:gd name="T44" fmla="*/ 0 w 527"/>
                  <a:gd name="T45" fmla="*/ 1 h 58"/>
                  <a:gd name="T46" fmla="*/ 0 w 527"/>
                  <a:gd name="T47" fmla="*/ 1 h 58"/>
                  <a:gd name="T48" fmla="*/ 0 w 527"/>
                  <a:gd name="T49" fmla="*/ 1 h 58"/>
                  <a:gd name="T50" fmla="*/ 0 w 527"/>
                  <a:gd name="T51" fmla="*/ 1 h 58"/>
                  <a:gd name="T52" fmla="*/ 0 w 527"/>
                  <a:gd name="T53" fmla="*/ 1 h 58"/>
                  <a:gd name="T54" fmla="*/ 0 w 527"/>
                  <a:gd name="T55" fmla="*/ 1 h 58"/>
                  <a:gd name="T56" fmla="*/ 0 w 527"/>
                  <a:gd name="T57" fmla="*/ 1 h 58"/>
                  <a:gd name="T58" fmla="*/ 0 w 527"/>
                  <a:gd name="T59" fmla="*/ 1 h 58"/>
                  <a:gd name="T60" fmla="*/ 0 w 527"/>
                  <a:gd name="T61" fmla="*/ 1 h 58"/>
                  <a:gd name="T62" fmla="*/ 0 w 527"/>
                  <a:gd name="T63" fmla="*/ 1 h 58"/>
                  <a:gd name="T64" fmla="*/ 0 w 527"/>
                  <a:gd name="T65" fmla="*/ 1 h 58"/>
                  <a:gd name="T66" fmla="*/ 0 w 527"/>
                  <a:gd name="T67" fmla="*/ 0 h 58"/>
                  <a:gd name="T68" fmla="*/ 0 w 527"/>
                  <a:gd name="T69" fmla="*/ 0 h 58"/>
                  <a:gd name="T70" fmla="*/ 0 w 527"/>
                  <a:gd name="T71" fmla="*/ 0 h 58"/>
                  <a:gd name="T72" fmla="*/ 0 w 527"/>
                  <a:gd name="T73" fmla="*/ 0 h 58"/>
                  <a:gd name="T74" fmla="*/ 0 w 527"/>
                  <a:gd name="T75" fmla="*/ 0 h 58"/>
                  <a:gd name="T76" fmla="*/ 0 w 527"/>
                  <a:gd name="T77" fmla="*/ 0 h 58"/>
                  <a:gd name="T78" fmla="*/ 0 w 527"/>
                  <a:gd name="T79" fmla="*/ 1 h 58"/>
                  <a:gd name="T80" fmla="*/ 0 w 527"/>
                  <a:gd name="T81" fmla="*/ 1 h 58"/>
                  <a:gd name="T82" fmla="*/ 0 w 527"/>
                  <a:gd name="T83" fmla="*/ 1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27"/>
                  <a:gd name="T127" fmla="*/ 0 h 58"/>
                  <a:gd name="T128" fmla="*/ 527 w 527"/>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27" h="58">
                    <a:moveTo>
                      <a:pt x="12" y="23"/>
                    </a:moveTo>
                    <a:lnTo>
                      <a:pt x="12" y="23"/>
                    </a:lnTo>
                    <a:lnTo>
                      <a:pt x="23" y="23"/>
                    </a:lnTo>
                    <a:lnTo>
                      <a:pt x="59" y="36"/>
                    </a:lnTo>
                    <a:lnTo>
                      <a:pt x="81" y="36"/>
                    </a:lnTo>
                    <a:lnTo>
                      <a:pt x="105" y="47"/>
                    </a:lnTo>
                    <a:lnTo>
                      <a:pt x="141" y="47"/>
                    </a:lnTo>
                    <a:lnTo>
                      <a:pt x="176" y="47"/>
                    </a:lnTo>
                    <a:lnTo>
                      <a:pt x="211" y="58"/>
                    </a:lnTo>
                    <a:lnTo>
                      <a:pt x="246" y="58"/>
                    </a:lnTo>
                    <a:lnTo>
                      <a:pt x="282" y="58"/>
                    </a:lnTo>
                    <a:lnTo>
                      <a:pt x="316" y="58"/>
                    </a:lnTo>
                    <a:lnTo>
                      <a:pt x="351" y="58"/>
                    </a:lnTo>
                    <a:lnTo>
                      <a:pt x="386" y="58"/>
                    </a:lnTo>
                    <a:lnTo>
                      <a:pt x="422" y="58"/>
                    </a:lnTo>
                    <a:lnTo>
                      <a:pt x="457" y="58"/>
                    </a:lnTo>
                    <a:lnTo>
                      <a:pt x="492" y="58"/>
                    </a:lnTo>
                    <a:lnTo>
                      <a:pt x="527" y="58"/>
                    </a:lnTo>
                    <a:lnTo>
                      <a:pt x="527" y="23"/>
                    </a:lnTo>
                    <a:lnTo>
                      <a:pt x="492" y="36"/>
                    </a:lnTo>
                    <a:lnTo>
                      <a:pt x="457" y="36"/>
                    </a:lnTo>
                    <a:lnTo>
                      <a:pt x="422" y="36"/>
                    </a:lnTo>
                    <a:lnTo>
                      <a:pt x="386" y="36"/>
                    </a:lnTo>
                    <a:lnTo>
                      <a:pt x="351" y="36"/>
                    </a:lnTo>
                    <a:lnTo>
                      <a:pt x="316" y="36"/>
                    </a:lnTo>
                    <a:lnTo>
                      <a:pt x="282" y="36"/>
                    </a:lnTo>
                    <a:lnTo>
                      <a:pt x="246" y="23"/>
                    </a:lnTo>
                    <a:lnTo>
                      <a:pt x="211" y="23"/>
                    </a:lnTo>
                    <a:lnTo>
                      <a:pt x="176" y="23"/>
                    </a:lnTo>
                    <a:lnTo>
                      <a:pt x="141" y="23"/>
                    </a:lnTo>
                    <a:lnTo>
                      <a:pt x="105" y="12"/>
                    </a:lnTo>
                    <a:lnTo>
                      <a:pt x="81" y="12"/>
                    </a:lnTo>
                    <a:lnTo>
                      <a:pt x="59" y="12"/>
                    </a:lnTo>
                    <a:lnTo>
                      <a:pt x="35" y="0"/>
                    </a:lnTo>
                    <a:lnTo>
                      <a:pt x="12" y="0"/>
                    </a:lnTo>
                    <a:lnTo>
                      <a:pt x="0" y="0"/>
                    </a:lnTo>
                    <a:lnTo>
                      <a:pt x="0" y="12"/>
                    </a:lnTo>
                    <a:lnTo>
                      <a:pt x="12"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74" name="Freeform 13"/>
              <p:cNvSpPr>
                <a:spLocks/>
              </p:cNvSpPr>
              <p:nvPr/>
            </p:nvSpPr>
            <p:spPr bwMode="auto">
              <a:xfrm>
                <a:off x="678" y="4000"/>
                <a:ext cx="176" cy="106"/>
              </a:xfrm>
              <a:custGeom>
                <a:avLst/>
                <a:gdLst>
                  <a:gd name="T0" fmla="*/ 0 w 352"/>
                  <a:gd name="T1" fmla="*/ 1 h 210"/>
                  <a:gd name="T2" fmla="*/ 0 w 352"/>
                  <a:gd name="T3" fmla="*/ 1 h 210"/>
                  <a:gd name="T4" fmla="*/ 1 w 352"/>
                  <a:gd name="T5" fmla="*/ 1 h 210"/>
                  <a:gd name="T6" fmla="*/ 1 w 352"/>
                  <a:gd name="T7" fmla="*/ 1 h 210"/>
                  <a:gd name="T8" fmla="*/ 1 w 352"/>
                  <a:gd name="T9" fmla="*/ 1 h 210"/>
                  <a:gd name="T10" fmla="*/ 1 w 352"/>
                  <a:gd name="T11" fmla="*/ 1 h 210"/>
                  <a:gd name="T12" fmla="*/ 1 w 352"/>
                  <a:gd name="T13" fmla="*/ 1 h 210"/>
                  <a:gd name="T14" fmla="*/ 1 w 352"/>
                  <a:gd name="T15" fmla="*/ 1 h 210"/>
                  <a:gd name="T16" fmla="*/ 1 w 352"/>
                  <a:gd name="T17" fmla="*/ 1 h 210"/>
                  <a:gd name="T18" fmla="*/ 1 w 352"/>
                  <a:gd name="T19" fmla="*/ 1 h 210"/>
                  <a:gd name="T20" fmla="*/ 1 w 352"/>
                  <a:gd name="T21" fmla="*/ 1 h 210"/>
                  <a:gd name="T22" fmla="*/ 1 w 352"/>
                  <a:gd name="T23" fmla="*/ 1 h 210"/>
                  <a:gd name="T24" fmla="*/ 1 w 352"/>
                  <a:gd name="T25" fmla="*/ 1 h 210"/>
                  <a:gd name="T26" fmla="*/ 1 w 352"/>
                  <a:gd name="T27" fmla="*/ 1 h 210"/>
                  <a:gd name="T28" fmla="*/ 1 w 352"/>
                  <a:gd name="T29" fmla="*/ 1 h 210"/>
                  <a:gd name="T30" fmla="*/ 1 w 352"/>
                  <a:gd name="T31" fmla="*/ 1 h 210"/>
                  <a:gd name="T32" fmla="*/ 1 w 352"/>
                  <a:gd name="T33" fmla="*/ 1 h 210"/>
                  <a:gd name="T34" fmla="*/ 1 w 352"/>
                  <a:gd name="T35" fmla="*/ 1 h 210"/>
                  <a:gd name="T36" fmla="*/ 1 w 352"/>
                  <a:gd name="T37" fmla="*/ 1 h 210"/>
                  <a:gd name="T38" fmla="*/ 1 w 352"/>
                  <a:gd name="T39" fmla="*/ 1 h 210"/>
                  <a:gd name="T40" fmla="*/ 1 w 352"/>
                  <a:gd name="T41" fmla="*/ 1 h 210"/>
                  <a:gd name="T42" fmla="*/ 1 w 352"/>
                  <a:gd name="T43" fmla="*/ 1 h 210"/>
                  <a:gd name="T44" fmla="*/ 1 w 352"/>
                  <a:gd name="T45" fmla="*/ 1 h 210"/>
                  <a:gd name="T46" fmla="*/ 1 w 352"/>
                  <a:gd name="T47" fmla="*/ 1 h 210"/>
                  <a:gd name="T48" fmla="*/ 1 w 352"/>
                  <a:gd name="T49" fmla="*/ 1 h 210"/>
                  <a:gd name="T50" fmla="*/ 1 w 352"/>
                  <a:gd name="T51" fmla="*/ 1 h 210"/>
                  <a:gd name="T52" fmla="*/ 1 w 352"/>
                  <a:gd name="T53" fmla="*/ 1 h 210"/>
                  <a:gd name="T54" fmla="*/ 1 w 352"/>
                  <a:gd name="T55" fmla="*/ 1 h 210"/>
                  <a:gd name="T56" fmla="*/ 1 w 352"/>
                  <a:gd name="T57" fmla="*/ 1 h 210"/>
                  <a:gd name="T58" fmla="*/ 1 w 352"/>
                  <a:gd name="T59" fmla="*/ 1 h 210"/>
                  <a:gd name="T60" fmla="*/ 1 w 352"/>
                  <a:gd name="T61" fmla="*/ 1 h 210"/>
                  <a:gd name="T62" fmla="*/ 1 w 352"/>
                  <a:gd name="T63" fmla="*/ 1 h 210"/>
                  <a:gd name="T64" fmla="*/ 1 w 352"/>
                  <a:gd name="T65" fmla="*/ 1 h 210"/>
                  <a:gd name="T66" fmla="*/ 1 w 352"/>
                  <a:gd name="T67" fmla="*/ 1 h 210"/>
                  <a:gd name="T68" fmla="*/ 1 w 352"/>
                  <a:gd name="T69" fmla="*/ 0 h 210"/>
                  <a:gd name="T70" fmla="*/ 1 w 352"/>
                  <a:gd name="T71" fmla="*/ 0 h 210"/>
                  <a:gd name="T72" fmla="*/ 1 w 352"/>
                  <a:gd name="T73" fmla="*/ 0 h 210"/>
                  <a:gd name="T74" fmla="*/ 1 w 352"/>
                  <a:gd name="T75" fmla="*/ 0 h 210"/>
                  <a:gd name="T76" fmla="*/ 0 w 352"/>
                  <a:gd name="T77" fmla="*/ 0 h 210"/>
                  <a:gd name="T78" fmla="*/ 0 w 352"/>
                  <a:gd name="T79" fmla="*/ 1 h 210"/>
                  <a:gd name="T80" fmla="*/ 0 w 352"/>
                  <a:gd name="T81" fmla="*/ 1 h 210"/>
                  <a:gd name="T82" fmla="*/ 0 w 352"/>
                  <a:gd name="T83" fmla="*/ 1 h 2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52"/>
                  <a:gd name="T127" fmla="*/ 0 h 210"/>
                  <a:gd name="T128" fmla="*/ 352 w 352"/>
                  <a:gd name="T129" fmla="*/ 210 h 21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52" h="210">
                    <a:moveTo>
                      <a:pt x="0" y="11"/>
                    </a:moveTo>
                    <a:lnTo>
                      <a:pt x="0" y="11"/>
                    </a:lnTo>
                    <a:lnTo>
                      <a:pt x="23" y="35"/>
                    </a:lnTo>
                    <a:lnTo>
                      <a:pt x="36" y="58"/>
                    </a:lnTo>
                    <a:lnTo>
                      <a:pt x="59" y="70"/>
                    </a:lnTo>
                    <a:lnTo>
                      <a:pt x="82" y="82"/>
                    </a:lnTo>
                    <a:lnTo>
                      <a:pt x="94" y="106"/>
                    </a:lnTo>
                    <a:lnTo>
                      <a:pt x="118" y="117"/>
                    </a:lnTo>
                    <a:lnTo>
                      <a:pt x="129" y="128"/>
                    </a:lnTo>
                    <a:lnTo>
                      <a:pt x="153" y="140"/>
                    </a:lnTo>
                    <a:lnTo>
                      <a:pt x="176" y="140"/>
                    </a:lnTo>
                    <a:lnTo>
                      <a:pt x="200" y="152"/>
                    </a:lnTo>
                    <a:lnTo>
                      <a:pt x="211" y="164"/>
                    </a:lnTo>
                    <a:lnTo>
                      <a:pt x="235" y="175"/>
                    </a:lnTo>
                    <a:lnTo>
                      <a:pt x="258" y="187"/>
                    </a:lnTo>
                    <a:lnTo>
                      <a:pt x="293" y="187"/>
                    </a:lnTo>
                    <a:lnTo>
                      <a:pt x="317" y="199"/>
                    </a:lnTo>
                    <a:lnTo>
                      <a:pt x="352" y="210"/>
                    </a:lnTo>
                    <a:lnTo>
                      <a:pt x="352" y="187"/>
                    </a:lnTo>
                    <a:lnTo>
                      <a:pt x="328" y="175"/>
                    </a:lnTo>
                    <a:lnTo>
                      <a:pt x="293" y="164"/>
                    </a:lnTo>
                    <a:lnTo>
                      <a:pt x="270" y="152"/>
                    </a:lnTo>
                    <a:lnTo>
                      <a:pt x="246" y="152"/>
                    </a:lnTo>
                    <a:lnTo>
                      <a:pt x="222" y="140"/>
                    </a:lnTo>
                    <a:lnTo>
                      <a:pt x="200" y="128"/>
                    </a:lnTo>
                    <a:lnTo>
                      <a:pt x="187" y="128"/>
                    </a:lnTo>
                    <a:lnTo>
                      <a:pt x="164" y="117"/>
                    </a:lnTo>
                    <a:lnTo>
                      <a:pt x="140" y="106"/>
                    </a:lnTo>
                    <a:lnTo>
                      <a:pt x="129" y="93"/>
                    </a:lnTo>
                    <a:lnTo>
                      <a:pt x="105" y="82"/>
                    </a:lnTo>
                    <a:lnTo>
                      <a:pt x="94" y="70"/>
                    </a:lnTo>
                    <a:lnTo>
                      <a:pt x="70" y="46"/>
                    </a:lnTo>
                    <a:lnTo>
                      <a:pt x="59" y="35"/>
                    </a:lnTo>
                    <a:lnTo>
                      <a:pt x="36" y="23"/>
                    </a:lnTo>
                    <a:lnTo>
                      <a:pt x="12" y="0"/>
                    </a:lnTo>
                    <a:lnTo>
                      <a:pt x="23" y="0"/>
                    </a:lnTo>
                    <a:lnTo>
                      <a:pt x="12" y="0"/>
                    </a:lnTo>
                    <a:lnTo>
                      <a:pt x="0"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75" name="Freeform 14"/>
              <p:cNvSpPr>
                <a:spLocks/>
              </p:cNvSpPr>
              <p:nvPr/>
            </p:nvSpPr>
            <p:spPr bwMode="auto">
              <a:xfrm>
                <a:off x="672" y="3842"/>
                <a:ext cx="82" cy="164"/>
              </a:xfrm>
              <a:custGeom>
                <a:avLst/>
                <a:gdLst>
                  <a:gd name="T0" fmla="*/ 0 w 165"/>
                  <a:gd name="T1" fmla="*/ 0 h 327"/>
                  <a:gd name="T2" fmla="*/ 0 w 165"/>
                  <a:gd name="T3" fmla="*/ 0 h 327"/>
                  <a:gd name="T4" fmla="*/ 0 w 165"/>
                  <a:gd name="T5" fmla="*/ 1 h 327"/>
                  <a:gd name="T6" fmla="*/ 0 w 165"/>
                  <a:gd name="T7" fmla="*/ 1 h 327"/>
                  <a:gd name="T8" fmla="*/ 0 w 165"/>
                  <a:gd name="T9" fmla="*/ 1 h 327"/>
                  <a:gd name="T10" fmla="*/ 0 w 165"/>
                  <a:gd name="T11" fmla="*/ 1 h 327"/>
                  <a:gd name="T12" fmla="*/ 0 w 165"/>
                  <a:gd name="T13" fmla="*/ 1 h 327"/>
                  <a:gd name="T14" fmla="*/ 0 w 165"/>
                  <a:gd name="T15" fmla="*/ 1 h 327"/>
                  <a:gd name="T16" fmla="*/ 0 w 165"/>
                  <a:gd name="T17" fmla="*/ 1 h 327"/>
                  <a:gd name="T18" fmla="*/ 0 w 165"/>
                  <a:gd name="T19" fmla="*/ 1 h 327"/>
                  <a:gd name="T20" fmla="*/ 0 w 165"/>
                  <a:gd name="T21" fmla="*/ 1 h 327"/>
                  <a:gd name="T22" fmla="*/ 0 w 165"/>
                  <a:gd name="T23" fmla="*/ 1 h 327"/>
                  <a:gd name="T24" fmla="*/ 0 w 165"/>
                  <a:gd name="T25" fmla="*/ 1 h 327"/>
                  <a:gd name="T26" fmla="*/ 0 w 165"/>
                  <a:gd name="T27" fmla="*/ 1 h 327"/>
                  <a:gd name="T28" fmla="*/ 0 w 165"/>
                  <a:gd name="T29" fmla="*/ 1 h 327"/>
                  <a:gd name="T30" fmla="*/ 0 w 165"/>
                  <a:gd name="T31" fmla="*/ 1 h 327"/>
                  <a:gd name="T32" fmla="*/ 0 w 165"/>
                  <a:gd name="T33" fmla="*/ 1 h 327"/>
                  <a:gd name="T34" fmla="*/ 0 w 165"/>
                  <a:gd name="T35" fmla="*/ 1 h 327"/>
                  <a:gd name="T36" fmla="*/ 0 w 165"/>
                  <a:gd name="T37" fmla="*/ 1 h 327"/>
                  <a:gd name="T38" fmla="*/ 0 w 165"/>
                  <a:gd name="T39" fmla="*/ 1 h 327"/>
                  <a:gd name="T40" fmla="*/ 0 w 165"/>
                  <a:gd name="T41" fmla="*/ 1 h 327"/>
                  <a:gd name="T42" fmla="*/ 0 w 165"/>
                  <a:gd name="T43" fmla="*/ 1 h 327"/>
                  <a:gd name="T44" fmla="*/ 0 w 165"/>
                  <a:gd name="T45" fmla="*/ 0 h 327"/>
                  <a:gd name="T46" fmla="*/ 0 w 165"/>
                  <a:gd name="T47" fmla="*/ 0 h 327"/>
                  <a:gd name="T48" fmla="*/ 0 w 165"/>
                  <a:gd name="T49" fmla="*/ 0 h 327"/>
                  <a:gd name="T50" fmla="*/ 0 w 165"/>
                  <a:gd name="T51" fmla="*/ 0 h 32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5"/>
                  <a:gd name="T79" fmla="*/ 0 h 327"/>
                  <a:gd name="T80" fmla="*/ 165 w 165"/>
                  <a:gd name="T81" fmla="*/ 327 h 32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5" h="327">
                    <a:moveTo>
                      <a:pt x="141" y="0"/>
                    </a:moveTo>
                    <a:lnTo>
                      <a:pt x="141" y="0"/>
                    </a:lnTo>
                    <a:lnTo>
                      <a:pt x="117" y="22"/>
                    </a:lnTo>
                    <a:lnTo>
                      <a:pt x="82" y="58"/>
                    </a:lnTo>
                    <a:lnTo>
                      <a:pt x="59" y="104"/>
                    </a:lnTo>
                    <a:lnTo>
                      <a:pt x="35" y="152"/>
                    </a:lnTo>
                    <a:lnTo>
                      <a:pt x="12" y="199"/>
                    </a:lnTo>
                    <a:lnTo>
                      <a:pt x="12" y="245"/>
                    </a:lnTo>
                    <a:lnTo>
                      <a:pt x="0" y="292"/>
                    </a:lnTo>
                    <a:lnTo>
                      <a:pt x="12" y="327"/>
                    </a:lnTo>
                    <a:lnTo>
                      <a:pt x="35" y="316"/>
                    </a:lnTo>
                    <a:lnTo>
                      <a:pt x="24" y="292"/>
                    </a:lnTo>
                    <a:lnTo>
                      <a:pt x="35" y="245"/>
                    </a:lnTo>
                    <a:lnTo>
                      <a:pt x="48" y="210"/>
                    </a:lnTo>
                    <a:lnTo>
                      <a:pt x="59" y="163"/>
                    </a:lnTo>
                    <a:lnTo>
                      <a:pt x="82" y="117"/>
                    </a:lnTo>
                    <a:lnTo>
                      <a:pt x="106" y="81"/>
                    </a:lnTo>
                    <a:lnTo>
                      <a:pt x="130" y="46"/>
                    </a:lnTo>
                    <a:lnTo>
                      <a:pt x="165" y="22"/>
                    </a:lnTo>
                    <a:lnTo>
                      <a:pt x="165" y="11"/>
                    </a:lnTo>
                    <a:lnTo>
                      <a:pt x="165" y="22"/>
                    </a:lnTo>
                    <a:lnTo>
                      <a:pt x="165" y="11"/>
                    </a:lnTo>
                    <a:lnTo>
                      <a:pt x="165" y="0"/>
                    </a:lnTo>
                    <a:lnTo>
                      <a:pt x="152" y="0"/>
                    </a:lnTo>
                    <a:lnTo>
                      <a:pt x="14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76" name="Freeform 15"/>
              <p:cNvSpPr>
                <a:spLocks/>
              </p:cNvSpPr>
              <p:nvPr/>
            </p:nvSpPr>
            <p:spPr bwMode="auto">
              <a:xfrm>
                <a:off x="742" y="3760"/>
                <a:ext cx="124" cy="88"/>
              </a:xfrm>
              <a:custGeom>
                <a:avLst/>
                <a:gdLst>
                  <a:gd name="T0" fmla="*/ 1 w 246"/>
                  <a:gd name="T1" fmla="*/ 0 h 175"/>
                  <a:gd name="T2" fmla="*/ 1 w 246"/>
                  <a:gd name="T3" fmla="*/ 0 h 175"/>
                  <a:gd name="T4" fmla="*/ 1 w 246"/>
                  <a:gd name="T5" fmla="*/ 1 h 175"/>
                  <a:gd name="T6" fmla="*/ 1 w 246"/>
                  <a:gd name="T7" fmla="*/ 1 h 175"/>
                  <a:gd name="T8" fmla="*/ 1 w 246"/>
                  <a:gd name="T9" fmla="*/ 1 h 175"/>
                  <a:gd name="T10" fmla="*/ 1 w 246"/>
                  <a:gd name="T11" fmla="*/ 1 h 175"/>
                  <a:gd name="T12" fmla="*/ 1 w 246"/>
                  <a:gd name="T13" fmla="*/ 1 h 175"/>
                  <a:gd name="T14" fmla="*/ 1 w 246"/>
                  <a:gd name="T15" fmla="*/ 1 h 175"/>
                  <a:gd name="T16" fmla="*/ 1 w 246"/>
                  <a:gd name="T17" fmla="*/ 1 h 175"/>
                  <a:gd name="T18" fmla="*/ 0 w 246"/>
                  <a:gd name="T19" fmla="*/ 1 h 175"/>
                  <a:gd name="T20" fmla="*/ 1 w 246"/>
                  <a:gd name="T21" fmla="*/ 1 h 175"/>
                  <a:gd name="T22" fmla="*/ 1 w 246"/>
                  <a:gd name="T23" fmla="*/ 1 h 175"/>
                  <a:gd name="T24" fmla="*/ 1 w 246"/>
                  <a:gd name="T25" fmla="*/ 1 h 175"/>
                  <a:gd name="T26" fmla="*/ 1 w 246"/>
                  <a:gd name="T27" fmla="*/ 1 h 175"/>
                  <a:gd name="T28" fmla="*/ 1 w 246"/>
                  <a:gd name="T29" fmla="*/ 1 h 175"/>
                  <a:gd name="T30" fmla="*/ 1 w 246"/>
                  <a:gd name="T31" fmla="*/ 1 h 175"/>
                  <a:gd name="T32" fmla="*/ 1 w 246"/>
                  <a:gd name="T33" fmla="*/ 1 h 175"/>
                  <a:gd name="T34" fmla="*/ 1 w 246"/>
                  <a:gd name="T35" fmla="*/ 1 h 175"/>
                  <a:gd name="T36" fmla="*/ 1 w 246"/>
                  <a:gd name="T37" fmla="*/ 1 h 175"/>
                  <a:gd name="T38" fmla="*/ 1 w 246"/>
                  <a:gd name="T39" fmla="*/ 1 h 175"/>
                  <a:gd name="T40" fmla="*/ 1 w 246"/>
                  <a:gd name="T41" fmla="*/ 1 h 175"/>
                  <a:gd name="T42" fmla="*/ 1 w 246"/>
                  <a:gd name="T43" fmla="*/ 1 h 175"/>
                  <a:gd name="T44" fmla="*/ 1 w 246"/>
                  <a:gd name="T45" fmla="*/ 0 h 175"/>
                  <a:gd name="T46" fmla="*/ 1 w 246"/>
                  <a:gd name="T47" fmla="*/ 0 h 175"/>
                  <a:gd name="T48" fmla="*/ 1 w 246"/>
                  <a:gd name="T49" fmla="*/ 0 h 175"/>
                  <a:gd name="T50" fmla="*/ 1 w 246"/>
                  <a:gd name="T51" fmla="*/ 0 h 17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46"/>
                  <a:gd name="T79" fmla="*/ 0 h 175"/>
                  <a:gd name="T80" fmla="*/ 246 w 246"/>
                  <a:gd name="T81" fmla="*/ 175 h 17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46" h="175">
                    <a:moveTo>
                      <a:pt x="223" y="0"/>
                    </a:moveTo>
                    <a:lnTo>
                      <a:pt x="234" y="0"/>
                    </a:lnTo>
                    <a:lnTo>
                      <a:pt x="199" y="11"/>
                    </a:lnTo>
                    <a:lnTo>
                      <a:pt x="164" y="34"/>
                    </a:lnTo>
                    <a:lnTo>
                      <a:pt x="129" y="58"/>
                    </a:lnTo>
                    <a:lnTo>
                      <a:pt x="106" y="82"/>
                    </a:lnTo>
                    <a:lnTo>
                      <a:pt x="71" y="93"/>
                    </a:lnTo>
                    <a:lnTo>
                      <a:pt x="47" y="117"/>
                    </a:lnTo>
                    <a:lnTo>
                      <a:pt x="24" y="140"/>
                    </a:lnTo>
                    <a:lnTo>
                      <a:pt x="0" y="164"/>
                    </a:lnTo>
                    <a:lnTo>
                      <a:pt x="24" y="175"/>
                    </a:lnTo>
                    <a:lnTo>
                      <a:pt x="47" y="164"/>
                    </a:lnTo>
                    <a:lnTo>
                      <a:pt x="71" y="140"/>
                    </a:lnTo>
                    <a:lnTo>
                      <a:pt x="93" y="117"/>
                    </a:lnTo>
                    <a:lnTo>
                      <a:pt x="117" y="93"/>
                    </a:lnTo>
                    <a:lnTo>
                      <a:pt x="152" y="69"/>
                    </a:lnTo>
                    <a:lnTo>
                      <a:pt x="175" y="58"/>
                    </a:lnTo>
                    <a:lnTo>
                      <a:pt x="211" y="34"/>
                    </a:lnTo>
                    <a:lnTo>
                      <a:pt x="234" y="23"/>
                    </a:lnTo>
                    <a:lnTo>
                      <a:pt x="246" y="11"/>
                    </a:lnTo>
                    <a:lnTo>
                      <a:pt x="234" y="23"/>
                    </a:lnTo>
                    <a:lnTo>
                      <a:pt x="246" y="11"/>
                    </a:lnTo>
                    <a:lnTo>
                      <a:pt x="246" y="0"/>
                    </a:lnTo>
                    <a:lnTo>
                      <a:pt x="234" y="0"/>
                    </a:lnTo>
                    <a:lnTo>
                      <a:pt x="22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77" name="Freeform 16"/>
              <p:cNvSpPr>
                <a:spLocks/>
              </p:cNvSpPr>
              <p:nvPr/>
            </p:nvSpPr>
            <p:spPr bwMode="auto">
              <a:xfrm>
                <a:off x="854" y="3678"/>
                <a:ext cx="228" cy="88"/>
              </a:xfrm>
              <a:custGeom>
                <a:avLst/>
                <a:gdLst>
                  <a:gd name="T0" fmla="*/ 1 w 456"/>
                  <a:gd name="T1" fmla="*/ 0 h 176"/>
                  <a:gd name="T2" fmla="*/ 1 w 456"/>
                  <a:gd name="T3" fmla="*/ 0 h 176"/>
                  <a:gd name="T4" fmla="*/ 1 w 456"/>
                  <a:gd name="T5" fmla="*/ 1 h 176"/>
                  <a:gd name="T6" fmla="*/ 1 w 456"/>
                  <a:gd name="T7" fmla="*/ 1 h 176"/>
                  <a:gd name="T8" fmla="*/ 1 w 456"/>
                  <a:gd name="T9" fmla="*/ 1 h 176"/>
                  <a:gd name="T10" fmla="*/ 1 w 456"/>
                  <a:gd name="T11" fmla="*/ 1 h 176"/>
                  <a:gd name="T12" fmla="*/ 1 w 456"/>
                  <a:gd name="T13" fmla="*/ 1 h 176"/>
                  <a:gd name="T14" fmla="*/ 1 w 456"/>
                  <a:gd name="T15" fmla="*/ 1 h 176"/>
                  <a:gd name="T16" fmla="*/ 1 w 456"/>
                  <a:gd name="T17" fmla="*/ 1 h 176"/>
                  <a:gd name="T18" fmla="*/ 1 w 456"/>
                  <a:gd name="T19" fmla="*/ 1 h 176"/>
                  <a:gd name="T20" fmla="*/ 1 w 456"/>
                  <a:gd name="T21" fmla="*/ 1 h 176"/>
                  <a:gd name="T22" fmla="*/ 1 w 456"/>
                  <a:gd name="T23" fmla="*/ 1 h 176"/>
                  <a:gd name="T24" fmla="*/ 1 w 456"/>
                  <a:gd name="T25" fmla="*/ 1 h 176"/>
                  <a:gd name="T26" fmla="*/ 1 w 456"/>
                  <a:gd name="T27" fmla="*/ 1 h 176"/>
                  <a:gd name="T28" fmla="*/ 1 w 456"/>
                  <a:gd name="T29" fmla="*/ 1 h 176"/>
                  <a:gd name="T30" fmla="*/ 1 w 456"/>
                  <a:gd name="T31" fmla="*/ 1 h 176"/>
                  <a:gd name="T32" fmla="*/ 1 w 456"/>
                  <a:gd name="T33" fmla="*/ 1 h 176"/>
                  <a:gd name="T34" fmla="*/ 0 w 456"/>
                  <a:gd name="T35" fmla="*/ 1 h 176"/>
                  <a:gd name="T36" fmla="*/ 1 w 456"/>
                  <a:gd name="T37" fmla="*/ 1 h 176"/>
                  <a:gd name="T38" fmla="*/ 1 w 456"/>
                  <a:gd name="T39" fmla="*/ 1 h 176"/>
                  <a:gd name="T40" fmla="*/ 1 w 456"/>
                  <a:gd name="T41" fmla="*/ 1 h 176"/>
                  <a:gd name="T42" fmla="*/ 1 w 456"/>
                  <a:gd name="T43" fmla="*/ 1 h 176"/>
                  <a:gd name="T44" fmla="*/ 1 w 456"/>
                  <a:gd name="T45" fmla="*/ 1 h 176"/>
                  <a:gd name="T46" fmla="*/ 1 w 456"/>
                  <a:gd name="T47" fmla="*/ 1 h 176"/>
                  <a:gd name="T48" fmla="*/ 1 w 456"/>
                  <a:gd name="T49" fmla="*/ 1 h 176"/>
                  <a:gd name="T50" fmla="*/ 1 w 456"/>
                  <a:gd name="T51" fmla="*/ 1 h 176"/>
                  <a:gd name="T52" fmla="*/ 1 w 456"/>
                  <a:gd name="T53" fmla="*/ 1 h 176"/>
                  <a:gd name="T54" fmla="*/ 1 w 456"/>
                  <a:gd name="T55" fmla="*/ 1 h 176"/>
                  <a:gd name="T56" fmla="*/ 1 w 456"/>
                  <a:gd name="T57" fmla="*/ 1 h 176"/>
                  <a:gd name="T58" fmla="*/ 1 w 456"/>
                  <a:gd name="T59" fmla="*/ 1 h 176"/>
                  <a:gd name="T60" fmla="*/ 1 w 456"/>
                  <a:gd name="T61" fmla="*/ 1 h 176"/>
                  <a:gd name="T62" fmla="*/ 1 w 456"/>
                  <a:gd name="T63" fmla="*/ 1 h 176"/>
                  <a:gd name="T64" fmla="*/ 1 w 456"/>
                  <a:gd name="T65" fmla="*/ 1 h 176"/>
                  <a:gd name="T66" fmla="*/ 1 w 456"/>
                  <a:gd name="T67" fmla="*/ 1 h 176"/>
                  <a:gd name="T68" fmla="*/ 1 w 456"/>
                  <a:gd name="T69" fmla="*/ 1 h 176"/>
                  <a:gd name="T70" fmla="*/ 1 w 456"/>
                  <a:gd name="T71" fmla="*/ 1 h 176"/>
                  <a:gd name="T72" fmla="*/ 1 w 456"/>
                  <a:gd name="T73" fmla="*/ 1 h 176"/>
                  <a:gd name="T74" fmla="*/ 1 w 456"/>
                  <a:gd name="T75" fmla="*/ 1 h 176"/>
                  <a:gd name="T76" fmla="*/ 1 w 456"/>
                  <a:gd name="T77" fmla="*/ 1 h 176"/>
                  <a:gd name="T78" fmla="*/ 1 w 456"/>
                  <a:gd name="T79" fmla="*/ 0 h 176"/>
                  <a:gd name="T80" fmla="*/ 1 w 456"/>
                  <a:gd name="T81" fmla="*/ 0 h 176"/>
                  <a:gd name="T82" fmla="*/ 1 w 456"/>
                  <a:gd name="T83" fmla="*/ 0 h 17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56"/>
                  <a:gd name="T127" fmla="*/ 0 h 176"/>
                  <a:gd name="T128" fmla="*/ 456 w 456"/>
                  <a:gd name="T129" fmla="*/ 176 h 17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56" h="176">
                    <a:moveTo>
                      <a:pt x="445" y="0"/>
                    </a:moveTo>
                    <a:lnTo>
                      <a:pt x="433" y="0"/>
                    </a:lnTo>
                    <a:lnTo>
                      <a:pt x="398" y="12"/>
                    </a:lnTo>
                    <a:lnTo>
                      <a:pt x="363" y="12"/>
                    </a:lnTo>
                    <a:lnTo>
                      <a:pt x="339" y="24"/>
                    </a:lnTo>
                    <a:lnTo>
                      <a:pt x="304" y="35"/>
                    </a:lnTo>
                    <a:lnTo>
                      <a:pt x="281" y="35"/>
                    </a:lnTo>
                    <a:lnTo>
                      <a:pt x="257" y="48"/>
                    </a:lnTo>
                    <a:lnTo>
                      <a:pt x="222" y="59"/>
                    </a:lnTo>
                    <a:lnTo>
                      <a:pt x="199" y="59"/>
                    </a:lnTo>
                    <a:lnTo>
                      <a:pt x="175" y="70"/>
                    </a:lnTo>
                    <a:lnTo>
                      <a:pt x="151" y="82"/>
                    </a:lnTo>
                    <a:lnTo>
                      <a:pt x="129" y="94"/>
                    </a:lnTo>
                    <a:lnTo>
                      <a:pt x="105" y="106"/>
                    </a:lnTo>
                    <a:lnTo>
                      <a:pt x="82" y="117"/>
                    </a:lnTo>
                    <a:lnTo>
                      <a:pt x="58" y="129"/>
                    </a:lnTo>
                    <a:lnTo>
                      <a:pt x="35" y="141"/>
                    </a:lnTo>
                    <a:lnTo>
                      <a:pt x="0" y="165"/>
                    </a:lnTo>
                    <a:lnTo>
                      <a:pt x="23" y="176"/>
                    </a:lnTo>
                    <a:lnTo>
                      <a:pt x="47" y="165"/>
                    </a:lnTo>
                    <a:lnTo>
                      <a:pt x="69" y="152"/>
                    </a:lnTo>
                    <a:lnTo>
                      <a:pt x="93" y="141"/>
                    </a:lnTo>
                    <a:lnTo>
                      <a:pt x="117" y="129"/>
                    </a:lnTo>
                    <a:lnTo>
                      <a:pt x="140" y="117"/>
                    </a:lnTo>
                    <a:lnTo>
                      <a:pt x="164" y="106"/>
                    </a:lnTo>
                    <a:lnTo>
                      <a:pt x="187" y="94"/>
                    </a:lnTo>
                    <a:lnTo>
                      <a:pt x="210" y="82"/>
                    </a:lnTo>
                    <a:lnTo>
                      <a:pt x="234" y="82"/>
                    </a:lnTo>
                    <a:lnTo>
                      <a:pt x="257" y="70"/>
                    </a:lnTo>
                    <a:lnTo>
                      <a:pt x="281" y="59"/>
                    </a:lnTo>
                    <a:lnTo>
                      <a:pt x="316" y="59"/>
                    </a:lnTo>
                    <a:lnTo>
                      <a:pt x="339" y="48"/>
                    </a:lnTo>
                    <a:lnTo>
                      <a:pt x="374" y="48"/>
                    </a:lnTo>
                    <a:lnTo>
                      <a:pt x="410" y="35"/>
                    </a:lnTo>
                    <a:lnTo>
                      <a:pt x="445" y="24"/>
                    </a:lnTo>
                    <a:lnTo>
                      <a:pt x="433" y="24"/>
                    </a:lnTo>
                    <a:lnTo>
                      <a:pt x="445" y="24"/>
                    </a:lnTo>
                    <a:lnTo>
                      <a:pt x="456" y="12"/>
                    </a:lnTo>
                    <a:lnTo>
                      <a:pt x="445" y="0"/>
                    </a:lnTo>
                    <a:lnTo>
                      <a:pt x="433" y="0"/>
                    </a:lnTo>
                    <a:lnTo>
                      <a:pt x="445"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78" name="Freeform 17"/>
              <p:cNvSpPr>
                <a:spLocks/>
              </p:cNvSpPr>
              <p:nvPr/>
            </p:nvSpPr>
            <p:spPr bwMode="auto">
              <a:xfrm>
                <a:off x="1070" y="3678"/>
                <a:ext cx="797" cy="123"/>
              </a:xfrm>
              <a:custGeom>
                <a:avLst/>
                <a:gdLst>
                  <a:gd name="T0" fmla="*/ 1 w 1594"/>
                  <a:gd name="T1" fmla="*/ 0 h 247"/>
                  <a:gd name="T2" fmla="*/ 1 w 1594"/>
                  <a:gd name="T3" fmla="*/ 0 h 247"/>
                  <a:gd name="T4" fmla="*/ 1 w 1594"/>
                  <a:gd name="T5" fmla="*/ 0 h 247"/>
                  <a:gd name="T6" fmla="*/ 1 w 1594"/>
                  <a:gd name="T7" fmla="*/ 0 h 247"/>
                  <a:gd name="T8" fmla="*/ 1 w 1594"/>
                  <a:gd name="T9" fmla="*/ 0 h 247"/>
                  <a:gd name="T10" fmla="*/ 1 w 1594"/>
                  <a:gd name="T11" fmla="*/ 0 h 247"/>
                  <a:gd name="T12" fmla="*/ 1 w 1594"/>
                  <a:gd name="T13" fmla="*/ 0 h 247"/>
                  <a:gd name="T14" fmla="*/ 1 w 1594"/>
                  <a:gd name="T15" fmla="*/ 0 h 247"/>
                  <a:gd name="T16" fmla="*/ 1 w 1594"/>
                  <a:gd name="T17" fmla="*/ 0 h 247"/>
                  <a:gd name="T18" fmla="*/ 1 w 1594"/>
                  <a:gd name="T19" fmla="*/ 0 h 247"/>
                  <a:gd name="T20" fmla="*/ 1 w 1594"/>
                  <a:gd name="T21" fmla="*/ 0 h 247"/>
                  <a:gd name="T22" fmla="*/ 1 w 1594"/>
                  <a:gd name="T23" fmla="*/ 0 h 247"/>
                  <a:gd name="T24" fmla="*/ 1 w 1594"/>
                  <a:gd name="T25" fmla="*/ 0 h 247"/>
                  <a:gd name="T26" fmla="*/ 1 w 1594"/>
                  <a:gd name="T27" fmla="*/ 0 h 247"/>
                  <a:gd name="T28" fmla="*/ 1 w 1594"/>
                  <a:gd name="T29" fmla="*/ 0 h 247"/>
                  <a:gd name="T30" fmla="*/ 1 w 1594"/>
                  <a:gd name="T31" fmla="*/ 0 h 247"/>
                  <a:gd name="T32" fmla="*/ 1 w 1594"/>
                  <a:gd name="T33" fmla="*/ 0 h 247"/>
                  <a:gd name="T34" fmla="*/ 1 w 1594"/>
                  <a:gd name="T35" fmla="*/ 0 h 247"/>
                  <a:gd name="T36" fmla="*/ 1 w 1594"/>
                  <a:gd name="T37" fmla="*/ 0 h 247"/>
                  <a:gd name="T38" fmla="*/ 1 w 1594"/>
                  <a:gd name="T39" fmla="*/ 0 h 247"/>
                  <a:gd name="T40" fmla="*/ 1 w 1594"/>
                  <a:gd name="T41" fmla="*/ 0 h 247"/>
                  <a:gd name="T42" fmla="*/ 1 w 1594"/>
                  <a:gd name="T43" fmla="*/ 0 h 247"/>
                  <a:gd name="T44" fmla="*/ 1 w 1594"/>
                  <a:gd name="T45" fmla="*/ 0 h 247"/>
                  <a:gd name="T46" fmla="*/ 1 w 1594"/>
                  <a:gd name="T47" fmla="*/ 0 h 247"/>
                  <a:gd name="T48" fmla="*/ 1 w 1594"/>
                  <a:gd name="T49" fmla="*/ 0 h 247"/>
                  <a:gd name="T50" fmla="*/ 1 w 1594"/>
                  <a:gd name="T51" fmla="*/ 0 h 247"/>
                  <a:gd name="T52" fmla="*/ 1 w 1594"/>
                  <a:gd name="T53" fmla="*/ 0 h 247"/>
                  <a:gd name="T54" fmla="*/ 1 w 1594"/>
                  <a:gd name="T55" fmla="*/ 0 h 247"/>
                  <a:gd name="T56" fmla="*/ 1 w 1594"/>
                  <a:gd name="T57" fmla="*/ 0 h 247"/>
                  <a:gd name="T58" fmla="*/ 1 w 1594"/>
                  <a:gd name="T59" fmla="*/ 0 h 247"/>
                  <a:gd name="T60" fmla="*/ 1 w 1594"/>
                  <a:gd name="T61" fmla="*/ 0 h 247"/>
                  <a:gd name="T62" fmla="*/ 1 w 1594"/>
                  <a:gd name="T63" fmla="*/ 0 h 247"/>
                  <a:gd name="T64" fmla="*/ 1 w 1594"/>
                  <a:gd name="T65" fmla="*/ 0 h 247"/>
                  <a:gd name="T66" fmla="*/ 1 w 1594"/>
                  <a:gd name="T67" fmla="*/ 0 h 247"/>
                  <a:gd name="T68" fmla="*/ 1 w 1594"/>
                  <a:gd name="T69" fmla="*/ 0 h 247"/>
                  <a:gd name="T70" fmla="*/ 1 w 1594"/>
                  <a:gd name="T71" fmla="*/ 0 h 247"/>
                  <a:gd name="T72" fmla="*/ 1 w 1594"/>
                  <a:gd name="T73" fmla="*/ 0 h 2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94"/>
                  <a:gd name="T112" fmla="*/ 0 h 247"/>
                  <a:gd name="T113" fmla="*/ 1594 w 1594"/>
                  <a:gd name="T114" fmla="*/ 247 h 24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94" h="247">
                    <a:moveTo>
                      <a:pt x="1582" y="35"/>
                    </a:moveTo>
                    <a:lnTo>
                      <a:pt x="1570" y="35"/>
                    </a:lnTo>
                    <a:lnTo>
                      <a:pt x="1524" y="59"/>
                    </a:lnTo>
                    <a:lnTo>
                      <a:pt x="1464" y="82"/>
                    </a:lnTo>
                    <a:lnTo>
                      <a:pt x="1406" y="94"/>
                    </a:lnTo>
                    <a:lnTo>
                      <a:pt x="1360" y="117"/>
                    </a:lnTo>
                    <a:lnTo>
                      <a:pt x="1301" y="129"/>
                    </a:lnTo>
                    <a:lnTo>
                      <a:pt x="1254" y="152"/>
                    </a:lnTo>
                    <a:lnTo>
                      <a:pt x="1195" y="165"/>
                    </a:lnTo>
                    <a:lnTo>
                      <a:pt x="1148" y="176"/>
                    </a:lnTo>
                    <a:lnTo>
                      <a:pt x="1090" y="188"/>
                    </a:lnTo>
                    <a:lnTo>
                      <a:pt x="1042" y="199"/>
                    </a:lnTo>
                    <a:lnTo>
                      <a:pt x="984" y="199"/>
                    </a:lnTo>
                    <a:lnTo>
                      <a:pt x="938" y="211"/>
                    </a:lnTo>
                    <a:lnTo>
                      <a:pt x="879" y="211"/>
                    </a:lnTo>
                    <a:lnTo>
                      <a:pt x="832" y="223"/>
                    </a:lnTo>
                    <a:lnTo>
                      <a:pt x="785" y="223"/>
                    </a:lnTo>
                    <a:lnTo>
                      <a:pt x="726" y="223"/>
                    </a:lnTo>
                    <a:lnTo>
                      <a:pt x="680" y="223"/>
                    </a:lnTo>
                    <a:lnTo>
                      <a:pt x="633" y="211"/>
                    </a:lnTo>
                    <a:lnTo>
                      <a:pt x="586" y="211"/>
                    </a:lnTo>
                    <a:lnTo>
                      <a:pt x="540" y="199"/>
                    </a:lnTo>
                    <a:lnTo>
                      <a:pt x="480" y="199"/>
                    </a:lnTo>
                    <a:lnTo>
                      <a:pt x="445" y="188"/>
                    </a:lnTo>
                    <a:lnTo>
                      <a:pt x="399" y="176"/>
                    </a:lnTo>
                    <a:lnTo>
                      <a:pt x="352" y="165"/>
                    </a:lnTo>
                    <a:lnTo>
                      <a:pt x="305" y="152"/>
                    </a:lnTo>
                    <a:lnTo>
                      <a:pt x="258" y="129"/>
                    </a:lnTo>
                    <a:lnTo>
                      <a:pt x="211" y="117"/>
                    </a:lnTo>
                    <a:lnTo>
                      <a:pt x="176" y="94"/>
                    </a:lnTo>
                    <a:lnTo>
                      <a:pt x="129" y="70"/>
                    </a:lnTo>
                    <a:lnTo>
                      <a:pt x="94" y="48"/>
                    </a:lnTo>
                    <a:lnTo>
                      <a:pt x="58" y="24"/>
                    </a:lnTo>
                    <a:lnTo>
                      <a:pt x="12" y="0"/>
                    </a:lnTo>
                    <a:lnTo>
                      <a:pt x="0" y="24"/>
                    </a:lnTo>
                    <a:lnTo>
                      <a:pt x="36" y="48"/>
                    </a:lnTo>
                    <a:lnTo>
                      <a:pt x="82" y="70"/>
                    </a:lnTo>
                    <a:lnTo>
                      <a:pt x="118" y="94"/>
                    </a:lnTo>
                    <a:lnTo>
                      <a:pt x="164" y="117"/>
                    </a:lnTo>
                    <a:lnTo>
                      <a:pt x="211" y="141"/>
                    </a:lnTo>
                    <a:lnTo>
                      <a:pt x="246" y="152"/>
                    </a:lnTo>
                    <a:lnTo>
                      <a:pt x="293" y="165"/>
                    </a:lnTo>
                    <a:lnTo>
                      <a:pt x="339" y="188"/>
                    </a:lnTo>
                    <a:lnTo>
                      <a:pt x="387" y="199"/>
                    </a:lnTo>
                    <a:lnTo>
                      <a:pt x="434" y="211"/>
                    </a:lnTo>
                    <a:lnTo>
                      <a:pt x="480" y="223"/>
                    </a:lnTo>
                    <a:lnTo>
                      <a:pt x="527" y="223"/>
                    </a:lnTo>
                    <a:lnTo>
                      <a:pt x="574" y="234"/>
                    </a:lnTo>
                    <a:lnTo>
                      <a:pt x="633" y="234"/>
                    </a:lnTo>
                    <a:lnTo>
                      <a:pt x="680" y="247"/>
                    </a:lnTo>
                    <a:lnTo>
                      <a:pt x="726" y="247"/>
                    </a:lnTo>
                    <a:lnTo>
                      <a:pt x="785" y="247"/>
                    </a:lnTo>
                    <a:lnTo>
                      <a:pt x="832" y="247"/>
                    </a:lnTo>
                    <a:lnTo>
                      <a:pt x="879" y="234"/>
                    </a:lnTo>
                    <a:lnTo>
                      <a:pt x="938" y="234"/>
                    </a:lnTo>
                    <a:lnTo>
                      <a:pt x="984" y="234"/>
                    </a:lnTo>
                    <a:lnTo>
                      <a:pt x="1042" y="223"/>
                    </a:lnTo>
                    <a:lnTo>
                      <a:pt x="1090" y="211"/>
                    </a:lnTo>
                    <a:lnTo>
                      <a:pt x="1148" y="199"/>
                    </a:lnTo>
                    <a:lnTo>
                      <a:pt x="1207" y="188"/>
                    </a:lnTo>
                    <a:lnTo>
                      <a:pt x="1254" y="176"/>
                    </a:lnTo>
                    <a:lnTo>
                      <a:pt x="1312" y="152"/>
                    </a:lnTo>
                    <a:lnTo>
                      <a:pt x="1360" y="141"/>
                    </a:lnTo>
                    <a:lnTo>
                      <a:pt x="1418" y="117"/>
                    </a:lnTo>
                    <a:lnTo>
                      <a:pt x="1477" y="106"/>
                    </a:lnTo>
                    <a:lnTo>
                      <a:pt x="1524" y="82"/>
                    </a:lnTo>
                    <a:lnTo>
                      <a:pt x="1582" y="59"/>
                    </a:lnTo>
                    <a:lnTo>
                      <a:pt x="1570" y="59"/>
                    </a:lnTo>
                    <a:lnTo>
                      <a:pt x="1582" y="59"/>
                    </a:lnTo>
                    <a:lnTo>
                      <a:pt x="1594" y="48"/>
                    </a:lnTo>
                    <a:lnTo>
                      <a:pt x="1594" y="35"/>
                    </a:lnTo>
                    <a:lnTo>
                      <a:pt x="1582" y="35"/>
                    </a:lnTo>
                    <a:lnTo>
                      <a:pt x="1570" y="35"/>
                    </a:lnTo>
                    <a:lnTo>
                      <a:pt x="1582"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79" name="Freeform 18"/>
              <p:cNvSpPr>
                <a:spLocks/>
              </p:cNvSpPr>
              <p:nvPr/>
            </p:nvSpPr>
            <p:spPr bwMode="auto">
              <a:xfrm>
                <a:off x="1855" y="3696"/>
                <a:ext cx="270" cy="164"/>
              </a:xfrm>
              <a:custGeom>
                <a:avLst/>
                <a:gdLst>
                  <a:gd name="T0" fmla="*/ 1 w 539"/>
                  <a:gd name="T1" fmla="*/ 0 h 329"/>
                  <a:gd name="T2" fmla="*/ 1 w 539"/>
                  <a:gd name="T3" fmla="*/ 0 h 329"/>
                  <a:gd name="T4" fmla="*/ 1 w 539"/>
                  <a:gd name="T5" fmla="*/ 0 h 329"/>
                  <a:gd name="T6" fmla="*/ 1 w 539"/>
                  <a:gd name="T7" fmla="*/ 0 h 329"/>
                  <a:gd name="T8" fmla="*/ 1 w 539"/>
                  <a:gd name="T9" fmla="*/ 0 h 329"/>
                  <a:gd name="T10" fmla="*/ 1 w 539"/>
                  <a:gd name="T11" fmla="*/ 0 h 329"/>
                  <a:gd name="T12" fmla="*/ 1 w 539"/>
                  <a:gd name="T13" fmla="*/ 0 h 329"/>
                  <a:gd name="T14" fmla="*/ 1 w 539"/>
                  <a:gd name="T15" fmla="*/ 0 h 329"/>
                  <a:gd name="T16" fmla="*/ 1 w 539"/>
                  <a:gd name="T17" fmla="*/ 0 h 329"/>
                  <a:gd name="T18" fmla="*/ 1 w 539"/>
                  <a:gd name="T19" fmla="*/ 0 h 329"/>
                  <a:gd name="T20" fmla="*/ 1 w 539"/>
                  <a:gd name="T21" fmla="*/ 0 h 329"/>
                  <a:gd name="T22" fmla="*/ 1 w 539"/>
                  <a:gd name="T23" fmla="*/ 0 h 329"/>
                  <a:gd name="T24" fmla="*/ 1 w 539"/>
                  <a:gd name="T25" fmla="*/ 0 h 329"/>
                  <a:gd name="T26" fmla="*/ 1 w 539"/>
                  <a:gd name="T27" fmla="*/ 0 h 329"/>
                  <a:gd name="T28" fmla="*/ 1 w 539"/>
                  <a:gd name="T29" fmla="*/ 0 h 329"/>
                  <a:gd name="T30" fmla="*/ 1 w 539"/>
                  <a:gd name="T31" fmla="*/ 0 h 329"/>
                  <a:gd name="T32" fmla="*/ 1 w 539"/>
                  <a:gd name="T33" fmla="*/ 0 h 329"/>
                  <a:gd name="T34" fmla="*/ 1 w 539"/>
                  <a:gd name="T35" fmla="*/ 0 h 329"/>
                  <a:gd name="T36" fmla="*/ 0 w 539"/>
                  <a:gd name="T37" fmla="*/ 0 h 329"/>
                  <a:gd name="T38" fmla="*/ 1 w 539"/>
                  <a:gd name="T39" fmla="*/ 0 h 329"/>
                  <a:gd name="T40" fmla="*/ 1 w 539"/>
                  <a:gd name="T41" fmla="*/ 0 h 329"/>
                  <a:gd name="T42" fmla="*/ 1 w 539"/>
                  <a:gd name="T43" fmla="*/ 0 h 329"/>
                  <a:gd name="T44" fmla="*/ 1 w 539"/>
                  <a:gd name="T45" fmla="*/ 0 h 329"/>
                  <a:gd name="T46" fmla="*/ 1 w 539"/>
                  <a:gd name="T47" fmla="*/ 0 h 329"/>
                  <a:gd name="T48" fmla="*/ 1 w 539"/>
                  <a:gd name="T49" fmla="*/ 0 h 329"/>
                  <a:gd name="T50" fmla="*/ 1 w 539"/>
                  <a:gd name="T51" fmla="*/ 0 h 329"/>
                  <a:gd name="T52" fmla="*/ 1 w 539"/>
                  <a:gd name="T53" fmla="*/ 0 h 329"/>
                  <a:gd name="T54" fmla="*/ 1 w 539"/>
                  <a:gd name="T55" fmla="*/ 0 h 329"/>
                  <a:gd name="T56" fmla="*/ 1 w 539"/>
                  <a:gd name="T57" fmla="*/ 0 h 329"/>
                  <a:gd name="T58" fmla="*/ 1 w 539"/>
                  <a:gd name="T59" fmla="*/ 0 h 329"/>
                  <a:gd name="T60" fmla="*/ 1 w 539"/>
                  <a:gd name="T61" fmla="*/ 0 h 329"/>
                  <a:gd name="T62" fmla="*/ 1 w 539"/>
                  <a:gd name="T63" fmla="*/ 0 h 329"/>
                  <a:gd name="T64" fmla="*/ 1 w 539"/>
                  <a:gd name="T65" fmla="*/ 0 h 329"/>
                  <a:gd name="T66" fmla="*/ 1 w 539"/>
                  <a:gd name="T67" fmla="*/ 0 h 329"/>
                  <a:gd name="T68" fmla="*/ 1 w 539"/>
                  <a:gd name="T69" fmla="*/ 0 h 329"/>
                  <a:gd name="T70" fmla="*/ 1 w 539"/>
                  <a:gd name="T71" fmla="*/ 0 h 329"/>
                  <a:gd name="T72" fmla="*/ 1 w 539"/>
                  <a:gd name="T73" fmla="*/ 0 h 329"/>
                  <a:gd name="T74" fmla="*/ 1 w 539"/>
                  <a:gd name="T75" fmla="*/ 0 h 329"/>
                  <a:gd name="T76" fmla="*/ 1 w 539"/>
                  <a:gd name="T77" fmla="*/ 0 h 329"/>
                  <a:gd name="T78" fmla="*/ 1 w 539"/>
                  <a:gd name="T79" fmla="*/ 0 h 329"/>
                  <a:gd name="T80" fmla="*/ 1 w 539"/>
                  <a:gd name="T81" fmla="*/ 0 h 329"/>
                  <a:gd name="T82" fmla="*/ 1 w 539"/>
                  <a:gd name="T83" fmla="*/ 0 h 32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39"/>
                  <a:gd name="T127" fmla="*/ 0 h 329"/>
                  <a:gd name="T128" fmla="*/ 539 w 539"/>
                  <a:gd name="T129" fmla="*/ 329 h 32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39" h="329">
                    <a:moveTo>
                      <a:pt x="539" y="316"/>
                    </a:moveTo>
                    <a:lnTo>
                      <a:pt x="539" y="316"/>
                    </a:lnTo>
                    <a:lnTo>
                      <a:pt x="516" y="294"/>
                    </a:lnTo>
                    <a:lnTo>
                      <a:pt x="504" y="281"/>
                    </a:lnTo>
                    <a:lnTo>
                      <a:pt x="480" y="258"/>
                    </a:lnTo>
                    <a:lnTo>
                      <a:pt x="457" y="234"/>
                    </a:lnTo>
                    <a:lnTo>
                      <a:pt x="422" y="223"/>
                    </a:lnTo>
                    <a:lnTo>
                      <a:pt x="398" y="199"/>
                    </a:lnTo>
                    <a:lnTo>
                      <a:pt x="363" y="176"/>
                    </a:lnTo>
                    <a:lnTo>
                      <a:pt x="328" y="153"/>
                    </a:lnTo>
                    <a:lnTo>
                      <a:pt x="293" y="130"/>
                    </a:lnTo>
                    <a:lnTo>
                      <a:pt x="257" y="106"/>
                    </a:lnTo>
                    <a:lnTo>
                      <a:pt x="223" y="82"/>
                    </a:lnTo>
                    <a:lnTo>
                      <a:pt x="175" y="59"/>
                    </a:lnTo>
                    <a:lnTo>
                      <a:pt x="141" y="35"/>
                    </a:lnTo>
                    <a:lnTo>
                      <a:pt x="94" y="24"/>
                    </a:lnTo>
                    <a:lnTo>
                      <a:pt x="58" y="13"/>
                    </a:lnTo>
                    <a:lnTo>
                      <a:pt x="12" y="0"/>
                    </a:lnTo>
                    <a:lnTo>
                      <a:pt x="0" y="24"/>
                    </a:lnTo>
                    <a:lnTo>
                      <a:pt x="47" y="35"/>
                    </a:lnTo>
                    <a:lnTo>
                      <a:pt x="94" y="47"/>
                    </a:lnTo>
                    <a:lnTo>
                      <a:pt x="129" y="59"/>
                    </a:lnTo>
                    <a:lnTo>
                      <a:pt x="164" y="82"/>
                    </a:lnTo>
                    <a:lnTo>
                      <a:pt x="211" y="106"/>
                    </a:lnTo>
                    <a:lnTo>
                      <a:pt x="246" y="117"/>
                    </a:lnTo>
                    <a:lnTo>
                      <a:pt x="281" y="141"/>
                    </a:lnTo>
                    <a:lnTo>
                      <a:pt x="316" y="164"/>
                    </a:lnTo>
                    <a:lnTo>
                      <a:pt x="352" y="188"/>
                    </a:lnTo>
                    <a:lnTo>
                      <a:pt x="376" y="212"/>
                    </a:lnTo>
                    <a:lnTo>
                      <a:pt x="410" y="234"/>
                    </a:lnTo>
                    <a:lnTo>
                      <a:pt x="434" y="258"/>
                    </a:lnTo>
                    <a:lnTo>
                      <a:pt x="457" y="281"/>
                    </a:lnTo>
                    <a:lnTo>
                      <a:pt x="480" y="305"/>
                    </a:lnTo>
                    <a:lnTo>
                      <a:pt x="504" y="316"/>
                    </a:lnTo>
                    <a:lnTo>
                      <a:pt x="527" y="329"/>
                    </a:lnTo>
                    <a:lnTo>
                      <a:pt x="539" y="329"/>
                    </a:lnTo>
                    <a:lnTo>
                      <a:pt x="539" y="31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80" name="Freeform 19"/>
              <p:cNvSpPr>
                <a:spLocks/>
              </p:cNvSpPr>
              <p:nvPr/>
            </p:nvSpPr>
            <p:spPr bwMode="auto">
              <a:xfrm>
                <a:off x="2119" y="3854"/>
                <a:ext cx="141" cy="193"/>
              </a:xfrm>
              <a:custGeom>
                <a:avLst/>
                <a:gdLst>
                  <a:gd name="T0" fmla="*/ 1 w 282"/>
                  <a:gd name="T1" fmla="*/ 0 h 387"/>
                  <a:gd name="T2" fmla="*/ 1 w 282"/>
                  <a:gd name="T3" fmla="*/ 0 h 387"/>
                  <a:gd name="T4" fmla="*/ 1 w 282"/>
                  <a:gd name="T5" fmla="*/ 0 h 387"/>
                  <a:gd name="T6" fmla="*/ 1 w 282"/>
                  <a:gd name="T7" fmla="*/ 0 h 387"/>
                  <a:gd name="T8" fmla="*/ 1 w 282"/>
                  <a:gd name="T9" fmla="*/ 0 h 387"/>
                  <a:gd name="T10" fmla="*/ 1 w 282"/>
                  <a:gd name="T11" fmla="*/ 0 h 387"/>
                  <a:gd name="T12" fmla="*/ 1 w 282"/>
                  <a:gd name="T13" fmla="*/ 0 h 387"/>
                  <a:gd name="T14" fmla="*/ 1 w 282"/>
                  <a:gd name="T15" fmla="*/ 0 h 387"/>
                  <a:gd name="T16" fmla="*/ 1 w 282"/>
                  <a:gd name="T17" fmla="*/ 0 h 387"/>
                  <a:gd name="T18" fmla="*/ 1 w 282"/>
                  <a:gd name="T19" fmla="*/ 0 h 387"/>
                  <a:gd name="T20" fmla="*/ 1 w 282"/>
                  <a:gd name="T21" fmla="*/ 0 h 387"/>
                  <a:gd name="T22" fmla="*/ 1 w 282"/>
                  <a:gd name="T23" fmla="*/ 0 h 387"/>
                  <a:gd name="T24" fmla="*/ 1 w 282"/>
                  <a:gd name="T25" fmla="*/ 0 h 387"/>
                  <a:gd name="T26" fmla="*/ 1 w 282"/>
                  <a:gd name="T27" fmla="*/ 0 h 387"/>
                  <a:gd name="T28" fmla="*/ 1 w 282"/>
                  <a:gd name="T29" fmla="*/ 0 h 387"/>
                  <a:gd name="T30" fmla="*/ 1 w 282"/>
                  <a:gd name="T31" fmla="*/ 0 h 387"/>
                  <a:gd name="T32" fmla="*/ 1 w 282"/>
                  <a:gd name="T33" fmla="*/ 0 h 387"/>
                  <a:gd name="T34" fmla="*/ 1 w 282"/>
                  <a:gd name="T35" fmla="*/ 0 h 387"/>
                  <a:gd name="T36" fmla="*/ 0 w 282"/>
                  <a:gd name="T37" fmla="*/ 0 h 387"/>
                  <a:gd name="T38" fmla="*/ 1 w 282"/>
                  <a:gd name="T39" fmla="*/ 0 h 387"/>
                  <a:gd name="T40" fmla="*/ 1 w 282"/>
                  <a:gd name="T41" fmla="*/ 0 h 387"/>
                  <a:gd name="T42" fmla="*/ 1 w 282"/>
                  <a:gd name="T43" fmla="*/ 0 h 387"/>
                  <a:gd name="T44" fmla="*/ 1 w 282"/>
                  <a:gd name="T45" fmla="*/ 0 h 387"/>
                  <a:gd name="T46" fmla="*/ 1 w 282"/>
                  <a:gd name="T47" fmla="*/ 0 h 387"/>
                  <a:gd name="T48" fmla="*/ 1 w 282"/>
                  <a:gd name="T49" fmla="*/ 0 h 387"/>
                  <a:gd name="T50" fmla="*/ 1 w 282"/>
                  <a:gd name="T51" fmla="*/ 0 h 387"/>
                  <a:gd name="T52" fmla="*/ 1 w 282"/>
                  <a:gd name="T53" fmla="*/ 0 h 387"/>
                  <a:gd name="T54" fmla="*/ 1 w 282"/>
                  <a:gd name="T55" fmla="*/ 0 h 387"/>
                  <a:gd name="T56" fmla="*/ 1 w 282"/>
                  <a:gd name="T57" fmla="*/ 0 h 387"/>
                  <a:gd name="T58" fmla="*/ 1 w 282"/>
                  <a:gd name="T59" fmla="*/ 0 h 387"/>
                  <a:gd name="T60" fmla="*/ 1 w 282"/>
                  <a:gd name="T61" fmla="*/ 0 h 387"/>
                  <a:gd name="T62" fmla="*/ 1 w 282"/>
                  <a:gd name="T63" fmla="*/ 0 h 387"/>
                  <a:gd name="T64" fmla="*/ 1 w 282"/>
                  <a:gd name="T65" fmla="*/ 0 h 387"/>
                  <a:gd name="T66" fmla="*/ 1 w 282"/>
                  <a:gd name="T67" fmla="*/ 0 h 387"/>
                  <a:gd name="T68" fmla="*/ 1 w 282"/>
                  <a:gd name="T69" fmla="*/ 0 h 387"/>
                  <a:gd name="T70" fmla="*/ 1 w 282"/>
                  <a:gd name="T71" fmla="*/ 0 h 387"/>
                  <a:gd name="T72" fmla="*/ 1 w 282"/>
                  <a:gd name="T73" fmla="*/ 0 h 387"/>
                  <a:gd name="T74" fmla="*/ 1 w 282"/>
                  <a:gd name="T75" fmla="*/ 0 h 387"/>
                  <a:gd name="T76" fmla="*/ 1 w 282"/>
                  <a:gd name="T77" fmla="*/ 0 h 387"/>
                  <a:gd name="T78" fmla="*/ 1 w 282"/>
                  <a:gd name="T79" fmla="*/ 0 h 387"/>
                  <a:gd name="T80" fmla="*/ 1 w 282"/>
                  <a:gd name="T81" fmla="*/ 0 h 387"/>
                  <a:gd name="T82" fmla="*/ 1 w 282"/>
                  <a:gd name="T83" fmla="*/ 0 h 38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2"/>
                  <a:gd name="T127" fmla="*/ 0 h 387"/>
                  <a:gd name="T128" fmla="*/ 282 w 282"/>
                  <a:gd name="T129" fmla="*/ 387 h 38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2" h="387">
                    <a:moveTo>
                      <a:pt x="282" y="376"/>
                    </a:moveTo>
                    <a:lnTo>
                      <a:pt x="282" y="364"/>
                    </a:lnTo>
                    <a:lnTo>
                      <a:pt x="282" y="352"/>
                    </a:lnTo>
                    <a:lnTo>
                      <a:pt x="270" y="329"/>
                    </a:lnTo>
                    <a:lnTo>
                      <a:pt x="270" y="317"/>
                    </a:lnTo>
                    <a:lnTo>
                      <a:pt x="258" y="294"/>
                    </a:lnTo>
                    <a:lnTo>
                      <a:pt x="247" y="270"/>
                    </a:lnTo>
                    <a:lnTo>
                      <a:pt x="223" y="247"/>
                    </a:lnTo>
                    <a:lnTo>
                      <a:pt x="211" y="223"/>
                    </a:lnTo>
                    <a:lnTo>
                      <a:pt x="188" y="188"/>
                    </a:lnTo>
                    <a:lnTo>
                      <a:pt x="165" y="164"/>
                    </a:lnTo>
                    <a:lnTo>
                      <a:pt x="152" y="141"/>
                    </a:lnTo>
                    <a:lnTo>
                      <a:pt x="130" y="106"/>
                    </a:lnTo>
                    <a:lnTo>
                      <a:pt x="106" y="82"/>
                    </a:lnTo>
                    <a:lnTo>
                      <a:pt x="83" y="59"/>
                    </a:lnTo>
                    <a:lnTo>
                      <a:pt x="59" y="36"/>
                    </a:lnTo>
                    <a:lnTo>
                      <a:pt x="35" y="13"/>
                    </a:lnTo>
                    <a:lnTo>
                      <a:pt x="12" y="0"/>
                    </a:lnTo>
                    <a:lnTo>
                      <a:pt x="0" y="13"/>
                    </a:lnTo>
                    <a:lnTo>
                      <a:pt x="24" y="36"/>
                    </a:lnTo>
                    <a:lnTo>
                      <a:pt x="35" y="59"/>
                    </a:lnTo>
                    <a:lnTo>
                      <a:pt x="59" y="82"/>
                    </a:lnTo>
                    <a:lnTo>
                      <a:pt x="83" y="106"/>
                    </a:lnTo>
                    <a:lnTo>
                      <a:pt x="106" y="130"/>
                    </a:lnTo>
                    <a:lnTo>
                      <a:pt x="130" y="153"/>
                    </a:lnTo>
                    <a:lnTo>
                      <a:pt x="152" y="177"/>
                    </a:lnTo>
                    <a:lnTo>
                      <a:pt x="165" y="199"/>
                    </a:lnTo>
                    <a:lnTo>
                      <a:pt x="188" y="235"/>
                    </a:lnTo>
                    <a:lnTo>
                      <a:pt x="200" y="259"/>
                    </a:lnTo>
                    <a:lnTo>
                      <a:pt x="223" y="281"/>
                    </a:lnTo>
                    <a:lnTo>
                      <a:pt x="234" y="305"/>
                    </a:lnTo>
                    <a:lnTo>
                      <a:pt x="247" y="329"/>
                    </a:lnTo>
                    <a:lnTo>
                      <a:pt x="258" y="340"/>
                    </a:lnTo>
                    <a:lnTo>
                      <a:pt x="258" y="364"/>
                    </a:lnTo>
                    <a:lnTo>
                      <a:pt x="258" y="376"/>
                    </a:lnTo>
                    <a:lnTo>
                      <a:pt x="270" y="364"/>
                    </a:lnTo>
                    <a:lnTo>
                      <a:pt x="258" y="376"/>
                    </a:lnTo>
                    <a:lnTo>
                      <a:pt x="270" y="376"/>
                    </a:lnTo>
                    <a:lnTo>
                      <a:pt x="270" y="387"/>
                    </a:lnTo>
                    <a:lnTo>
                      <a:pt x="282" y="376"/>
                    </a:lnTo>
                    <a:lnTo>
                      <a:pt x="282" y="364"/>
                    </a:lnTo>
                    <a:lnTo>
                      <a:pt x="282" y="37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81" name="Freeform 20"/>
              <p:cNvSpPr>
                <a:spLocks/>
              </p:cNvSpPr>
              <p:nvPr/>
            </p:nvSpPr>
            <p:spPr bwMode="auto">
              <a:xfrm>
                <a:off x="1451" y="3989"/>
                <a:ext cx="18" cy="5"/>
              </a:xfrm>
              <a:custGeom>
                <a:avLst/>
                <a:gdLst>
                  <a:gd name="T0" fmla="*/ 0 w 36"/>
                  <a:gd name="T1" fmla="*/ 0 h 11"/>
                  <a:gd name="T2" fmla="*/ 1 w 36"/>
                  <a:gd name="T3" fmla="*/ 0 h 11"/>
                  <a:gd name="T4" fmla="*/ 1 w 36"/>
                  <a:gd name="T5" fmla="*/ 0 h 11"/>
                  <a:gd name="T6" fmla="*/ 1 w 36"/>
                  <a:gd name="T7" fmla="*/ 0 h 11"/>
                  <a:gd name="T8" fmla="*/ 1 w 36"/>
                  <a:gd name="T9" fmla="*/ 0 h 11"/>
                  <a:gd name="T10" fmla="*/ 0 w 36"/>
                  <a:gd name="T11" fmla="*/ 0 h 11"/>
                  <a:gd name="T12" fmla="*/ 0 60000 65536"/>
                  <a:gd name="T13" fmla="*/ 0 60000 65536"/>
                  <a:gd name="T14" fmla="*/ 0 60000 65536"/>
                  <a:gd name="T15" fmla="*/ 0 60000 65536"/>
                  <a:gd name="T16" fmla="*/ 0 60000 65536"/>
                  <a:gd name="T17" fmla="*/ 0 60000 65536"/>
                  <a:gd name="T18" fmla="*/ 0 w 36"/>
                  <a:gd name="T19" fmla="*/ 0 h 11"/>
                  <a:gd name="T20" fmla="*/ 36 w 3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36" h="11">
                    <a:moveTo>
                      <a:pt x="0" y="0"/>
                    </a:moveTo>
                    <a:lnTo>
                      <a:pt x="13" y="0"/>
                    </a:lnTo>
                    <a:lnTo>
                      <a:pt x="13" y="11"/>
                    </a:lnTo>
                    <a:lnTo>
                      <a:pt x="24" y="11"/>
                    </a:lnTo>
                    <a:lnTo>
                      <a:pt x="36"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82" name="Freeform 21"/>
              <p:cNvSpPr>
                <a:spLocks/>
              </p:cNvSpPr>
              <p:nvPr/>
            </p:nvSpPr>
            <p:spPr bwMode="auto">
              <a:xfrm>
                <a:off x="1451" y="3824"/>
                <a:ext cx="18" cy="165"/>
              </a:xfrm>
              <a:custGeom>
                <a:avLst/>
                <a:gdLst>
                  <a:gd name="T0" fmla="*/ 1 w 36"/>
                  <a:gd name="T1" fmla="*/ 0 h 328"/>
                  <a:gd name="T2" fmla="*/ 1 w 36"/>
                  <a:gd name="T3" fmla="*/ 1 h 328"/>
                  <a:gd name="T4" fmla="*/ 1 w 36"/>
                  <a:gd name="T5" fmla="*/ 1 h 328"/>
                  <a:gd name="T6" fmla="*/ 1 w 36"/>
                  <a:gd name="T7" fmla="*/ 1 h 328"/>
                  <a:gd name="T8" fmla="*/ 0 w 36"/>
                  <a:gd name="T9" fmla="*/ 1 h 328"/>
                  <a:gd name="T10" fmla="*/ 1 w 36"/>
                  <a:gd name="T11" fmla="*/ 1 h 328"/>
                  <a:gd name="T12" fmla="*/ 1 w 36"/>
                  <a:gd name="T13" fmla="*/ 1 h 328"/>
                  <a:gd name="T14" fmla="*/ 1 w 36"/>
                  <a:gd name="T15" fmla="*/ 1 h 328"/>
                  <a:gd name="T16" fmla="*/ 1 w 36"/>
                  <a:gd name="T17" fmla="*/ 1 h 328"/>
                  <a:gd name="T18" fmla="*/ 1 w 36"/>
                  <a:gd name="T19" fmla="*/ 0 h 328"/>
                  <a:gd name="T20" fmla="*/ 1 w 36"/>
                  <a:gd name="T21" fmla="*/ 0 h 3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
                  <a:gd name="T34" fmla="*/ 0 h 328"/>
                  <a:gd name="T35" fmla="*/ 36 w 36"/>
                  <a:gd name="T36" fmla="*/ 328 h 3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 h="328">
                    <a:moveTo>
                      <a:pt x="13" y="0"/>
                    </a:moveTo>
                    <a:lnTo>
                      <a:pt x="13" y="82"/>
                    </a:lnTo>
                    <a:lnTo>
                      <a:pt x="13" y="153"/>
                    </a:lnTo>
                    <a:lnTo>
                      <a:pt x="13" y="235"/>
                    </a:lnTo>
                    <a:lnTo>
                      <a:pt x="0" y="328"/>
                    </a:lnTo>
                    <a:lnTo>
                      <a:pt x="36" y="328"/>
                    </a:lnTo>
                    <a:lnTo>
                      <a:pt x="36" y="235"/>
                    </a:lnTo>
                    <a:lnTo>
                      <a:pt x="36" y="153"/>
                    </a:lnTo>
                    <a:lnTo>
                      <a:pt x="36" y="82"/>
                    </a:lnTo>
                    <a:lnTo>
                      <a:pt x="36" y="0"/>
                    </a:lnTo>
                    <a:lnTo>
                      <a:pt x="1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83" name="Freeform 22"/>
              <p:cNvSpPr>
                <a:spLocks/>
              </p:cNvSpPr>
              <p:nvPr/>
            </p:nvSpPr>
            <p:spPr bwMode="auto">
              <a:xfrm>
                <a:off x="1451" y="3983"/>
                <a:ext cx="18" cy="6"/>
              </a:xfrm>
              <a:custGeom>
                <a:avLst/>
                <a:gdLst>
                  <a:gd name="T0" fmla="*/ 1 w 36"/>
                  <a:gd name="T1" fmla="*/ 1 h 11"/>
                  <a:gd name="T2" fmla="*/ 1 w 36"/>
                  <a:gd name="T3" fmla="*/ 0 h 11"/>
                  <a:gd name="T4" fmla="*/ 1 w 36"/>
                  <a:gd name="T5" fmla="*/ 0 h 11"/>
                  <a:gd name="T6" fmla="*/ 1 w 36"/>
                  <a:gd name="T7" fmla="*/ 0 h 11"/>
                  <a:gd name="T8" fmla="*/ 0 w 36"/>
                  <a:gd name="T9" fmla="*/ 1 h 11"/>
                  <a:gd name="T10" fmla="*/ 1 w 36"/>
                  <a:gd name="T11" fmla="*/ 1 h 11"/>
                  <a:gd name="T12" fmla="*/ 0 60000 65536"/>
                  <a:gd name="T13" fmla="*/ 0 60000 65536"/>
                  <a:gd name="T14" fmla="*/ 0 60000 65536"/>
                  <a:gd name="T15" fmla="*/ 0 60000 65536"/>
                  <a:gd name="T16" fmla="*/ 0 60000 65536"/>
                  <a:gd name="T17" fmla="*/ 0 60000 65536"/>
                  <a:gd name="T18" fmla="*/ 0 w 36"/>
                  <a:gd name="T19" fmla="*/ 0 h 11"/>
                  <a:gd name="T20" fmla="*/ 36 w 3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36" h="11">
                    <a:moveTo>
                      <a:pt x="36" y="11"/>
                    </a:moveTo>
                    <a:lnTo>
                      <a:pt x="24" y="0"/>
                    </a:lnTo>
                    <a:lnTo>
                      <a:pt x="13" y="0"/>
                    </a:lnTo>
                    <a:lnTo>
                      <a:pt x="0" y="11"/>
                    </a:lnTo>
                    <a:lnTo>
                      <a:pt x="36"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84" name="Freeform 23"/>
              <p:cNvSpPr>
                <a:spLocks/>
              </p:cNvSpPr>
              <p:nvPr/>
            </p:nvSpPr>
            <p:spPr bwMode="auto">
              <a:xfrm>
                <a:off x="948" y="3713"/>
                <a:ext cx="5" cy="12"/>
              </a:xfrm>
              <a:custGeom>
                <a:avLst/>
                <a:gdLst>
                  <a:gd name="T0" fmla="*/ 0 w 12"/>
                  <a:gd name="T1" fmla="*/ 0 h 24"/>
                  <a:gd name="T2" fmla="*/ 0 w 12"/>
                  <a:gd name="T3" fmla="*/ 0 h 24"/>
                  <a:gd name="T4" fmla="*/ 0 w 12"/>
                  <a:gd name="T5" fmla="*/ 1 h 24"/>
                  <a:gd name="T6" fmla="*/ 0 w 12"/>
                  <a:gd name="T7" fmla="*/ 1 h 24"/>
                  <a:gd name="T8" fmla="*/ 0 w 12"/>
                  <a:gd name="T9" fmla="*/ 1 h 24"/>
                  <a:gd name="T10" fmla="*/ 0 w 12"/>
                  <a:gd name="T11" fmla="*/ 0 h 24"/>
                  <a:gd name="T12" fmla="*/ 0 60000 65536"/>
                  <a:gd name="T13" fmla="*/ 0 60000 65536"/>
                  <a:gd name="T14" fmla="*/ 0 60000 65536"/>
                  <a:gd name="T15" fmla="*/ 0 60000 65536"/>
                  <a:gd name="T16" fmla="*/ 0 60000 65536"/>
                  <a:gd name="T17" fmla="*/ 0 60000 65536"/>
                  <a:gd name="T18" fmla="*/ 0 w 12"/>
                  <a:gd name="T19" fmla="*/ 0 h 24"/>
                  <a:gd name="T20" fmla="*/ 12 w 1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2" h="24">
                    <a:moveTo>
                      <a:pt x="12" y="0"/>
                    </a:moveTo>
                    <a:lnTo>
                      <a:pt x="12" y="0"/>
                    </a:lnTo>
                    <a:lnTo>
                      <a:pt x="0" y="12"/>
                    </a:lnTo>
                    <a:lnTo>
                      <a:pt x="12" y="12"/>
                    </a:lnTo>
                    <a:lnTo>
                      <a:pt x="12" y="24"/>
                    </a:lnTo>
                    <a:lnTo>
                      <a:pt x="12"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85" name="Freeform 24"/>
              <p:cNvSpPr>
                <a:spLocks/>
              </p:cNvSpPr>
              <p:nvPr/>
            </p:nvSpPr>
            <p:spPr bwMode="auto">
              <a:xfrm>
                <a:off x="953" y="3713"/>
                <a:ext cx="182" cy="200"/>
              </a:xfrm>
              <a:custGeom>
                <a:avLst/>
                <a:gdLst>
                  <a:gd name="T0" fmla="*/ 1 w 363"/>
                  <a:gd name="T1" fmla="*/ 1 h 399"/>
                  <a:gd name="T2" fmla="*/ 1 w 363"/>
                  <a:gd name="T3" fmla="*/ 1 h 399"/>
                  <a:gd name="T4" fmla="*/ 1 w 363"/>
                  <a:gd name="T5" fmla="*/ 1 h 399"/>
                  <a:gd name="T6" fmla="*/ 1 w 363"/>
                  <a:gd name="T7" fmla="*/ 1 h 399"/>
                  <a:gd name="T8" fmla="*/ 1 w 363"/>
                  <a:gd name="T9" fmla="*/ 1 h 399"/>
                  <a:gd name="T10" fmla="*/ 1 w 363"/>
                  <a:gd name="T11" fmla="*/ 1 h 399"/>
                  <a:gd name="T12" fmla="*/ 1 w 363"/>
                  <a:gd name="T13" fmla="*/ 1 h 399"/>
                  <a:gd name="T14" fmla="*/ 1 w 363"/>
                  <a:gd name="T15" fmla="*/ 1 h 399"/>
                  <a:gd name="T16" fmla="*/ 1 w 363"/>
                  <a:gd name="T17" fmla="*/ 1 h 399"/>
                  <a:gd name="T18" fmla="*/ 1 w 363"/>
                  <a:gd name="T19" fmla="*/ 1 h 399"/>
                  <a:gd name="T20" fmla="*/ 1 w 363"/>
                  <a:gd name="T21" fmla="*/ 1 h 399"/>
                  <a:gd name="T22" fmla="*/ 1 w 363"/>
                  <a:gd name="T23" fmla="*/ 1 h 399"/>
                  <a:gd name="T24" fmla="*/ 1 w 363"/>
                  <a:gd name="T25" fmla="*/ 1 h 399"/>
                  <a:gd name="T26" fmla="*/ 1 w 363"/>
                  <a:gd name="T27" fmla="*/ 1 h 399"/>
                  <a:gd name="T28" fmla="*/ 1 w 363"/>
                  <a:gd name="T29" fmla="*/ 1 h 399"/>
                  <a:gd name="T30" fmla="*/ 1 w 363"/>
                  <a:gd name="T31" fmla="*/ 0 h 399"/>
                  <a:gd name="T32" fmla="*/ 0 w 363"/>
                  <a:gd name="T33" fmla="*/ 0 h 399"/>
                  <a:gd name="T34" fmla="*/ 0 w 363"/>
                  <a:gd name="T35" fmla="*/ 1 h 399"/>
                  <a:gd name="T36" fmla="*/ 1 w 363"/>
                  <a:gd name="T37" fmla="*/ 1 h 399"/>
                  <a:gd name="T38" fmla="*/ 1 w 363"/>
                  <a:gd name="T39" fmla="*/ 1 h 399"/>
                  <a:gd name="T40" fmla="*/ 1 w 363"/>
                  <a:gd name="T41" fmla="*/ 1 h 399"/>
                  <a:gd name="T42" fmla="*/ 1 w 363"/>
                  <a:gd name="T43" fmla="*/ 1 h 399"/>
                  <a:gd name="T44" fmla="*/ 1 w 363"/>
                  <a:gd name="T45" fmla="*/ 1 h 399"/>
                  <a:gd name="T46" fmla="*/ 1 w 363"/>
                  <a:gd name="T47" fmla="*/ 1 h 399"/>
                  <a:gd name="T48" fmla="*/ 1 w 363"/>
                  <a:gd name="T49" fmla="*/ 1 h 399"/>
                  <a:gd name="T50" fmla="*/ 1 w 363"/>
                  <a:gd name="T51" fmla="*/ 1 h 399"/>
                  <a:gd name="T52" fmla="*/ 1 w 363"/>
                  <a:gd name="T53" fmla="*/ 1 h 399"/>
                  <a:gd name="T54" fmla="*/ 1 w 363"/>
                  <a:gd name="T55" fmla="*/ 1 h 399"/>
                  <a:gd name="T56" fmla="*/ 1 w 363"/>
                  <a:gd name="T57" fmla="*/ 1 h 399"/>
                  <a:gd name="T58" fmla="*/ 1 w 363"/>
                  <a:gd name="T59" fmla="*/ 1 h 399"/>
                  <a:gd name="T60" fmla="*/ 1 w 363"/>
                  <a:gd name="T61" fmla="*/ 1 h 399"/>
                  <a:gd name="T62" fmla="*/ 1 w 363"/>
                  <a:gd name="T63" fmla="*/ 1 h 399"/>
                  <a:gd name="T64" fmla="*/ 1 w 363"/>
                  <a:gd name="T65" fmla="*/ 1 h 399"/>
                  <a:gd name="T66" fmla="*/ 1 w 363"/>
                  <a:gd name="T67" fmla="*/ 1 h 399"/>
                  <a:gd name="T68" fmla="*/ 1 w 363"/>
                  <a:gd name="T69" fmla="*/ 1 h 39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63"/>
                  <a:gd name="T106" fmla="*/ 0 h 399"/>
                  <a:gd name="T107" fmla="*/ 363 w 363"/>
                  <a:gd name="T108" fmla="*/ 399 h 39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63" h="399">
                    <a:moveTo>
                      <a:pt x="363" y="399"/>
                    </a:moveTo>
                    <a:lnTo>
                      <a:pt x="363" y="363"/>
                    </a:lnTo>
                    <a:lnTo>
                      <a:pt x="363" y="340"/>
                    </a:lnTo>
                    <a:lnTo>
                      <a:pt x="352" y="305"/>
                    </a:lnTo>
                    <a:lnTo>
                      <a:pt x="352" y="281"/>
                    </a:lnTo>
                    <a:lnTo>
                      <a:pt x="339" y="246"/>
                    </a:lnTo>
                    <a:lnTo>
                      <a:pt x="316" y="212"/>
                    </a:lnTo>
                    <a:lnTo>
                      <a:pt x="305" y="188"/>
                    </a:lnTo>
                    <a:lnTo>
                      <a:pt x="281" y="153"/>
                    </a:lnTo>
                    <a:lnTo>
                      <a:pt x="246" y="118"/>
                    </a:lnTo>
                    <a:lnTo>
                      <a:pt x="222" y="95"/>
                    </a:lnTo>
                    <a:lnTo>
                      <a:pt x="188" y="71"/>
                    </a:lnTo>
                    <a:lnTo>
                      <a:pt x="164" y="47"/>
                    </a:lnTo>
                    <a:lnTo>
                      <a:pt x="129" y="24"/>
                    </a:lnTo>
                    <a:lnTo>
                      <a:pt x="82" y="12"/>
                    </a:lnTo>
                    <a:lnTo>
                      <a:pt x="47" y="0"/>
                    </a:lnTo>
                    <a:lnTo>
                      <a:pt x="0" y="0"/>
                    </a:lnTo>
                    <a:lnTo>
                      <a:pt x="0" y="24"/>
                    </a:lnTo>
                    <a:lnTo>
                      <a:pt x="47" y="24"/>
                    </a:lnTo>
                    <a:lnTo>
                      <a:pt x="82" y="36"/>
                    </a:lnTo>
                    <a:lnTo>
                      <a:pt x="117" y="47"/>
                    </a:lnTo>
                    <a:lnTo>
                      <a:pt x="152" y="71"/>
                    </a:lnTo>
                    <a:lnTo>
                      <a:pt x="175" y="95"/>
                    </a:lnTo>
                    <a:lnTo>
                      <a:pt x="211" y="118"/>
                    </a:lnTo>
                    <a:lnTo>
                      <a:pt x="234" y="141"/>
                    </a:lnTo>
                    <a:lnTo>
                      <a:pt x="257" y="164"/>
                    </a:lnTo>
                    <a:lnTo>
                      <a:pt x="281" y="199"/>
                    </a:lnTo>
                    <a:lnTo>
                      <a:pt x="292" y="223"/>
                    </a:lnTo>
                    <a:lnTo>
                      <a:pt x="316" y="259"/>
                    </a:lnTo>
                    <a:lnTo>
                      <a:pt x="328" y="294"/>
                    </a:lnTo>
                    <a:lnTo>
                      <a:pt x="328" y="317"/>
                    </a:lnTo>
                    <a:lnTo>
                      <a:pt x="339" y="340"/>
                    </a:lnTo>
                    <a:lnTo>
                      <a:pt x="339" y="363"/>
                    </a:lnTo>
                    <a:lnTo>
                      <a:pt x="339" y="387"/>
                    </a:lnTo>
                    <a:lnTo>
                      <a:pt x="363" y="39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86" name="Freeform 25"/>
              <p:cNvSpPr>
                <a:spLocks/>
              </p:cNvSpPr>
              <p:nvPr/>
            </p:nvSpPr>
            <p:spPr bwMode="auto">
              <a:xfrm>
                <a:off x="948" y="3719"/>
                <a:ext cx="17" cy="6"/>
              </a:xfrm>
              <a:custGeom>
                <a:avLst/>
                <a:gdLst>
                  <a:gd name="T0" fmla="*/ 0 w 35"/>
                  <a:gd name="T1" fmla="*/ 0 h 12"/>
                  <a:gd name="T2" fmla="*/ 0 w 35"/>
                  <a:gd name="T3" fmla="*/ 0 h 12"/>
                  <a:gd name="T4" fmla="*/ 0 w 35"/>
                  <a:gd name="T5" fmla="*/ 1 h 12"/>
                  <a:gd name="T6" fmla="*/ 0 w 35"/>
                  <a:gd name="T7" fmla="*/ 1 h 12"/>
                  <a:gd name="T8" fmla="*/ 0 w 35"/>
                  <a:gd name="T9" fmla="*/ 0 h 12"/>
                  <a:gd name="T10" fmla="*/ 0 w 35"/>
                  <a:gd name="T11" fmla="*/ 0 h 12"/>
                  <a:gd name="T12" fmla="*/ 0 60000 65536"/>
                  <a:gd name="T13" fmla="*/ 0 60000 65536"/>
                  <a:gd name="T14" fmla="*/ 0 60000 65536"/>
                  <a:gd name="T15" fmla="*/ 0 60000 65536"/>
                  <a:gd name="T16" fmla="*/ 0 60000 65536"/>
                  <a:gd name="T17" fmla="*/ 0 60000 65536"/>
                  <a:gd name="T18" fmla="*/ 0 w 35"/>
                  <a:gd name="T19" fmla="*/ 0 h 12"/>
                  <a:gd name="T20" fmla="*/ 35 w 35"/>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35" h="12">
                    <a:moveTo>
                      <a:pt x="0" y="0"/>
                    </a:moveTo>
                    <a:lnTo>
                      <a:pt x="12" y="0"/>
                    </a:lnTo>
                    <a:lnTo>
                      <a:pt x="12" y="12"/>
                    </a:lnTo>
                    <a:lnTo>
                      <a:pt x="23" y="12"/>
                    </a:lnTo>
                    <a:lnTo>
                      <a:pt x="35"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87" name="Freeform 26"/>
              <p:cNvSpPr>
                <a:spLocks/>
              </p:cNvSpPr>
              <p:nvPr/>
            </p:nvSpPr>
            <p:spPr bwMode="auto">
              <a:xfrm>
                <a:off x="1088" y="3725"/>
                <a:ext cx="6" cy="12"/>
              </a:xfrm>
              <a:custGeom>
                <a:avLst/>
                <a:gdLst>
                  <a:gd name="T0" fmla="*/ 1 w 11"/>
                  <a:gd name="T1" fmla="*/ 0 h 23"/>
                  <a:gd name="T2" fmla="*/ 0 w 11"/>
                  <a:gd name="T3" fmla="*/ 0 h 23"/>
                  <a:gd name="T4" fmla="*/ 0 w 11"/>
                  <a:gd name="T5" fmla="*/ 1 h 23"/>
                  <a:gd name="T6" fmla="*/ 0 w 11"/>
                  <a:gd name="T7" fmla="*/ 1 h 23"/>
                  <a:gd name="T8" fmla="*/ 0 w 11"/>
                  <a:gd name="T9" fmla="*/ 1 h 23"/>
                  <a:gd name="T10" fmla="*/ 1 w 11"/>
                  <a:gd name="T11" fmla="*/ 0 h 23"/>
                  <a:gd name="T12" fmla="*/ 0 60000 65536"/>
                  <a:gd name="T13" fmla="*/ 0 60000 65536"/>
                  <a:gd name="T14" fmla="*/ 0 60000 65536"/>
                  <a:gd name="T15" fmla="*/ 0 60000 65536"/>
                  <a:gd name="T16" fmla="*/ 0 60000 65536"/>
                  <a:gd name="T17" fmla="*/ 0 60000 65536"/>
                  <a:gd name="T18" fmla="*/ 0 w 11"/>
                  <a:gd name="T19" fmla="*/ 0 h 23"/>
                  <a:gd name="T20" fmla="*/ 11 w 11"/>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1" h="23">
                    <a:moveTo>
                      <a:pt x="11" y="0"/>
                    </a:moveTo>
                    <a:lnTo>
                      <a:pt x="0" y="0"/>
                    </a:lnTo>
                    <a:lnTo>
                      <a:pt x="0" y="12"/>
                    </a:lnTo>
                    <a:lnTo>
                      <a:pt x="0" y="23"/>
                    </a:lnTo>
                    <a:lnTo>
                      <a:pt x="1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88" name="Freeform 27"/>
              <p:cNvSpPr>
                <a:spLocks/>
              </p:cNvSpPr>
              <p:nvPr/>
            </p:nvSpPr>
            <p:spPr bwMode="auto">
              <a:xfrm>
                <a:off x="1088" y="3725"/>
                <a:ext cx="112" cy="164"/>
              </a:xfrm>
              <a:custGeom>
                <a:avLst/>
                <a:gdLst>
                  <a:gd name="T0" fmla="*/ 1 w 222"/>
                  <a:gd name="T1" fmla="*/ 1 h 328"/>
                  <a:gd name="T2" fmla="*/ 1 w 222"/>
                  <a:gd name="T3" fmla="*/ 1 h 328"/>
                  <a:gd name="T4" fmla="*/ 1 w 222"/>
                  <a:gd name="T5" fmla="*/ 1 h 328"/>
                  <a:gd name="T6" fmla="*/ 1 w 222"/>
                  <a:gd name="T7" fmla="*/ 1 h 328"/>
                  <a:gd name="T8" fmla="*/ 1 w 222"/>
                  <a:gd name="T9" fmla="*/ 1 h 328"/>
                  <a:gd name="T10" fmla="*/ 1 w 222"/>
                  <a:gd name="T11" fmla="*/ 1 h 328"/>
                  <a:gd name="T12" fmla="*/ 1 w 222"/>
                  <a:gd name="T13" fmla="*/ 1 h 328"/>
                  <a:gd name="T14" fmla="*/ 1 w 222"/>
                  <a:gd name="T15" fmla="*/ 1 h 328"/>
                  <a:gd name="T16" fmla="*/ 1 w 222"/>
                  <a:gd name="T17" fmla="*/ 0 h 328"/>
                  <a:gd name="T18" fmla="*/ 0 w 222"/>
                  <a:gd name="T19" fmla="*/ 1 h 328"/>
                  <a:gd name="T20" fmla="*/ 1 w 222"/>
                  <a:gd name="T21" fmla="*/ 1 h 328"/>
                  <a:gd name="T22" fmla="*/ 1 w 222"/>
                  <a:gd name="T23" fmla="*/ 1 h 328"/>
                  <a:gd name="T24" fmla="*/ 1 w 222"/>
                  <a:gd name="T25" fmla="*/ 1 h 328"/>
                  <a:gd name="T26" fmla="*/ 1 w 222"/>
                  <a:gd name="T27" fmla="*/ 1 h 328"/>
                  <a:gd name="T28" fmla="*/ 1 w 222"/>
                  <a:gd name="T29" fmla="*/ 1 h 328"/>
                  <a:gd name="T30" fmla="*/ 1 w 222"/>
                  <a:gd name="T31" fmla="*/ 1 h 328"/>
                  <a:gd name="T32" fmla="*/ 1 w 222"/>
                  <a:gd name="T33" fmla="*/ 1 h 328"/>
                  <a:gd name="T34" fmla="*/ 1 w 222"/>
                  <a:gd name="T35" fmla="*/ 1 h 328"/>
                  <a:gd name="T36" fmla="*/ 1 w 222"/>
                  <a:gd name="T37" fmla="*/ 1 h 3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2"/>
                  <a:gd name="T58" fmla="*/ 0 h 328"/>
                  <a:gd name="T59" fmla="*/ 222 w 222"/>
                  <a:gd name="T60" fmla="*/ 328 h 32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2" h="328">
                    <a:moveTo>
                      <a:pt x="222" y="328"/>
                    </a:moveTo>
                    <a:lnTo>
                      <a:pt x="210" y="270"/>
                    </a:lnTo>
                    <a:lnTo>
                      <a:pt x="210" y="235"/>
                    </a:lnTo>
                    <a:lnTo>
                      <a:pt x="186" y="188"/>
                    </a:lnTo>
                    <a:lnTo>
                      <a:pt x="163" y="140"/>
                    </a:lnTo>
                    <a:lnTo>
                      <a:pt x="140" y="105"/>
                    </a:lnTo>
                    <a:lnTo>
                      <a:pt x="104" y="71"/>
                    </a:lnTo>
                    <a:lnTo>
                      <a:pt x="58" y="35"/>
                    </a:lnTo>
                    <a:lnTo>
                      <a:pt x="11" y="0"/>
                    </a:lnTo>
                    <a:lnTo>
                      <a:pt x="0" y="23"/>
                    </a:lnTo>
                    <a:lnTo>
                      <a:pt x="46" y="58"/>
                    </a:lnTo>
                    <a:lnTo>
                      <a:pt x="82" y="94"/>
                    </a:lnTo>
                    <a:lnTo>
                      <a:pt x="117" y="129"/>
                    </a:lnTo>
                    <a:lnTo>
                      <a:pt x="140" y="164"/>
                    </a:lnTo>
                    <a:lnTo>
                      <a:pt x="163" y="199"/>
                    </a:lnTo>
                    <a:lnTo>
                      <a:pt x="175" y="235"/>
                    </a:lnTo>
                    <a:lnTo>
                      <a:pt x="186" y="281"/>
                    </a:lnTo>
                    <a:lnTo>
                      <a:pt x="199" y="328"/>
                    </a:lnTo>
                    <a:lnTo>
                      <a:pt x="222" y="32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89" name="Freeform 28"/>
              <p:cNvSpPr>
                <a:spLocks/>
              </p:cNvSpPr>
              <p:nvPr/>
            </p:nvSpPr>
            <p:spPr bwMode="auto">
              <a:xfrm>
                <a:off x="1082" y="3731"/>
                <a:ext cx="18" cy="6"/>
              </a:xfrm>
              <a:custGeom>
                <a:avLst/>
                <a:gdLst>
                  <a:gd name="T0" fmla="*/ 0 w 35"/>
                  <a:gd name="T1" fmla="*/ 0 h 11"/>
                  <a:gd name="T2" fmla="*/ 1 w 35"/>
                  <a:gd name="T3" fmla="*/ 1 h 11"/>
                  <a:gd name="T4" fmla="*/ 1 w 35"/>
                  <a:gd name="T5" fmla="*/ 1 h 11"/>
                  <a:gd name="T6" fmla="*/ 1 w 35"/>
                  <a:gd name="T7" fmla="*/ 1 h 11"/>
                  <a:gd name="T8" fmla="*/ 1 w 35"/>
                  <a:gd name="T9" fmla="*/ 0 h 11"/>
                  <a:gd name="T10" fmla="*/ 0 w 35"/>
                  <a:gd name="T11" fmla="*/ 0 h 11"/>
                  <a:gd name="T12" fmla="*/ 0 60000 65536"/>
                  <a:gd name="T13" fmla="*/ 0 60000 65536"/>
                  <a:gd name="T14" fmla="*/ 0 60000 65536"/>
                  <a:gd name="T15" fmla="*/ 0 60000 65536"/>
                  <a:gd name="T16" fmla="*/ 0 60000 65536"/>
                  <a:gd name="T17" fmla="*/ 0 60000 65536"/>
                  <a:gd name="T18" fmla="*/ 0 w 35"/>
                  <a:gd name="T19" fmla="*/ 0 h 11"/>
                  <a:gd name="T20" fmla="*/ 35 w 3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35" h="11">
                    <a:moveTo>
                      <a:pt x="0" y="0"/>
                    </a:moveTo>
                    <a:lnTo>
                      <a:pt x="13" y="11"/>
                    </a:lnTo>
                    <a:lnTo>
                      <a:pt x="24" y="11"/>
                    </a:lnTo>
                    <a:lnTo>
                      <a:pt x="35"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90" name="Freeform 29"/>
              <p:cNvSpPr>
                <a:spLocks/>
              </p:cNvSpPr>
              <p:nvPr/>
            </p:nvSpPr>
            <p:spPr bwMode="auto">
              <a:xfrm>
                <a:off x="1217" y="3790"/>
                <a:ext cx="12" cy="11"/>
              </a:xfrm>
              <a:custGeom>
                <a:avLst/>
                <a:gdLst>
                  <a:gd name="T0" fmla="*/ 1 w 24"/>
                  <a:gd name="T1" fmla="*/ 0 h 24"/>
                  <a:gd name="T2" fmla="*/ 1 w 24"/>
                  <a:gd name="T3" fmla="*/ 0 h 24"/>
                  <a:gd name="T4" fmla="*/ 0 w 24"/>
                  <a:gd name="T5" fmla="*/ 0 h 24"/>
                  <a:gd name="T6" fmla="*/ 0 w 24"/>
                  <a:gd name="T7" fmla="*/ 0 h 24"/>
                  <a:gd name="T8" fmla="*/ 0 w 24"/>
                  <a:gd name="T9" fmla="*/ 0 h 24"/>
                  <a:gd name="T10" fmla="*/ 1 w 24"/>
                  <a:gd name="T11" fmla="*/ 0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24" y="11"/>
                    </a:moveTo>
                    <a:lnTo>
                      <a:pt x="12" y="0"/>
                    </a:lnTo>
                    <a:lnTo>
                      <a:pt x="0" y="11"/>
                    </a:lnTo>
                    <a:lnTo>
                      <a:pt x="0" y="24"/>
                    </a:lnTo>
                    <a:lnTo>
                      <a:pt x="24"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91" name="Freeform 30"/>
              <p:cNvSpPr>
                <a:spLocks/>
              </p:cNvSpPr>
              <p:nvPr/>
            </p:nvSpPr>
            <p:spPr bwMode="auto">
              <a:xfrm>
                <a:off x="1217" y="3795"/>
                <a:ext cx="53" cy="77"/>
              </a:xfrm>
              <a:custGeom>
                <a:avLst/>
                <a:gdLst>
                  <a:gd name="T0" fmla="*/ 1 w 106"/>
                  <a:gd name="T1" fmla="*/ 1 h 153"/>
                  <a:gd name="T2" fmla="*/ 1 w 106"/>
                  <a:gd name="T3" fmla="*/ 1 h 153"/>
                  <a:gd name="T4" fmla="*/ 1 w 106"/>
                  <a:gd name="T5" fmla="*/ 1 h 153"/>
                  <a:gd name="T6" fmla="*/ 1 w 106"/>
                  <a:gd name="T7" fmla="*/ 1 h 153"/>
                  <a:gd name="T8" fmla="*/ 1 w 106"/>
                  <a:gd name="T9" fmla="*/ 1 h 153"/>
                  <a:gd name="T10" fmla="*/ 1 w 106"/>
                  <a:gd name="T11" fmla="*/ 1 h 153"/>
                  <a:gd name="T12" fmla="*/ 1 w 106"/>
                  <a:gd name="T13" fmla="*/ 1 h 153"/>
                  <a:gd name="T14" fmla="*/ 1 w 106"/>
                  <a:gd name="T15" fmla="*/ 1 h 153"/>
                  <a:gd name="T16" fmla="*/ 1 w 106"/>
                  <a:gd name="T17" fmla="*/ 0 h 153"/>
                  <a:gd name="T18" fmla="*/ 0 w 106"/>
                  <a:gd name="T19" fmla="*/ 1 h 153"/>
                  <a:gd name="T20" fmla="*/ 1 w 106"/>
                  <a:gd name="T21" fmla="*/ 1 h 153"/>
                  <a:gd name="T22" fmla="*/ 1 w 106"/>
                  <a:gd name="T23" fmla="*/ 1 h 153"/>
                  <a:gd name="T24" fmla="*/ 1 w 106"/>
                  <a:gd name="T25" fmla="*/ 1 h 153"/>
                  <a:gd name="T26" fmla="*/ 1 w 106"/>
                  <a:gd name="T27" fmla="*/ 1 h 153"/>
                  <a:gd name="T28" fmla="*/ 1 w 106"/>
                  <a:gd name="T29" fmla="*/ 1 h 153"/>
                  <a:gd name="T30" fmla="*/ 1 w 106"/>
                  <a:gd name="T31" fmla="*/ 1 h 153"/>
                  <a:gd name="T32" fmla="*/ 1 w 106"/>
                  <a:gd name="T33" fmla="*/ 1 h 153"/>
                  <a:gd name="T34" fmla="*/ 1 w 106"/>
                  <a:gd name="T35" fmla="*/ 1 h 153"/>
                  <a:gd name="T36" fmla="*/ 1 w 106"/>
                  <a:gd name="T37" fmla="*/ 1 h 15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6"/>
                  <a:gd name="T58" fmla="*/ 0 h 153"/>
                  <a:gd name="T59" fmla="*/ 106 w 106"/>
                  <a:gd name="T60" fmla="*/ 153 h 15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6" h="153">
                    <a:moveTo>
                      <a:pt x="106" y="153"/>
                    </a:moveTo>
                    <a:lnTo>
                      <a:pt x="94" y="130"/>
                    </a:lnTo>
                    <a:lnTo>
                      <a:pt x="94" y="106"/>
                    </a:lnTo>
                    <a:lnTo>
                      <a:pt x="82" y="82"/>
                    </a:lnTo>
                    <a:lnTo>
                      <a:pt x="82" y="59"/>
                    </a:lnTo>
                    <a:lnTo>
                      <a:pt x="70" y="48"/>
                    </a:lnTo>
                    <a:lnTo>
                      <a:pt x="59" y="24"/>
                    </a:lnTo>
                    <a:lnTo>
                      <a:pt x="35" y="13"/>
                    </a:lnTo>
                    <a:lnTo>
                      <a:pt x="24" y="0"/>
                    </a:lnTo>
                    <a:lnTo>
                      <a:pt x="0" y="13"/>
                    </a:lnTo>
                    <a:lnTo>
                      <a:pt x="24" y="24"/>
                    </a:lnTo>
                    <a:lnTo>
                      <a:pt x="35" y="48"/>
                    </a:lnTo>
                    <a:lnTo>
                      <a:pt x="46" y="59"/>
                    </a:lnTo>
                    <a:lnTo>
                      <a:pt x="59" y="71"/>
                    </a:lnTo>
                    <a:lnTo>
                      <a:pt x="59" y="95"/>
                    </a:lnTo>
                    <a:lnTo>
                      <a:pt x="70" y="106"/>
                    </a:lnTo>
                    <a:lnTo>
                      <a:pt x="70" y="130"/>
                    </a:lnTo>
                    <a:lnTo>
                      <a:pt x="82" y="153"/>
                    </a:lnTo>
                    <a:lnTo>
                      <a:pt x="106" y="15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92" name="Freeform 31"/>
              <p:cNvSpPr>
                <a:spLocks/>
              </p:cNvSpPr>
              <p:nvPr/>
            </p:nvSpPr>
            <p:spPr bwMode="auto">
              <a:xfrm>
                <a:off x="1217" y="3795"/>
                <a:ext cx="12" cy="12"/>
              </a:xfrm>
              <a:custGeom>
                <a:avLst/>
                <a:gdLst>
                  <a:gd name="T0" fmla="*/ 0 w 24"/>
                  <a:gd name="T1" fmla="*/ 1 h 24"/>
                  <a:gd name="T2" fmla="*/ 0 w 24"/>
                  <a:gd name="T3" fmla="*/ 1 h 24"/>
                  <a:gd name="T4" fmla="*/ 1 w 24"/>
                  <a:gd name="T5" fmla="*/ 1 h 24"/>
                  <a:gd name="T6" fmla="*/ 1 w 24"/>
                  <a:gd name="T7" fmla="*/ 1 h 24"/>
                  <a:gd name="T8" fmla="*/ 1 w 24"/>
                  <a:gd name="T9" fmla="*/ 0 h 24"/>
                  <a:gd name="T10" fmla="*/ 0 w 24"/>
                  <a:gd name="T11" fmla="*/ 1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0" y="13"/>
                    </a:moveTo>
                    <a:lnTo>
                      <a:pt x="0" y="13"/>
                    </a:lnTo>
                    <a:lnTo>
                      <a:pt x="12" y="24"/>
                    </a:lnTo>
                    <a:lnTo>
                      <a:pt x="24" y="13"/>
                    </a:lnTo>
                    <a:lnTo>
                      <a:pt x="24" y="0"/>
                    </a:lnTo>
                    <a:lnTo>
                      <a:pt x="0" y="1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93" name="Freeform 32"/>
              <p:cNvSpPr>
                <a:spLocks/>
              </p:cNvSpPr>
              <p:nvPr/>
            </p:nvSpPr>
            <p:spPr bwMode="auto">
              <a:xfrm>
                <a:off x="1299" y="3872"/>
                <a:ext cx="11" cy="5"/>
              </a:xfrm>
              <a:custGeom>
                <a:avLst/>
                <a:gdLst>
                  <a:gd name="T0" fmla="*/ 0 w 23"/>
                  <a:gd name="T1" fmla="*/ 0 h 11"/>
                  <a:gd name="T2" fmla="*/ 0 w 23"/>
                  <a:gd name="T3" fmla="*/ 0 h 11"/>
                  <a:gd name="T4" fmla="*/ 0 w 23"/>
                  <a:gd name="T5" fmla="*/ 0 h 11"/>
                  <a:gd name="T6" fmla="*/ 0 w 23"/>
                  <a:gd name="T7" fmla="*/ 0 h 11"/>
                  <a:gd name="T8" fmla="*/ 0 w 23"/>
                  <a:gd name="T9" fmla="*/ 0 h 11"/>
                  <a:gd name="T10" fmla="*/ 0 w 23"/>
                  <a:gd name="T11" fmla="*/ 0 h 11"/>
                  <a:gd name="T12" fmla="*/ 0 60000 65536"/>
                  <a:gd name="T13" fmla="*/ 0 60000 65536"/>
                  <a:gd name="T14" fmla="*/ 0 60000 65536"/>
                  <a:gd name="T15" fmla="*/ 0 60000 65536"/>
                  <a:gd name="T16" fmla="*/ 0 60000 65536"/>
                  <a:gd name="T17" fmla="*/ 0 60000 65536"/>
                  <a:gd name="T18" fmla="*/ 0 w 23"/>
                  <a:gd name="T19" fmla="*/ 0 h 11"/>
                  <a:gd name="T20" fmla="*/ 23 w 23"/>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3" h="11">
                    <a:moveTo>
                      <a:pt x="23" y="11"/>
                    </a:moveTo>
                    <a:lnTo>
                      <a:pt x="23" y="11"/>
                    </a:lnTo>
                    <a:lnTo>
                      <a:pt x="12" y="0"/>
                    </a:lnTo>
                    <a:lnTo>
                      <a:pt x="0" y="0"/>
                    </a:lnTo>
                    <a:lnTo>
                      <a:pt x="0" y="11"/>
                    </a:lnTo>
                    <a:lnTo>
                      <a:pt x="23"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94" name="Freeform 33"/>
              <p:cNvSpPr>
                <a:spLocks/>
              </p:cNvSpPr>
              <p:nvPr/>
            </p:nvSpPr>
            <p:spPr bwMode="auto">
              <a:xfrm>
                <a:off x="1235" y="3877"/>
                <a:ext cx="75" cy="41"/>
              </a:xfrm>
              <a:custGeom>
                <a:avLst/>
                <a:gdLst>
                  <a:gd name="T0" fmla="*/ 0 w 152"/>
                  <a:gd name="T1" fmla="*/ 0 h 83"/>
                  <a:gd name="T2" fmla="*/ 0 w 152"/>
                  <a:gd name="T3" fmla="*/ 0 h 83"/>
                  <a:gd name="T4" fmla="*/ 0 w 152"/>
                  <a:gd name="T5" fmla="*/ 0 h 83"/>
                  <a:gd name="T6" fmla="*/ 0 w 152"/>
                  <a:gd name="T7" fmla="*/ 0 h 83"/>
                  <a:gd name="T8" fmla="*/ 0 w 152"/>
                  <a:gd name="T9" fmla="*/ 0 h 83"/>
                  <a:gd name="T10" fmla="*/ 0 w 152"/>
                  <a:gd name="T11" fmla="*/ 0 h 83"/>
                  <a:gd name="T12" fmla="*/ 0 w 152"/>
                  <a:gd name="T13" fmla="*/ 0 h 83"/>
                  <a:gd name="T14" fmla="*/ 0 w 152"/>
                  <a:gd name="T15" fmla="*/ 0 h 83"/>
                  <a:gd name="T16" fmla="*/ 0 w 152"/>
                  <a:gd name="T17" fmla="*/ 0 h 83"/>
                  <a:gd name="T18" fmla="*/ 0 w 152"/>
                  <a:gd name="T19" fmla="*/ 0 h 83"/>
                  <a:gd name="T20" fmla="*/ 0 w 152"/>
                  <a:gd name="T21" fmla="*/ 0 h 83"/>
                  <a:gd name="T22" fmla="*/ 0 w 152"/>
                  <a:gd name="T23" fmla="*/ 0 h 83"/>
                  <a:gd name="T24" fmla="*/ 0 w 152"/>
                  <a:gd name="T25" fmla="*/ 0 h 83"/>
                  <a:gd name="T26" fmla="*/ 0 w 152"/>
                  <a:gd name="T27" fmla="*/ 0 h 83"/>
                  <a:gd name="T28" fmla="*/ 0 w 152"/>
                  <a:gd name="T29" fmla="*/ 0 h 83"/>
                  <a:gd name="T30" fmla="*/ 0 w 152"/>
                  <a:gd name="T31" fmla="*/ 0 h 83"/>
                  <a:gd name="T32" fmla="*/ 0 w 152"/>
                  <a:gd name="T33" fmla="*/ 0 h 83"/>
                  <a:gd name="T34" fmla="*/ 0 w 152"/>
                  <a:gd name="T35" fmla="*/ 0 h 83"/>
                  <a:gd name="T36" fmla="*/ 0 w 152"/>
                  <a:gd name="T37" fmla="*/ 0 h 83"/>
                  <a:gd name="T38" fmla="*/ 0 w 152"/>
                  <a:gd name="T39" fmla="*/ 0 h 83"/>
                  <a:gd name="T40" fmla="*/ 0 w 152"/>
                  <a:gd name="T41" fmla="*/ 0 h 83"/>
                  <a:gd name="T42" fmla="*/ 0 w 152"/>
                  <a:gd name="T43" fmla="*/ 0 h 83"/>
                  <a:gd name="T44" fmla="*/ 0 w 152"/>
                  <a:gd name="T45" fmla="*/ 0 h 83"/>
                  <a:gd name="T46" fmla="*/ 0 w 152"/>
                  <a:gd name="T47" fmla="*/ 0 h 83"/>
                  <a:gd name="T48" fmla="*/ 0 w 152"/>
                  <a:gd name="T49" fmla="*/ 0 h 83"/>
                  <a:gd name="T50" fmla="*/ 0 w 152"/>
                  <a:gd name="T51" fmla="*/ 0 h 8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2"/>
                  <a:gd name="T79" fmla="*/ 0 h 83"/>
                  <a:gd name="T80" fmla="*/ 152 w 152"/>
                  <a:gd name="T81" fmla="*/ 83 h 8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2" h="83">
                    <a:moveTo>
                      <a:pt x="24" y="35"/>
                    </a:moveTo>
                    <a:lnTo>
                      <a:pt x="0" y="24"/>
                    </a:lnTo>
                    <a:lnTo>
                      <a:pt x="11" y="59"/>
                    </a:lnTo>
                    <a:lnTo>
                      <a:pt x="35" y="83"/>
                    </a:lnTo>
                    <a:lnTo>
                      <a:pt x="59" y="83"/>
                    </a:lnTo>
                    <a:lnTo>
                      <a:pt x="82" y="83"/>
                    </a:lnTo>
                    <a:lnTo>
                      <a:pt x="106" y="71"/>
                    </a:lnTo>
                    <a:lnTo>
                      <a:pt x="129" y="48"/>
                    </a:lnTo>
                    <a:lnTo>
                      <a:pt x="141" y="35"/>
                    </a:lnTo>
                    <a:lnTo>
                      <a:pt x="152" y="0"/>
                    </a:lnTo>
                    <a:lnTo>
                      <a:pt x="129" y="0"/>
                    </a:lnTo>
                    <a:lnTo>
                      <a:pt x="117" y="24"/>
                    </a:lnTo>
                    <a:lnTo>
                      <a:pt x="106" y="35"/>
                    </a:lnTo>
                    <a:lnTo>
                      <a:pt x="93" y="48"/>
                    </a:lnTo>
                    <a:lnTo>
                      <a:pt x="82" y="59"/>
                    </a:lnTo>
                    <a:lnTo>
                      <a:pt x="59" y="59"/>
                    </a:lnTo>
                    <a:lnTo>
                      <a:pt x="47" y="59"/>
                    </a:lnTo>
                    <a:lnTo>
                      <a:pt x="35" y="48"/>
                    </a:lnTo>
                    <a:lnTo>
                      <a:pt x="24" y="24"/>
                    </a:lnTo>
                    <a:lnTo>
                      <a:pt x="0" y="12"/>
                    </a:lnTo>
                    <a:lnTo>
                      <a:pt x="24" y="24"/>
                    </a:lnTo>
                    <a:lnTo>
                      <a:pt x="11" y="12"/>
                    </a:lnTo>
                    <a:lnTo>
                      <a:pt x="0" y="24"/>
                    </a:lnTo>
                    <a:lnTo>
                      <a:pt x="24"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95" name="Freeform 34"/>
              <p:cNvSpPr>
                <a:spLocks/>
              </p:cNvSpPr>
              <p:nvPr/>
            </p:nvSpPr>
            <p:spPr bwMode="auto">
              <a:xfrm>
                <a:off x="1164" y="3883"/>
                <a:ext cx="82" cy="41"/>
              </a:xfrm>
              <a:custGeom>
                <a:avLst/>
                <a:gdLst>
                  <a:gd name="T0" fmla="*/ 0 w 164"/>
                  <a:gd name="T1" fmla="*/ 1 h 82"/>
                  <a:gd name="T2" fmla="*/ 1 w 164"/>
                  <a:gd name="T3" fmla="*/ 1 h 82"/>
                  <a:gd name="T4" fmla="*/ 1 w 164"/>
                  <a:gd name="T5" fmla="*/ 1 h 82"/>
                  <a:gd name="T6" fmla="*/ 1 w 164"/>
                  <a:gd name="T7" fmla="*/ 1 h 82"/>
                  <a:gd name="T8" fmla="*/ 1 w 164"/>
                  <a:gd name="T9" fmla="*/ 1 h 82"/>
                  <a:gd name="T10" fmla="*/ 1 w 164"/>
                  <a:gd name="T11" fmla="*/ 1 h 82"/>
                  <a:gd name="T12" fmla="*/ 1 w 164"/>
                  <a:gd name="T13" fmla="*/ 1 h 82"/>
                  <a:gd name="T14" fmla="*/ 1 w 164"/>
                  <a:gd name="T15" fmla="*/ 1 h 82"/>
                  <a:gd name="T16" fmla="*/ 1 w 164"/>
                  <a:gd name="T17" fmla="*/ 1 h 82"/>
                  <a:gd name="T18" fmla="*/ 1 w 164"/>
                  <a:gd name="T19" fmla="*/ 0 h 82"/>
                  <a:gd name="T20" fmla="*/ 1 w 164"/>
                  <a:gd name="T21" fmla="*/ 1 h 82"/>
                  <a:gd name="T22" fmla="*/ 1 w 164"/>
                  <a:gd name="T23" fmla="*/ 1 h 82"/>
                  <a:gd name="T24" fmla="*/ 1 w 164"/>
                  <a:gd name="T25" fmla="*/ 1 h 82"/>
                  <a:gd name="T26" fmla="*/ 1 w 164"/>
                  <a:gd name="T27" fmla="*/ 1 h 82"/>
                  <a:gd name="T28" fmla="*/ 1 w 164"/>
                  <a:gd name="T29" fmla="*/ 1 h 82"/>
                  <a:gd name="T30" fmla="*/ 1 w 164"/>
                  <a:gd name="T31" fmla="*/ 1 h 82"/>
                  <a:gd name="T32" fmla="*/ 1 w 164"/>
                  <a:gd name="T33" fmla="*/ 1 h 82"/>
                  <a:gd name="T34" fmla="*/ 1 w 164"/>
                  <a:gd name="T35" fmla="*/ 1 h 82"/>
                  <a:gd name="T36" fmla="*/ 0 w 164"/>
                  <a:gd name="T37" fmla="*/ 1 h 8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4"/>
                  <a:gd name="T58" fmla="*/ 0 h 82"/>
                  <a:gd name="T59" fmla="*/ 164 w 164"/>
                  <a:gd name="T60" fmla="*/ 82 h 8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4" h="82">
                    <a:moveTo>
                      <a:pt x="0" y="59"/>
                    </a:moveTo>
                    <a:lnTo>
                      <a:pt x="23" y="71"/>
                    </a:lnTo>
                    <a:lnTo>
                      <a:pt x="47" y="82"/>
                    </a:lnTo>
                    <a:lnTo>
                      <a:pt x="70" y="82"/>
                    </a:lnTo>
                    <a:lnTo>
                      <a:pt x="93" y="82"/>
                    </a:lnTo>
                    <a:lnTo>
                      <a:pt x="105" y="71"/>
                    </a:lnTo>
                    <a:lnTo>
                      <a:pt x="129" y="59"/>
                    </a:lnTo>
                    <a:lnTo>
                      <a:pt x="140" y="36"/>
                    </a:lnTo>
                    <a:lnTo>
                      <a:pt x="164" y="23"/>
                    </a:lnTo>
                    <a:lnTo>
                      <a:pt x="140" y="0"/>
                    </a:lnTo>
                    <a:lnTo>
                      <a:pt x="129" y="23"/>
                    </a:lnTo>
                    <a:lnTo>
                      <a:pt x="105" y="36"/>
                    </a:lnTo>
                    <a:lnTo>
                      <a:pt x="93" y="47"/>
                    </a:lnTo>
                    <a:lnTo>
                      <a:pt x="82" y="59"/>
                    </a:lnTo>
                    <a:lnTo>
                      <a:pt x="70" y="59"/>
                    </a:lnTo>
                    <a:lnTo>
                      <a:pt x="47" y="59"/>
                    </a:lnTo>
                    <a:lnTo>
                      <a:pt x="34" y="47"/>
                    </a:lnTo>
                    <a:lnTo>
                      <a:pt x="11" y="36"/>
                    </a:lnTo>
                    <a:lnTo>
                      <a:pt x="0" y="5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96" name="Freeform 35"/>
              <p:cNvSpPr>
                <a:spLocks/>
              </p:cNvSpPr>
              <p:nvPr/>
            </p:nvSpPr>
            <p:spPr bwMode="auto">
              <a:xfrm>
                <a:off x="1235" y="3883"/>
                <a:ext cx="11" cy="12"/>
              </a:xfrm>
              <a:custGeom>
                <a:avLst/>
                <a:gdLst>
                  <a:gd name="T0" fmla="*/ 0 w 24"/>
                  <a:gd name="T1" fmla="*/ 0 h 23"/>
                  <a:gd name="T2" fmla="*/ 0 w 24"/>
                  <a:gd name="T3" fmla="*/ 0 h 23"/>
                  <a:gd name="T4" fmla="*/ 0 w 24"/>
                  <a:gd name="T5" fmla="*/ 0 h 23"/>
                  <a:gd name="T6" fmla="*/ 0 w 24"/>
                  <a:gd name="T7" fmla="*/ 1 h 23"/>
                  <a:gd name="T8" fmla="*/ 0 w 24"/>
                  <a:gd name="T9" fmla="*/ 1 h 23"/>
                  <a:gd name="T10" fmla="*/ 0 w 24"/>
                  <a:gd name="T11" fmla="*/ 0 h 23"/>
                  <a:gd name="T12" fmla="*/ 0 60000 65536"/>
                  <a:gd name="T13" fmla="*/ 0 60000 65536"/>
                  <a:gd name="T14" fmla="*/ 0 60000 65536"/>
                  <a:gd name="T15" fmla="*/ 0 60000 65536"/>
                  <a:gd name="T16" fmla="*/ 0 60000 65536"/>
                  <a:gd name="T17" fmla="*/ 0 60000 65536"/>
                  <a:gd name="T18" fmla="*/ 0 w 24"/>
                  <a:gd name="T19" fmla="*/ 0 h 23"/>
                  <a:gd name="T20" fmla="*/ 24 w 24"/>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4" h="23">
                    <a:moveTo>
                      <a:pt x="24" y="0"/>
                    </a:moveTo>
                    <a:lnTo>
                      <a:pt x="11" y="0"/>
                    </a:lnTo>
                    <a:lnTo>
                      <a:pt x="0" y="0"/>
                    </a:lnTo>
                    <a:lnTo>
                      <a:pt x="0" y="12"/>
                    </a:lnTo>
                    <a:lnTo>
                      <a:pt x="0" y="23"/>
                    </a:lnTo>
                    <a:lnTo>
                      <a:pt x="2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97" name="Freeform 36"/>
              <p:cNvSpPr>
                <a:spLocks/>
              </p:cNvSpPr>
              <p:nvPr/>
            </p:nvSpPr>
            <p:spPr bwMode="auto">
              <a:xfrm>
                <a:off x="1147" y="3918"/>
                <a:ext cx="12" cy="12"/>
              </a:xfrm>
              <a:custGeom>
                <a:avLst/>
                <a:gdLst>
                  <a:gd name="T0" fmla="*/ 1 w 23"/>
                  <a:gd name="T1" fmla="*/ 1 h 23"/>
                  <a:gd name="T2" fmla="*/ 1 w 23"/>
                  <a:gd name="T3" fmla="*/ 1 h 23"/>
                  <a:gd name="T4" fmla="*/ 1 w 23"/>
                  <a:gd name="T5" fmla="*/ 0 h 23"/>
                  <a:gd name="T6" fmla="*/ 1 w 23"/>
                  <a:gd name="T7" fmla="*/ 0 h 23"/>
                  <a:gd name="T8" fmla="*/ 0 w 23"/>
                  <a:gd name="T9" fmla="*/ 0 h 23"/>
                  <a:gd name="T10" fmla="*/ 1 w 23"/>
                  <a:gd name="T11" fmla="*/ 1 h 23"/>
                  <a:gd name="T12" fmla="*/ 0 60000 65536"/>
                  <a:gd name="T13" fmla="*/ 0 60000 65536"/>
                  <a:gd name="T14" fmla="*/ 0 60000 65536"/>
                  <a:gd name="T15" fmla="*/ 0 60000 65536"/>
                  <a:gd name="T16" fmla="*/ 0 60000 65536"/>
                  <a:gd name="T17" fmla="*/ 0 60000 65536"/>
                  <a:gd name="T18" fmla="*/ 0 w 23"/>
                  <a:gd name="T19" fmla="*/ 0 h 23"/>
                  <a:gd name="T20" fmla="*/ 23 w 23"/>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3" h="23">
                    <a:moveTo>
                      <a:pt x="11" y="23"/>
                    </a:moveTo>
                    <a:lnTo>
                      <a:pt x="23" y="11"/>
                    </a:lnTo>
                    <a:lnTo>
                      <a:pt x="23" y="0"/>
                    </a:lnTo>
                    <a:lnTo>
                      <a:pt x="11" y="0"/>
                    </a:lnTo>
                    <a:lnTo>
                      <a:pt x="0" y="0"/>
                    </a:lnTo>
                    <a:lnTo>
                      <a:pt x="11"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98" name="Freeform 37"/>
              <p:cNvSpPr>
                <a:spLocks/>
              </p:cNvSpPr>
              <p:nvPr/>
            </p:nvSpPr>
            <p:spPr bwMode="auto">
              <a:xfrm>
                <a:off x="1100" y="3918"/>
                <a:ext cx="52" cy="18"/>
              </a:xfrm>
              <a:custGeom>
                <a:avLst/>
                <a:gdLst>
                  <a:gd name="T0" fmla="*/ 0 w 106"/>
                  <a:gd name="T1" fmla="*/ 1 h 34"/>
                  <a:gd name="T2" fmla="*/ 0 w 106"/>
                  <a:gd name="T3" fmla="*/ 1 h 34"/>
                  <a:gd name="T4" fmla="*/ 0 w 106"/>
                  <a:gd name="T5" fmla="*/ 1 h 34"/>
                  <a:gd name="T6" fmla="*/ 0 w 106"/>
                  <a:gd name="T7" fmla="*/ 1 h 34"/>
                  <a:gd name="T8" fmla="*/ 0 w 106"/>
                  <a:gd name="T9" fmla="*/ 1 h 34"/>
                  <a:gd name="T10" fmla="*/ 0 w 106"/>
                  <a:gd name="T11" fmla="*/ 1 h 34"/>
                  <a:gd name="T12" fmla="*/ 0 w 106"/>
                  <a:gd name="T13" fmla="*/ 1 h 34"/>
                  <a:gd name="T14" fmla="*/ 0 w 106"/>
                  <a:gd name="T15" fmla="*/ 1 h 34"/>
                  <a:gd name="T16" fmla="*/ 0 w 106"/>
                  <a:gd name="T17" fmla="*/ 1 h 34"/>
                  <a:gd name="T18" fmla="*/ 0 w 106"/>
                  <a:gd name="T19" fmla="*/ 0 h 34"/>
                  <a:gd name="T20" fmla="*/ 0 w 106"/>
                  <a:gd name="T21" fmla="*/ 1 h 34"/>
                  <a:gd name="T22" fmla="*/ 0 w 106"/>
                  <a:gd name="T23" fmla="*/ 1 h 34"/>
                  <a:gd name="T24" fmla="*/ 0 w 106"/>
                  <a:gd name="T25" fmla="*/ 1 h 34"/>
                  <a:gd name="T26" fmla="*/ 0 w 106"/>
                  <a:gd name="T27" fmla="*/ 1 h 34"/>
                  <a:gd name="T28" fmla="*/ 0 w 106"/>
                  <a:gd name="T29" fmla="*/ 1 h 34"/>
                  <a:gd name="T30" fmla="*/ 0 w 106"/>
                  <a:gd name="T31" fmla="*/ 1 h 34"/>
                  <a:gd name="T32" fmla="*/ 0 w 106"/>
                  <a:gd name="T33" fmla="*/ 1 h 34"/>
                  <a:gd name="T34" fmla="*/ 0 w 106"/>
                  <a:gd name="T35" fmla="*/ 0 h 34"/>
                  <a:gd name="T36" fmla="*/ 0 w 106"/>
                  <a:gd name="T37" fmla="*/ 1 h 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6"/>
                  <a:gd name="T58" fmla="*/ 0 h 34"/>
                  <a:gd name="T59" fmla="*/ 106 w 106"/>
                  <a:gd name="T60" fmla="*/ 34 h 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6" h="34">
                    <a:moveTo>
                      <a:pt x="0" y="23"/>
                    </a:moveTo>
                    <a:lnTo>
                      <a:pt x="13" y="34"/>
                    </a:lnTo>
                    <a:lnTo>
                      <a:pt x="24" y="34"/>
                    </a:lnTo>
                    <a:lnTo>
                      <a:pt x="36" y="34"/>
                    </a:lnTo>
                    <a:lnTo>
                      <a:pt x="47" y="34"/>
                    </a:lnTo>
                    <a:lnTo>
                      <a:pt x="60" y="34"/>
                    </a:lnTo>
                    <a:lnTo>
                      <a:pt x="82" y="34"/>
                    </a:lnTo>
                    <a:lnTo>
                      <a:pt x="95" y="23"/>
                    </a:lnTo>
                    <a:lnTo>
                      <a:pt x="106" y="23"/>
                    </a:lnTo>
                    <a:lnTo>
                      <a:pt x="95" y="0"/>
                    </a:lnTo>
                    <a:lnTo>
                      <a:pt x="82" y="11"/>
                    </a:lnTo>
                    <a:lnTo>
                      <a:pt x="71" y="11"/>
                    </a:lnTo>
                    <a:lnTo>
                      <a:pt x="60" y="11"/>
                    </a:lnTo>
                    <a:lnTo>
                      <a:pt x="47" y="11"/>
                    </a:lnTo>
                    <a:lnTo>
                      <a:pt x="36" y="11"/>
                    </a:lnTo>
                    <a:lnTo>
                      <a:pt x="24" y="11"/>
                    </a:lnTo>
                    <a:lnTo>
                      <a:pt x="13" y="0"/>
                    </a:lnTo>
                    <a:lnTo>
                      <a:pt x="0"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99" name="Freeform 38"/>
              <p:cNvSpPr>
                <a:spLocks/>
              </p:cNvSpPr>
              <p:nvPr/>
            </p:nvSpPr>
            <p:spPr bwMode="auto">
              <a:xfrm>
                <a:off x="1147" y="3918"/>
                <a:ext cx="5" cy="12"/>
              </a:xfrm>
              <a:custGeom>
                <a:avLst/>
                <a:gdLst>
                  <a:gd name="T0" fmla="*/ 0 w 11"/>
                  <a:gd name="T1" fmla="*/ 0 h 23"/>
                  <a:gd name="T2" fmla="*/ 0 w 11"/>
                  <a:gd name="T3" fmla="*/ 0 h 23"/>
                  <a:gd name="T4" fmla="*/ 0 w 11"/>
                  <a:gd name="T5" fmla="*/ 0 h 23"/>
                  <a:gd name="T6" fmla="*/ 0 w 11"/>
                  <a:gd name="T7" fmla="*/ 1 h 23"/>
                  <a:gd name="T8" fmla="*/ 0 w 11"/>
                  <a:gd name="T9" fmla="*/ 1 h 23"/>
                  <a:gd name="T10" fmla="*/ 0 w 11"/>
                  <a:gd name="T11" fmla="*/ 0 h 23"/>
                  <a:gd name="T12" fmla="*/ 0 60000 65536"/>
                  <a:gd name="T13" fmla="*/ 0 60000 65536"/>
                  <a:gd name="T14" fmla="*/ 0 60000 65536"/>
                  <a:gd name="T15" fmla="*/ 0 60000 65536"/>
                  <a:gd name="T16" fmla="*/ 0 60000 65536"/>
                  <a:gd name="T17" fmla="*/ 0 60000 65536"/>
                  <a:gd name="T18" fmla="*/ 0 w 11"/>
                  <a:gd name="T19" fmla="*/ 0 h 23"/>
                  <a:gd name="T20" fmla="*/ 11 w 11"/>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1" h="23">
                    <a:moveTo>
                      <a:pt x="11" y="0"/>
                    </a:moveTo>
                    <a:lnTo>
                      <a:pt x="0" y="0"/>
                    </a:lnTo>
                    <a:lnTo>
                      <a:pt x="0" y="11"/>
                    </a:lnTo>
                    <a:lnTo>
                      <a:pt x="0" y="23"/>
                    </a:lnTo>
                    <a:lnTo>
                      <a:pt x="1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00" name="Freeform 39"/>
              <p:cNvSpPr>
                <a:spLocks/>
              </p:cNvSpPr>
              <p:nvPr/>
            </p:nvSpPr>
            <p:spPr bwMode="auto">
              <a:xfrm>
                <a:off x="1785" y="3772"/>
                <a:ext cx="12" cy="6"/>
              </a:xfrm>
              <a:custGeom>
                <a:avLst/>
                <a:gdLst>
                  <a:gd name="T0" fmla="*/ 1 w 24"/>
                  <a:gd name="T1" fmla="*/ 1 h 11"/>
                  <a:gd name="T2" fmla="*/ 1 w 24"/>
                  <a:gd name="T3" fmla="*/ 1 h 11"/>
                  <a:gd name="T4" fmla="*/ 1 w 24"/>
                  <a:gd name="T5" fmla="*/ 0 h 11"/>
                  <a:gd name="T6" fmla="*/ 1 w 24"/>
                  <a:gd name="T7" fmla="*/ 0 h 11"/>
                  <a:gd name="T8" fmla="*/ 0 w 24"/>
                  <a:gd name="T9" fmla="*/ 0 h 11"/>
                  <a:gd name="T10" fmla="*/ 1 w 24"/>
                  <a:gd name="T11" fmla="*/ 1 h 11"/>
                  <a:gd name="T12" fmla="*/ 0 60000 65536"/>
                  <a:gd name="T13" fmla="*/ 0 60000 65536"/>
                  <a:gd name="T14" fmla="*/ 0 60000 65536"/>
                  <a:gd name="T15" fmla="*/ 0 60000 65536"/>
                  <a:gd name="T16" fmla="*/ 0 60000 65536"/>
                  <a:gd name="T17" fmla="*/ 0 60000 65536"/>
                  <a:gd name="T18" fmla="*/ 0 w 24"/>
                  <a:gd name="T19" fmla="*/ 0 h 11"/>
                  <a:gd name="T20" fmla="*/ 24 w 2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4" h="11">
                    <a:moveTo>
                      <a:pt x="13" y="11"/>
                    </a:moveTo>
                    <a:lnTo>
                      <a:pt x="24" y="11"/>
                    </a:lnTo>
                    <a:lnTo>
                      <a:pt x="24" y="0"/>
                    </a:lnTo>
                    <a:lnTo>
                      <a:pt x="13" y="0"/>
                    </a:lnTo>
                    <a:lnTo>
                      <a:pt x="0" y="0"/>
                    </a:lnTo>
                    <a:lnTo>
                      <a:pt x="13"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01" name="Freeform 40"/>
              <p:cNvSpPr>
                <a:spLocks/>
              </p:cNvSpPr>
              <p:nvPr/>
            </p:nvSpPr>
            <p:spPr bwMode="auto">
              <a:xfrm>
                <a:off x="1715" y="3772"/>
                <a:ext cx="76" cy="105"/>
              </a:xfrm>
              <a:custGeom>
                <a:avLst/>
                <a:gdLst>
                  <a:gd name="T0" fmla="*/ 0 w 153"/>
                  <a:gd name="T1" fmla="*/ 1 h 210"/>
                  <a:gd name="T2" fmla="*/ 0 w 153"/>
                  <a:gd name="T3" fmla="*/ 1 h 210"/>
                  <a:gd name="T4" fmla="*/ 0 w 153"/>
                  <a:gd name="T5" fmla="*/ 1 h 210"/>
                  <a:gd name="T6" fmla="*/ 0 w 153"/>
                  <a:gd name="T7" fmla="*/ 1 h 210"/>
                  <a:gd name="T8" fmla="*/ 0 w 153"/>
                  <a:gd name="T9" fmla="*/ 1 h 210"/>
                  <a:gd name="T10" fmla="*/ 0 w 153"/>
                  <a:gd name="T11" fmla="*/ 1 h 210"/>
                  <a:gd name="T12" fmla="*/ 0 w 153"/>
                  <a:gd name="T13" fmla="*/ 1 h 210"/>
                  <a:gd name="T14" fmla="*/ 0 w 153"/>
                  <a:gd name="T15" fmla="*/ 1 h 210"/>
                  <a:gd name="T16" fmla="*/ 0 w 153"/>
                  <a:gd name="T17" fmla="*/ 1 h 210"/>
                  <a:gd name="T18" fmla="*/ 0 w 153"/>
                  <a:gd name="T19" fmla="*/ 0 h 210"/>
                  <a:gd name="T20" fmla="*/ 0 w 153"/>
                  <a:gd name="T21" fmla="*/ 1 h 210"/>
                  <a:gd name="T22" fmla="*/ 0 w 153"/>
                  <a:gd name="T23" fmla="*/ 1 h 210"/>
                  <a:gd name="T24" fmla="*/ 0 w 153"/>
                  <a:gd name="T25" fmla="*/ 1 h 210"/>
                  <a:gd name="T26" fmla="*/ 0 w 153"/>
                  <a:gd name="T27" fmla="*/ 1 h 210"/>
                  <a:gd name="T28" fmla="*/ 0 w 153"/>
                  <a:gd name="T29" fmla="*/ 1 h 210"/>
                  <a:gd name="T30" fmla="*/ 0 w 153"/>
                  <a:gd name="T31" fmla="*/ 1 h 210"/>
                  <a:gd name="T32" fmla="*/ 0 w 153"/>
                  <a:gd name="T33" fmla="*/ 1 h 210"/>
                  <a:gd name="T34" fmla="*/ 0 w 153"/>
                  <a:gd name="T35" fmla="*/ 1 h 210"/>
                  <a:gd name="T36" fmla="*/ 0 w 153"/>
                  <a:gd name="T37" fmla="*/ 1 h 2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3"/>
                  <a:gd name="T58" fmla="*/ 0 h 210"/>
                  <a:gd name="T59" fmla="*/ 153 w 153"/>
                  <a:gd name="T60" fmla="*/ 210 h 2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3" h="210">
                    <a:moveTo>
                      <a:pt x="35" y="210"/>
                    </a:moveTo>
                    <a:lnTo>
                      <a:pt x="35" y="187"/>
                    </a:lnTo>
                    <a:lnTo>
                      <a:pt x="35" y="163"/>
                    </a:lnTo>
                    <a:lnTo>
                      <a:pt x="47" y="128"/>
                    </a:lnTo>
                    <a:lnTo>
                      <a:pt x="71" y="105"/>
                    </a:lnTo>
                    <a:lnTo>
                      <a:pt x="82" y="81"/>
                    </a:lnTo>
                    <a:lnTo>
                      <a:pt x="105" y="59"/>
                    </a:lnTo>
                    <a:lnTo>
                      <a:pt x="129" y="35"/>
                    </a:lnTo>
                    <a:lnTo>
                      <a:pt x="153" y="11"/>
                    </a:lnTo>
                    <a:lnTo>
                      <a:pt x="140" y="0"/>
                    </a:lnTo>
                    <a:lnTo>
                      <a:pt x="117" y="11"/>
                    </a:lnTo>
                    <a:lnTo>
                      <a:pt x="82" y="35"/>
                    </a:lnTo>
                    <a:lnTo>
                      <a:pt x="58" y="70"/>
                    </a:lnTo>
                    <a:lnTo>
                      <a:pt x="47" y="94"/>
                    </a:lnTo>
                    <a:lnTo>
                      <a:pt x="23" y="128"/>
                    </a:lnTo>
                    <a:lnTo>
                      <a:pt x="12" y="152"/>
                    </a:lnTo>
                    <a:lnTo>
                      <a:pt x="12" y="187"/>
                    </a:lnTo>
                    <a:lnTo>
                      <a:pt x="0" y="210"/>
                    </a:lnTo>
                    <a:lnTo>
                      <a:pt x="35" y="21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02" name="Freeform 41"/>
              <p:cNvSpPr>
                <a:spLocks/>
              </p:cNvSpPr>
              <p:nvPr/>
            </p:nvSpPr>
            <p:spPr bwMode="auto">
              <a:xfrm>
                <a:off x="1785" y="3772"/>
                <a:ext cx="12" cy="11"/>
              </a:xfrm>
              <a:custGeom>
                <a:avLst/>
                <a:gdLst>
                  <a:gd name="T0" fmla="*/ 0 w 24"/>
                  <a:gd name="T1" fmla="*/ 0 h 23"/>
                  <a:gd name="T2" fmla="*/ 0 w 24"/>
                  <a:gd name="T3" fmla="*/ 0 h 23"/>
                  <a:gd name="T4" fmla="*/ 1 w 24"/>
                  <a:gd name="T5" fmla="*/ 0 h 23"/>
                  <a:gd name="T6" fmla="*/ 1 w 24"/>
                  <a:gd name="T7" fmla="*/ 0 h 23"/>
                  <a:gd name="T8" fmla="*/ 1 w 24"/>
                  <a:gd name="T9" fmla="*/ 0 h 23"/>
                  <a:gd name="T10" fmla="*/ 0 w 24"/>
                  <a:gd name="T11" fmla="*/ 0 h 23"/>
                  <a:gd name="T12" fmla="*/ 0 60000 65536"/>
                  <a:gd name="T13" fmla="*/ 0 60000 65536"/>
                  <a:gd name="T14" fmla="*/ 0 60000 65536"/>
                  <a:gd name="T15" fmla="*/ 0 60000 65536"/>
                  <a:gd name="T16" fmla="*/ 0 60000 65536"/>
                  <a:gd name="T17" fmla="*/ 0 60000 65536"/>
                  <a:gd name="T18" fmla="*/ 0 w 24"/>
                  <a:gd name="T19" fmla="*/ 0 h 23"/>
                  <a:gd name="T20" fmla="*/ 24 w 24"/>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4" h="23">
                    <a:moveTo>
                      <a:pt x="0" y="0"/>
                    </a:moveTo>
                    <a:lnTo>
                      <a:pt x="0" y="11"/>
                    </a:lnTo>
                    <a:lnTo>
                      <a:pt x="13" y="23"/>
                    </a:lnTo>
                    <a:lnTo>
                      <a:pt x="13" y="11"/>
                    </a:lnTo>
                    <a:lnTo>
                      <a:pt x="24"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03" name="Freeform 42"/>
              <p:cNvSpPr>
                <a:spLocks/>
              </p:cNvSpPr>
              <p:nvPr/>
            </p:nvSpPr>
            <p:spPr bwMode="auto">
              <a:xfrm>
                <a:off x="1926" y="3719"/>
                <a:ext cx="6" cy="12"/>
              </a:xfrm>
              <a:custGeom>
                <a:avLst/>
                <a:gdLst>
                  <a:gd name="T0" fmla="*/ 0 w 12"/>
                  <a:gd name="T1" fmla="*/ 1 h 24"/>
                  <a:gd name="T2" fmla="*/ 1 w 12"/>
                  <a:gd name="T3" fmla="*/ 1 h 24"/>
                  <a:gd name="T4" fmla="*/ 1 w 12"/>
                  <a:gd name="T5" fmla="*/ 1 h 24"/>
                  <a:gd name="T6" fmla="*/ 1 w 12"/>
                  <a:gd name="T7" fmla="*/ 0 h 24"/>
                  <a:gd name="T8" fmla="*/ 0 w 12"/>
                  <a:gd name="T9" fmla="*/ 0 h 24"/>
                  <a:gd name="T10" fmla="*/ 0 w 12"/>
                  <a:gd name="T11" fmla="*/ 1 h 24"/>
                  <a:gd name="T12" fmla="*/ 0 60000 65536"/>
                  <a:gd name="T13" fmla="*/ 0 60000 65536"/>
                  <a:gd name="T14" fmla="*/ 0 60000 65536"/>
                  <a:gd name="T15" fmla="*/ 0 60000 65536"/>
                  <a:gd name="T16" fmla="*/ 0 60000 65536"/>
                  <a:gd name="T17" fmla="*/ 0 60000 65536"/>
                  <a:gd name="T18" fmla="*/ 0 w 12"/>
                  <a:gd name="T19" fmla="*/ 0 h 24"/>
                  <a:gd name="T20" fmla="*/ 12 w 1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2" h="24">
                    <a:moveTo>
                      <a:pt x="0" y="24"/>
                    </a:moveTo>
                    <a:lnTo>
                      <a:pt x="12" y="24"/>
                    </a:lnTo>
                    <a:lnTo>
                      <a:pt x="12" y="12"/>
                    </a:lnTo>
                    <a:lnTo>
                      <a:pt x="12" y="0"/>
                    </a:lnTo>
                    <a:lnTo>
                      <a:pt x="0" y="0"/>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04" name="Freeform 43"/>
              <p:cNvSpPr>
                <a:spLocks/>
              </p:cNvSpPr>
              <p:nvPr/>
            </p:nvSpPr>
            <p:spPr bwMode="auto">
              <a:xfrm>
                <a:off x="1797" y="3719"/>
                <a:ext cx="129" cy="199"/>
              </a:xfrm>
              <a:custGeom>
                <a:avLst/>
                <a:gdLst>
                  <a:gd name="T0" fmla="*/ 1 w 258"/>
                  <a:gd name="T1" fmla="*/ 0 h 399"/>
                  <a:gd name="T2" fmla="*/ 1 w 258"/>
                  <a:gd name="T3" fmla="*/ 0 h 399"/>
                  <a:gd name="T4" fmla="*/ 1 w 258"/>
                  <a:gd name="T5" fmla="*/ 0 h 399"/>
                  <a:gd name="T6" fmla="*/ 1 w 258"/>
                  <a:gd name="T7" fmla="*/ 0 h 399"/>
                  <a:gd name="T8" fmla="*/ 1 w 258"/>
                  <a:gd name="T9" fmla="*/ 0 h 399"/>
                  <a:gd name="T10" fmla="*/ 1 w 258"/>
                  <a:gd name="T11" fmla="*/ 0 h 399"/>
                  <a:gd name="T12" fmla="*/ 1 w 258"/>
                  <a:gd name="T13" fmla="*/ 0 h 399"/>
                  <a:gd name="T14" fmla="*/ 1 w 258"/>
                  <a:gd name="T15" fmla="*/ 0 h 399"/>
                  <a:gd name="T16" fmla="*/ 1 w 258"/>
                  <a:gd name="T17" fmla="*/ 0 h 399"/>
                  <a:gd name="T18" fmla="*/ 1 w 258"/>
                  <a:gd name="T19" fmla="*/ 0 h 399"/>
                  <a:gd name="T20" fmla="*/ 1 w 258"/>
                  <a:gd name="T21" fmla="*/ 0 h 399"/>
                  <a:gd name="T22" fmla="*/ 1 w 258"/>
                  <a:gd name="T23" fmla="*/ 0 h 399"/>
                  <a:gd name="T24" fmla="*/ 1 w 258"/>
                  <a:gd name="T25" fmla="*/ 0 h 399"/>
                  <a:gd name="T26" fmla="*/ 1 w 258"/>
                  <a:gd name="T27" fmla="*/ 0 h 399"/>
                  <a:gd name="T28" fmla="*/ 1 w 258"/>
                  <a:gd name="T29" fmla="*/ 0 h 399"/>
                  <a:gd name="T30" fmla="*/ 1 w 258"/>
                  <a:gd name="T31" fmla="*/ 0 h 399"/>
                  <a:gd name="T32" fmla="*/ 1 w 258"/>
                  <a:gd name="T33" fmla="*/ 0 h 399"/>
                  <a:gd name="T34" fmla="*/ 1 w 258"/>
                  <a:gd name="T35" fmla="*/ 0 h 399"/>
                  <a:gd name="T36" fmla="*/ 1 w 258"/>
                  <a:gd name="T37" fmla="*/ 0 h 399"/>
                  <a:gd name="T38" fmla="*/ 1 w 258"/>
                  <a:gd name="T39" fmla="*/ 0 h 399"/>
                  <a:gd name="T40" fmla="*/ 1 w 258"/>
                  <a:gd name="T41" fmla="*/ 0 h 399"/>
                  <a:gd name="T42" fmla="*/ 1 w 258"/>
                  <a:gd name="T43" fmla="*/ 0 h 399"/>
                  <a:gd name="T44" fmla="*/ 1 w 258"/>
                  <a:gd name="T45" fmla="*/ 0 h 399"/>
                  <a:gd name="T46" fmla="*/ 1 w 258"/>
                  <a:gd name="T47" fmla="*/ 0 h 399"/>
                  <a:gd name="T48" fmla="*/ 1 w 258"/>
                  <a:gd name="T49" fmla="*/ 0 h 399"/>
                  <a:gd name="T50" fmla="*/ 1 w 258"/>
                  <a:gd name="T51" fmla="*/ 0 h 399"/>
                  <a:gd name="T52" fmla="*/ 1 w 258"/>
                  <a:gd name="T53" fmla="*/ 0 h 399"/>
                  <a:gd name="T54" fmla="*/ 1 w 258"/>
                  <a:gd name="T55" fmla="*/ 0 h 399"/>
                  <a:gd name="T56" fmla="*/ 1 w 258"/>
                  <a:gd name="T57" fmla="*/ 0 h 399"/>
                  <a:gd name="T58" fmla="*/ 1 w 258"/>
                  <a:gd name="T59" fmla="*/ 0 h 399"/>
                  <a:gd name="T60" fmla="*/ 0 w 258"/>
                  <a:gd name="T61" fmla="*/ 0 h 399"/>
                  <a:gd name="T62" fmla="*/ 0 w 258"/>
                  <a:gd name="T63" fmla="*/ 0 h 399"/>
                  <a:gd name="T64" fmla="*/ 0 w 258"/>
                  <a:gd name="T65" fmla="*/ 0 h 399"/>
                  <a:gd name="T66" fmla="*/ 1 w 258"/>
                  <a:gd name="T67" fmla="*/ 0 h 399"/>
                  <a:gd name="T68" fmla="*/ 1 w 258"/>
                  <a:gd name="T69" fmla="*/ 0 h 39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8"/>
                  <a:gd name="T106" fmla="*/ 0 h 399"/>
                  <a:gd name="T107" fmla="*/ 258 w 258"/>
                  <a:gd name="T108" fmla="*/ 399 h 39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8" h="399">
                    <a:moveTo>
                      <a:pt x="35" y="387"/>
                    </a:moveTo>
                    <a:lnTo>
                      <a:pt x="24" y="364"/>
                    </a:lnTo>
                    <a:lnTo>
                      <a:pt x="24" y="340"/>
                    </a:lnTo>
                    <a:lnTo>
                      <a:pt x="35" y="305"/>
                    </a:lnTo>
                    <a:lnTo>
                      <a:pt x="35" y="282"/>
                    </a:lnTo>
                    <a:lnTo>
                      <a:pt x="47" y="247"/>
                    </a:lnTo>
                    <a:lnTo>
                      <a:pt x="71" y="211"/>
                    </a:lnTo>
                    <a:lnTo>
                      <a:pt x="82" y="187"/>
                    </a:lnTo>
                    <a:lnTo>
                      <a:pt x="106" y="152"/>
                    </a:lnTo>
                    <a:lnTo>
                      <a:pt x="117" y="129"/>
                    </a:lnTo>
                    <a:lnTo>
                      <a:pt x="141" y="106"/>
                    </a:lnTo>
                    <a:lnTo>
                      <a:pt x="164" y="70"/>
                    </a:lnTo>
                    <a:lnTo>
                      <a:pt x="188" y="59"/>
                    </a:lnTo>
                    <a:lnTo>
                      <a:pt x="211" y="35"/>
                    </a:lnTo>
                    <a:lnTo>
                      <a:pt x="223" y="35"/>
                    </a:lnTo>
                    <a:lnTo>
                      <a:pt x="246" y="24"/>
                    </a:lnTo>
                    <a:lnTo>
                      <a:pt x="258" y="24"/>
                    </a:lnTo>
                    <a:lnTo>
                      <a:pt x="258" y="0"/>
                    </a:lnTo>
                    <a:lnTo>
                      <a:pt x="246" y="0"/>
                    </a:lnTo>
                    <a:lnTo>
                      <a:pt x="223" y="12"/>
                    </a:lnTo>
                    <a:lnTo>
                      <a:pt x="199" y="24"/>
                    </a:lnTo>
                    <a:lnTo>
                      <a:pt x="175" y="35"/>
                    </a:lnTo>
                    <a:lnTo>
                      <a:pt x="152" y="59"/>
                    </a:lnTo>
                    <a:lnTo>
                      <a:pt x="129" y="83"/>
                    </a:lnTo>
                    <a:lnTo>
                      <a:pt x="106" y="106"/>
                    </a:lnTo>
                    <a:lnTo>
                      <a:pt x="82" y="141"/>
                    </a:lnTo>
                    <a:lnTo>
                      <a:pt x="58" y="176"/>
                    </a:lnTo>
                    <a:lnTo>
                      <a:pt x="47" y="200"/>
                    </a:lnTo>
                    <a:lnTo>
                      <a:pt x="24" y="234"/>
                    </a:lnTo>
                    <a:lnTo>
                      <a:pt x="11" y="269"/>
                    </a:lnTo>
                    <a:lnTo>
                      <a:pt x="0" y="305"/>
                    </a:lnTo>
                    <a:lnTo>
                      <a:pt x="0" y="340"/>
                    </a:lnTo>
                    <a:lnTo>
                      <a:pt x="0" y="364"/>
                    </a:lnTo>
                    <a:lnTo>
                      <a:pt x="11" y="399"/>
                    </a:lnTo>
                    <a:lnTo>
                      <a:pt x="35" y="38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05" name="Freeform 44"/>
              <p:cNvSpPr>
                <a:spLocks/>
              </p:cNvSpPr>
              <p:nvPr/>
            </p:nvSpPr>
            <p:spPr bwMode="auto">
              <a:xfrm>
                <a:off x="1920" y="3725"/>
                <a:ext cx="12" cy="6"/>
              </a:xfrm>
              <a:custGeom>
                <a:avLst/>
                <a:gdLst>
                  <a:gd name="T0" fmla="*/ 0 w 24"/>
                  <a:gd name="T1" fmla="*/ 1 h 12"/>
                  <a:gd name="T2" fmla="*/ 1 w 24"/>
                  <a:gd name="T3" fmla="*/ 1 h 12"/>
                  <a:gd name="T4" fmla="*/ 1 w 24"/>
                  <a:gd name="T5" fmla="*/ 1 h 12"/>
                  <a:gd name="T6" fmla="*/ 1 w 24"/>
                  <a:gd name="T7" fmla="*/ 1 h 12"/>
                  <a:gd name="T8" fmla="*/ 1 w 24"/>
                  <a:gd name="T9" fmla="*/ 0 h 12"/>
                  <a:gd name="T10" fmla="*/ 0 w 24"/>
                  <a:gd name="T11" fmla="*/ 1 h 12"/>
                  <a:gd name="T12" fmla="*/ 0 60000 65536"/>
                  <a:gd name="T13" fmla="*/ 0 60000 65536"/>
                  <a:gd name="T14" fmla="*/ 0 60000 65536"/>
                  <a:gd name="T15" fmla="*/ 0 60000 65536"/>
                  <a:gd name="T16" fmla="*/ 0 60000 65536"/>
                  <a:gd name="T17" fmla="*/ 0 60000 65536"/>
                  <a:gd name="T18" fmla="*/ 0 w 24"/>
                  <a:gd name="T19" fmla="*/ 0 h 12"/>
                  <a:gd name="T20" fmla="*/ 24 w 24"/>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4" h="12">
                    <a:moveTo>
                      <a:pt x="0" y="12"/>
                    </a:moveTo>
                    <a:lnTo>
                      <a:pt x="12" y="12"/>
                    </a:lnTo>
                    <a:lnTo>
                      <a:pt x="24" y="12"/>
                    </a:lnTo>
                    <a:lnTo>
                      <a:pt x="24" y="0"/>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06" name="Freeform 45"/>
              <p:cNvSpPr>
                <a:spLocks/>
              </p:cNvSpPr>
              <p:nvPr/>
            </p:nvSpPr>
            <p:spPr bwMode="auto">
              <a:xfrm>
                <a:off x="1967" y="3742"/>
                <a:ext cx="6" cy="12"/>
              </a:xfrm>
              <a:custGeom>
                <a:avLst/>
                <a:gdLst>
                  <a:gd name="T0" fmla="*/ 1 w 12"/>
                  <a:gd name="T1" fmla="*/ 1 h 23"/>
                  <a:gd name="T2" fmla="*/ 1 w 12"/>
                  <a:gd name="T3" fmla="*/ 1 h 23"/>
                  <a:gd name="T4" fmla="*/ 1 w 12"/>
                  <a:gd name="T5" fmla="*/ 1 h 23"/>
                  <a:gd name="T6" fmla="*/ 1 w 12"/>
                  <a:gd name="T7" fmla="*/ 0 h 23"/>
                  <a:gd name="T8" fmla="*/ 0 w 12"/>
                  <a:gd name="T9" fmla="*/ 0 h 23"/>
                  <a:gd name="T10" fmla="*/ 1 w 12"/>
                  <a:gd name="T11" fmla="*/ 1 h 23"/>
                  <a:gd name="T12" fmla="*/ 0 60000 65536"/>
                  <a:gd name="T13" fmla="*/ 0 60000 65536"/>
                  <a:gd name="T14" fmla="*/ 0 60000 65536"/>
                  <a:gd name="T15" fmla="*/ 0 60000 65536"/>
                  <a:gd name="T16" fmla="*/ 0 60000 65536"/>
                  <a:gd name="T17" fmla="*/ 0 60000 65536"/>
                  <a:gd name="T18" fmla="*/ 0 w 12"/>
                  <a:gd name="T19" fmla="*/ 0 h 23"/>
                  <a:gd name="T20" fmla="*/ 12 w 12"/>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2" h="23">
                    <a:moveTo>
                      <a:pt x="12" y="23"/>
                    </a:moveTo>
                    <a:lnTo>
                      <a:pt x="12" y="23"/>
                    </a:lnTo>
                    <a:lnTo>
                      <a:pt x="12" y="12"/>
                    </a:lnTo>
                    <a:lnTo>
                      <a:pt x="12" y="0"/>
                    </a:lnTo>
                    <a:lnTo>
                      <a:pt x="0" y="0"/>
                    </a:lnTo>
                    <a:lnTo>
                      <a:pt x="12"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07" name="Freeform 46"/>
              <p:cNvSpPr>
                <a:spLocks/>
              </p:cNvSpPr>
              <p:nvPr/>
            </p:nvSpPr>
            <p:spPr bwMode="auto">
              <a:xfrm>
                <a:off x="1879" y="3742"/>
                <a:ext cx="94" cy="182"/>
              </a:xfrm>
              <a:custGeom>
                <a:avLst/>
                <a:gdLst>
                  <a:gd name="T0" fmla="*/ 1 w 188"/>
                  <a:gd name="T1" fmla="*/ 1 h 363"/>
                  <a:gd name="T2" fmla="*/ 1 w 188"/>
                  <a:gd name="T3" fmla="*/ 1 h 363"/>
                  <a:gd name="T4" fmla="*/ 1 w 188"/>
                  <a:gd name="T5" fmla="*/ 1 h 363"/>
                  <a:gd name="T6" fmla="*/ 1 w 188"/>
                  <a:gd name="T7" fmla="*/ 1 h 363"/>
                  <a:gd name="T8" fmla="*/ 1 w 188"/>
                  <a:gd name="T9" fmla="*/ 1 h 363"/>
                  <a:gd name="T10" fmla="*/ 1 w 188"/>
                  <a:gd name="T11" fmla="*/ 1 h 363"/>
                  <a:gd name="T12" fmla="*/ 1 w 188"/>
                  <a:gd name="T13" fmla="*/ 1 h 363"/>
                  <a:gd name="T14" fmla="*/ 1 w 188"/>
                  <a:gd name="T15" fmla="*/ 1 h 363"/>
                  <a:gd name="T16" fmla="*/ 1 w 188"/>
                  <a:gd name="T17" fmla="*/ 1 h 363"/>
                  <a:gd name="T18" fmla="*/ 1 w 188"/>
                  <a:gd name="T19" fmla="*/ 0 h 363"/>
                  <a:gd name="T20" fmla="*/ 1 w 188"/>
                  <a:gd name="T21" fmla="*/ 1 h 363"/>
                  <a:gd name="T22" fmla="*/ 1 w 188"/>
                  <a:gd name="T23" fmla="*/ 1 h 363"/>
                  <a:gd name="T24" fmla="*/ 1 w 188"/>
                  <a:gd name="T25" fmla="*/ 1 h 363"/>
                  <a:gd name="T26" fmla="*/ 1 w 188"/>
                  <a:gd name="T27" fmla="*/ 1 h 363"/>
                  <a:gd name="T28" fmla="*/ 1 w 188"/>
                  <a:gd name="T29" fmla="*/ 1 h 363"/>
                  <a:gd name="T30" fmla="*/ 0 w 188"/>
                  <a:gd name="T31" fmla="*/ 1 h 363"/>
                  <a:gd name="T32" fmla="*/ 0 w 188"/>
                  <a:gd name="T33" fmla="*/ 1 h 363"/>
                  <a:gd name="T34" fmla="*/ 0 w 188"/>
                  <a:gd name="T35" fmla="*/ 1 h 363"/>
                  <a:gd name="T36" fmla="*/ 1 w 188"/>
                  <a:gd name="T37" fmla="*/ 1 h 36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8"/>
                  <a:gd name="T58" fmla="*/ 0 h 363"/>
                  <a:gd name="T59" fmla="*/ 188 w 188"/>
                  <a:gd name="T60" fmla="*/ 363 h 36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8" h="363">
                    <a:moveTo>
                      <a:pt x="24" y="352"/>
                    </a:moveTo>
                    <a:lnTo>
                      <a:pt x="24" y="317"/>
                    </a:lnTo>
                    <a:lnTo>
                      <a:pt x="24" y="281"/>
                    </a:lnTo>
                    <a:lnTo>
                      <a:pt x="35" y="222"/>
                    </a:lnTo>
                    <a:lnTo>
                      <a:pt x="59" y="176"/>
                    </a:lnTo>
                    <a:lnTo>
                      <a:pt x="82" y="129"/>
                    </a:lnTo>
                    <a:lnTo>
                      <a:pt x="117" y="82"/>
                    </a:lnTo>
                    <a:lnTo>
                      <a:pt x="152" y="47"/>
                    </a:lnTo>
                    <a:lnTo>
                      <a:pt x="188" y="23"/>
                    </a:lnTo>
                    <a:lnTo>
                      <a:pt x="176" y="0"/>
                    </a:lnTo>
                    <a:lnTo>
                      <a:pt x="128" y="23"/>
                    </a:lnTo>
                    <a:lnTo>
                      <a:pt x="94" y="59"/>
                    </a:lnTo>
                    <a:lnTo>
                      <a:pt x="59" y="118"/>
                    </a:lnTo>
                    <a:lnTo>
                      <a:pt x="35" y="164"/>
                    </a:lnTo>
                    <a:lnTo>
                      <a:pt x="11" y="222"/>
                    </a:lnTo>
                    <a:lnTo>
                      <a:pt x="0" y="269"/>
                    </a:lnTo>
                    <a:lnTo>
                      <a:pt x="0" y="317"/>
                    </a:lnTo>
                    <a:lnTo>
                      <a:pt x="0" y="363"/>
                    </a:lnTo>
                    <a:lnTo>
                      <a:pt x="24" y="35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08" name="Freeform 47"/>
              <p:cNvSpPr>
                <a:spLocks/>
              </p:cNvSpPr>
              <p:nvPr/>
            </p:nvSpPr>
            <p:spPr bwMode="auto">
              <a:xfrm>
                <a:off x="1961" y="3748"/>
                <a:ext cx="18" cy="6"/>
              </a:xfrm>
              <a:custGeom>
                <a:avLst/>
                <a:gdLst>
                  <a:gd name="T0" fmla="*/ 0 w 35"/>
                  <a:gd name="T1" fmla="*/ 0 h 11"/>
                  <a:gd name="T2" fmla="*/ 1 w 35"/>
                  <a:gd name="T3" fmla="*/ 1 h 11"/>
                  <a:gd name="T4" fmla="*/ 1 w 35"/>
                  <a:gd name="T5" fmla="*/ 1 h 11"/>
                  <a:gd name="T6" fmla="*/ 1 w 35"/>
                  <a:gd name="T7" fmla="*/ 1 h 11"/>
                  <a:gd name="T8" fmla="*/ 1 w 35"/>
                  <a:gd name="T9" fmla="*/ 0 h 11"/>
                  <a:gd name="T10" fmla="*/ 0 w 35"/>
                  <a:gd name="T11" fmla="*/ 0 h 11"/>
                  <a:gd name="T12" fmla="*/ 0 60000 65536"/>
                  <a:gd name="T13" fmla="*/ 0 60000 65536"/>
                  <a:gd name="T14" fmla="*/ 0 60000 65536"/>
                  <a:gd name="T15" fmla="*/ 0 60000 65536"/>
                  <a:gd name="T16" fmla="*/ 0 60000 65536"/>
                  <a:gd name="T17" fmla="*/ 0 60000 65536"/>
                  <a:gd name="T18" fmla="*/ 0 w 35"/>
                  <a:gd name="T19" fmla="*/ 0 h 11"/>
                  <a:gd name="T20" fmla="*/ 35 w 3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35" h="11">
                    <a:moveTo>
                      <a:pt x="0" y="0"/>
                    </a:moveTo>
                    <a:lnTo>
                      <a:pt x="12" y="11"/>
                    </a:lnTo>
                    <a:lnTo>
                      <a:pt x="24" y="11"/>
                    </a:lnTo>
                    <a:lnTo>
                      <a:pt x="35"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09" name="Freeform 48"/>
              <p:cNvSpPr>
                <a:spLocks/>
              </p:cNvSpPr>
              <p:nvPr/>
            </p:nvSpPr>
            <p:spPr bwMode="auto">
              <a:xfrm>
                <a:off x="1920" y="3936"/>
                <a:ext cx="12" cy="6"/>
              </a:xfrm>
              <a:custGeom>
                <a:avLst/>
                <a:gdLst>
                  <a:gd name="T0" fmla="*/ 1 w 24"/>
                  <a:gd name="T1" fmla="*/ 0 h 13"/>
                  <a:gd name="T2" fmla="*/ 1 w 24"/>
                  <a:gd name="T3" fmla="*/ 0 h 13"/>
                  <a:gd name="T4" fmla="*/ 1 w 24"/>
                  <a:gd name="T5" fmla="*/ 0 h 13"/>
                  <a:gd name="T6" fmla="*/ 1 w 24"/>
                  <a:gd name="T7" fmla="*/ 0 h 13"/>
                  <a:gd name="T8" fmla="*/ 0 w 24"/>
                  <a:gd name="T9" fmla="*/ 0 h 13"/>
                  <a:gd name="T10" fmla="*/ 1 w 24"/>
                  <a:gd name="T11" fmla="*/ 0 h 13"/>
                  <a:gd name="T12" fmla="*/ 0 60000 65536"/>
                  <a:gd name="T13" fmla="*/ 0 60000 65536"/>
                  <a:gd name="T14" fmla="*/ 0 60000 65536"/>
                  <a:gd name="T15" fmla="*/ 0 60000 65536"/>
                  <a:gd name="T16" fmla="*/ 0 60000 65536"/>
                  <a:gd name="T17" fmla="*/ 0 60000 65536"/>
                  <a:gd name="T18" fmla="*/ 0 w 24"/>
                  <a:gd name="T19" fmla="*/ 0 h 13"/>
                  <a:gd name="T20" fmla="*/ 24 w 24"/>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4" h="13">
                    <a:moveTo>
                      <a:pt x="24" y="13"/>
                    </a:moveTo>
                    <a:lnTo>
                      <a:pt x="24" y="13"/>
                    </a:lnTo>
                    <a:lnTo>
                      <a:pt x="12" y="0"/>
                    </a:lnTo>
                    <a:lnTo>
                      <a:pt x="0" y="0"/>
                    </a:lnTo>
                    <a:lnTo>
                      <a:pt x="24" y="1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10" name="Freeform 49"/>
              <p:cNvSpPr>
                <a:spLocks/>
              </p:cNvSpPr>
              <p:nvPr/>
            </p:nvSpPr>
            <p:spPr bwMode="auto">
              <a:xfrm>
                <a:off x="1844" y="3918"/>
                <a:ext cx="88" cy="53"/>
              </a:xfrm>
              <a:custGeom>
                <a:avLst/>
                <a:gdLst>
                  <a:gd name="T0" fmla="*/ 0 w 177"/>
                  <a:gd name="T1" fmla="*/ 1 h 105"/>
                  <a:gd name="T2" fmla="*/ 0 w 177"/>
                  <a:gd name="T3" fmla="*/ 1 h 105"/>
                  <a:gd name="T4" fmla="*/ 0 w 177"/>
                  <a:gd name="T5" fmla="*/ 1 h 105"/>
                  <a:gd name="T6" fmla="*/ 0 w 177"/>
                  <a:gd name="T7" fmla="*/ 1 h 105"/>
                  <a:gd name="T8" fmla="*/ 0 w 177"/>
                  <a:gd name="T9" fmla="*/ 1 h 105"/>
                  <a:gd name="T10" fmla="*/ 0 w 177"/>
                  <a:gd name="T11" fmla="*/ 1 h 105"/>
                  <a:gd name="T12" fmla="*/ 0 w 177"/>
                  <a:gd name="T13" fmla="*/ 1 h 105"/>
                  <a:gd name="T14" fmla="*/ 0 w 177"/>
                  <a:gd name="T15" fmla="*/ 1 h 105"/>
                  <a:gd name="T16" fmla="*/ 0 w 177"/>
                  <a:gd name="T17" fmla="*/ 1 h 105"/>
                  <a:gd name="T18" fmla="*/ 0 w 177"/>
                  <a:gd name="T19" fmla="*/ 1 h 105"/>
                  <a:gd name="T20" fmla="*/ 0 w 177"/>
                  <a:gd name="T21" fmla="*/ 1 h 105"/>
                  <a:gd name="T22" fmla="*/ 0 w 177"/>
                  <a:gd name="T23" fmla="*/ 1 h 105"/>
                  <a:gd name="T24" fmla="*/ 0 w 177"/>
                  <a:gd name="T25" fmla="*/ 1 h 105"/>
                  <a:gd name="T26" fmla="*/ 0 w 177"/>
                  <a:gd name="T27" fmla="*/ 1 h 105"/>
                  <a:gd name="T28" fmla="*/ 0 w 177"/>
                  <a:gd name="T29" fmla="*/ 1 h 105"/>
                  <a:gd name="T30" fmla="*/ 0 w 177"/>
                  <a:gd name="T31" fmla="*/ 1 h 105"/>
                  <a:gd name="T32" fmla="*/ 0 w 177"/>
                  <a:gd name="T33" fmla="*/ 1 h 105"/>
                  <a:gd name="T34" fmla="*/ 0 w 177"/>
                  <a:gd name="T35" fmla="*/ 1 h 105"/>
                  <a:gd name="T36" fmla="*/ 0 w 177"/>
                  <a:gd name="T37" fmla="*/ 1 h 105"/>
                  <a:gd name="T38" fmla="*/ 0 w 177"/>
                  <a:gd name="T39" fmla="*/ 1 h 105"/>
                  <a:gd name="T40" fmla="*/ 0 w 177"/>
                  <a:gd name="T41" fmla="*/ 1 h 105"/>
                  <a:gd name="T42" fmla="*/ 0 w 177"/>
                  <a:gd name="T43" fmla="*/ 1 h 105"/>
                  <a:gd name="T44" fmla="*/ 0 w 177"/>
                  <a:gd name="T45" fmla="*/ 0 h 105"/>
                  <a:gd name="T46" fmla="*/ 0 w 177"/>
                  <a:gd name="T47" fmla="*/ 1 h 105"/>
                  <a:gd name="T48" fmla="*/ 0 w 177"/>
                  <a:gd name="T49" fmla="*/ 1 h 105"/>
                  <a:gd name="T50" fmla="*/ 0 w 177"/>
                  <a:gd name="T51" fmla="*/ 1 h 10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7"/>
                  <a:gd name="T79" fmla="*/ 0 h 105"/>
                  <a:gd name="T80" fmla="*/ 177 w 177"/>
                  <a:gd name="T81" fmla="*/ 105 h 10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7" h="105">
                    <a:moveTo>
                      <a:pt x="24" y="23"/>
                    </a:moveTo>
                    <a:lnTo>
                      <a:pt x="0" y="23"/>
                    </a:lnTo>
                    <a:lnTo>
                      <a:pt x="13" y="47"/>
                    </a:lnTo>
                    <a:lnTo>
                      <a:pt x="24" y="82"/>
                    </a:lnTo>
                    <a:lnTo>
                      <a:pt x="36" y="93"/>
                    </a:lnTo>
                    <a:lnTo>
                      <a:pt x="59" y="105"/>
                    </a:lnTo>
                    <a:lnTo>
                      <a:pt x="82" y="105"/>
                    </a:lnTo>
                    <a:lnTo>
                      <a:pt x="118" y="105"/>
                    </a:lnTo>
                    <a:lnTo>
                      <a:pt x="141" y="82"/>
                    </a:lnTo>
                    <a:lnTo>
                      <a:pt x="177" y="47"/>
                    </a:lnTo>
                    <a:lnTo>
                      <a:pt x="153" y="34"/>
                    </a:lnTo>
                    <a:lnTo>
                      <a:pt x="130" y="58"/>
                    </a:lnTo>
                    <a:lnTo>
                      <a:pt x="106" y="82"/>
                    </a:lnTo>
                    <a:lnTo>
                      <a:pt x="82" y="82"/>
                    </a:lnTo>
                    <a:lnTo>
                      <a:pt x="71" y="82"/>
                    </a:lnTo>
                    <a:lnTo>
                      <a:pt x="48" y="82"/>
                    </a:lnTo>
                    <a:lnTo>
                      <a:pt x="48" y="58"/>
                    </a:lnTo>
                    <a:lnTo>
                      <a:pt x="36" y="47"/>
                    </a:lnTo>
                    <a:lnTo>
                      <a:pt x="24" y="11"/>
                    </a:lnTo>
                    <a:lnTo>
                      <a:pt x="0" y="11"/>
                    </a:lnTo>
                    <a:lnTo>
                      <a:pt x="24" y="11"/>
                    </a:lnTo>
                    <a:lnTo>
                      <a:pt x="13" y="0"/>
                    </a:lnTo>
                    <a:lnTo>
                      <a:pt x="0" y="11"/>
                    </a:lnTo>
                    <a:lnTo>
                      <a:pt x="0" y="23"/>
                    </a:lnTo>
                    <a:lnTo>
                      <a:pt x="24"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11" name="Freeform 50"/>
              <p:cNvSpPr>
                <a:spLocks/>
              </p:cNvSpPr>
              <p:nvPr/>
            </p:nvSpPr>
            <p:spPr bwMode="auto">
              <a:xfrm>
                <a:off x="1768" y="3901"/>
                <a:ext cx="87" cy="52"/>
              </a:xfrm>
              <a:custGeom>
                <a:avLst/>
                <a:gdLst>
                  <a:gd name="T0" fmla="*/ 0 w 176"/>
                  <a:gd name="T1" fmla="*/ 0 h 104"/>
                  <a:gd name="T2" fmla="*/ 0 w 176"/>
                  <a:gd name="T3" fmla="*/ 1 h 104"/>
                  <a:gd name="T4" fmla="*/ 0 w 176"/>
                  <a:gd name="T5" fmla="*/ 1 h 104"/>
                  <a:gd name="T6" fmla="*/ 0 w 176"/>
                  <a:gd name="T7" fmla="*/ 1 h 104"/>
                  <a:gd name="T8" fmla="*/ 0 w 176"/>
                  <a:gd name="T9" fmla="*/ 1 h 104"/>
                  <a:gd name="T10" fmla="*/ 0 w 176"/>
                  <a:gd name="T11" fmla="*/ 1 h 104"/>
                  <a:gd name="T12" fmla="*/ 0 w 176"/>
                  <a:gd name="T13" fmla="*/ 1 h 104"/>
                  <a:gd name="T14" fmla="*/ 0 w 176"/>
                  <a:gd name="T15" fmla="*/ 1 h 104"/>
                  <a:gd name="T16" fmla="*/ 0 w 176"/>
                  <a:gd name="T17" fmla="*/ 1 h 104"/>
                  <a:gd name="T18" fmla="*/ 0 w 176"/>
                  <a:gd name="T19" fmla="*/ 1 h 104"/>
                  <a:gd name="T20" fmla="*/ 0 w 176"/>
                  <a:gd name="T21" fmla="*/ 1 h 104"/>
                  <a:gd name="T22" fmla="*/ 0 w 176"/>
                  <a:gd name="T23" fmla="*/ 1 h 104"/>
                  <a:gd name="T24" fmla="*/ 0 w 176"/>
                  <a:gd name="T25" fmla="*/ 1 h 104"/>
                  <a:gd name="T26" fmla="*/ 0 w 176"/>
                  <a:gd name="T27" fmla="*/ 1 h 104"/>
                  <a:gd name="T28" fmla="*/ 0 w 176"/>
                  <a:gd name="T29" fmla="*/ 1 h 104"/>
                  <a:gd name="T30" fmla="*/ 0 w 176"/>
                  <a:gd name="T31" fmla="*/ 1 h 104"/>
                  <a:gd name="T32" fmla="*/ 0 w 176"/>
                  <a:gd name="T33" fmla="*/ 1 h 104"/>
                  <a:gd name="T34" fmla="*/ 0 w 176"/>
                  <a:gd name="T35" fmla="*/ 0 h 104"/>
                  <a:gd name="T36" fmla="*/ 0 w 176"/>
                  <a:gd name="T37" fmla="*/ 0 h 10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6"/>
                  <a:gd name="T58" fmla="*/ 0 h 104"/>
                  <a:gd name="T59" fmla="*/ 176 w 176"/>
                  <a:gd name="T60" fmla="*/ 104 h 10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6" h="104">
                    <a:moveTo>
                      <a:pt x="0" y="0"/>
                    </a:moveTo>
                    <a:lnTo>
                      <a:pt x="0" y="35"/>
                    </a:lnTo>
                    <a:lnTo>
                      <a:pt x="12" y="58"/>
                    </a:lnTo>
                    <a:lnTo>
                      <a:pt x="24" y="82"/>
                    </a:lnTo>
                    <a:lnTo>
                      <a:pt x="48" y="104"/>
                    </a:lnTo>
                    <a:lnTo>
                      <a:pt x="83" y="104"/>
                    </a:lnTo>
                    <a:lnTo>
                      <a:pt x="106" y="104"/>
                    </a:lnTo>
                    <a:lnTo>
                      <a:pt x="141" y="93"/>
                    </a:lnTo>
                    <a:lnTo>
                      <a:pt x="176" y="58"/>
                    </a:lnTo>
                    <a:lnTo>
                      <a:pt x="152" y="46"/>
                    </a:lnTo>
                    <a:lnTo>
                      <a:pt x="130" y="69"/>
                    </a:lnTo>
                    <a:lnTo>
                      <a:pt x="94" y="82"/>
                    </a:lnTo>
                    <a:lnTo>
                      <a:pt x="83" y="82"/>
                    </a:lnTo>
                    <a:lnTo>
                      <a:pt x="59" y="82"/>
                    </a:lnTo>
                    <a:lnTo>
                      <a:pt x="48" y="69"/>
                    </a:lnTo>
                    <a:lnTo>
                      <a:pt x="35" y="58"/>
                    </a:lnTo>
                    <a:lnTo>
                      <a:pt x="24" y="35"/>
                    </a:lnTo>
                    <a:lnTo>
                      <a:pt x="24"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12" name="Freeform 51"/>
              <p:cNvSpPr>
                <a:spLocks/>
              </p:cNvSpPr>
              <p:nvPr/>
            </p:nvSpPr>
            <p:spPr bwMode="auto">
              <a:xfrm>
                <a:off x="1844" y="3918"/>
                <a:ext cx="11" cy="6"/>
              </a:xfrm>
              <a:custGeom>
                <a:avLst/>
                <a:gdLst>
                  <a:gd name="T0" fmla="*/ 0 w 24"/>
                  <a:gd name="T1" fmla="*/ 1 h 11"/>
                  <a:gd name="T2" fmla="*/ 0 w 24"/>
                  <a:gd name="T3" fmla="*/ 1 h 11"/>
                  <a:gd name="T4" fmla="*/ 0 w 24"/>
                  <a:gd name="T5" fmla="*/ 0 h 11"/>
                  <a:gd name="T6" fmla="*/ 0 w 24"/>
                  <a:gd name="T7" fmla="*/ 1 h 11"/>
                  <a:gd name="T8" fmla="*/ 0 w 24"/>
                  <a:gd name="T9" fmla="*/ 1 h 11"/>
                  <a:gd name="T10" fmla="*/ 0 w 24"/>
                  <a:gd name="T11" fmla="*/ 1 h 11"/>
                  <a:gd name="T12" fmla="*/ 0 60000 65536"/>
                  <a:gd name="T13" fmla="*/ 0 60000 65536"/>
                  <a:gd name="T14" fmla="*/ 0 60000 65536"/>
                  <a:gd name="T15" fmla="*/ 0 60000 65536"/>
                  <a:gd name="T16" fmla="*/ 0 60000 65536"/>
                  <a:gd name="T17" fmla="*/ 0 60000 65536"/>
                  <a:gd name="T18" fmla="*/ 0 w 24"/>
                  <a:gd name="T19" fmla="*/ 0 h 11"/>
                  <a:gd name="T20" fmla="*/ 24 w 2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4" h="11">
                    <a:moveTo>
                      <a:pt x="24" y="11"/>
                    </a:moveTo>
                    <a:lnTo>
                      <a:pt x="24" y="11"/>
                    </a:lnTo>
                    <a:lnTo>
                      <a:pt x="13" y="0"/>
                    </a:lnTo>
                    <a:lnTo>
                      <a:pt x="0" y="11"/>
                    </a:lnTo>
                    <a:lnTo>
                      <a:pt x="24"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13" name="Freeform 52"/>
              <p:cNvSpPr>
                <a:spLocks/>
              </p:cNvSpPr>
              <p:nvPr/>
            </p:nvSpPr>
            <p:spPr bwMode="auto">
              <a:xfrm>
                <a:off x="1750" y="3895"/>
                <a:ext cx="6" cy="18"/>
              </a:xfrm>
              <a:custGeom>
                <a:avLst/>
                <a:gdLst>
                  <a:gd name="T0" fmla="*/ 0 w 11"/>
                  <a:gd name="T1" fmla="*/ 1 h 36"/>
                  <a:gd name="T2" fmla="*/ 1 w 11"/>
                  <a:gd name="T3" fmla="*/ 1 h 36"/>
                  <a:gd name="T4" fmla="*/ 1 w 11"/>
                  <a:gd name="T5" fmla="*/ 1 h 36"/>
                  <a:gd name="T6" fmla="*/ 0 w 11"/>
                  <a:gd name="T7" fmla="*/ 1 h 36"/>
                  <a:gd name="T8" fmla="*/ 0 w 11"/>
                  <a:gd name="T9" fmla="*/ 0 h 36"/>
                  <a:gd name="T10" fmla="*/ 0 w 11"/>
                  <a:gd name="T11" fmla="*/ 1 h 36"/>
                  <a:gd name="T12" fmla="*/ 0 60000 65536"/>
                  <a:gd name="T13" fmla="*/ 0 60000 65536"/>
                  <a:gd name="T14" fmla="*/ 0 60000 65536"/>
                  <a:gd name="T15" fmla="*/ 0 60000 65536"/>
                  <a:gd name="T16" fmla="*/ 0 60000 65536"/>
                  <a:gd name="T17" fmla="*/ 0 60000 65536"/>
                  <a:gd name="T18" fmla="*/ 0 w 11"/>
                  <a:gd name="T19" fmla="*/ 0 h 36"/>
                  <a:gd name="T20" fmla="*/ 11 w 11"/>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11" h="36">
                    <a:moveTo>
                      <a:pt x="0" y="36"/>
                    </a:moveTo>
                    <a:lnTo>
                      <a:pt x="11" y="24"/>
                    </a:lnTo>
                    <a:lnTo>
                      <a:pt x="11" y="13"/>
                    </a:lnTo>
                    <a:lnTo>
                      <a:pt x="0" y="13"/>
                    </a:lnTo>
                    <a:lnTo>
                      <a:pt x="0" y="0"/>
                    </a:lnTo>
                    <a:lnTo>
                      <a:pt x="0" y="3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14" name="Freeform 53"/>
              <p:cNvSpPr>
                <a:spLocks/>
              </p:cNvSpPr>
              <p:nvPr/>
            </p:nvSpPr>
            <p:spPr bwMode="auto">
              <a:xfrm>
                <a:off x="1692" y="3889"/>
                <a:ext cx="58" cy="24"/>
              </a:xfrm>
              <a:custGeom>
                <a:avLst/>
                <a:gdLst>
                  <a:gd name="T0" fmla="*/ 0 w 117"/>
                  <a:gd name="T1" fmla="*/ 1 h 47"/>
                  <a:gd name="T2" fmla="*/ 0 w 117"/>
                  <a:gd name="T3" fmla="*/ 1 h 47"/>
                  <a:gd name="T4" fmla="*/ 0 w 117"/>
                  <a:gd name="T5" fmla="*/ 1 h 47"/>
                  <a:gd name="T6" fmla="*/ 0 w 117"/>
                  <a:gd name="T7" fmla="*/ 1 h 47"/>
                  <a:gd name="T8" fmla="*/ 0 w 117"/>
                  <a:gd name="T9" fmla="*/ 1 h 47"/>
                  <a:gd name="T10" fmla="*/ 0 w 117"/>
                  <a:gd name="T11" fmla="*/ 1 h 47"/>
                  <a:gd name="T12" fmla="*/ 0 w 117"/>
                  <a:gd name="T13" fmla="*/ 1 h 47"/>
                  <a:gd name="T14" fmla="*/ 0 w 117"/>
                  <a:gd name="T15" fmla="*/ 1 h 47"/>
                  <a:gd name="T16" fmla="*/ 0 w 117"/>
                  <a:gd name="T17" fmla="*/ 1 h 47"/>
                  <a:gd name="T18" fmla="*/ 0 w 117"/>
                  <a:gd name="T19" fmla="*/ 1 h 47"/>
                  <a:gd name="T20" fmla="*/ 0 w 117"/>
                  <a:gd name="T21" fmla="*/ 1 h 47"/>
                  <a:gd name="T22" fmla="*/ 0 w 117"/>
                  <a:gd name="T23" fmla="*/ 1 h 47"/>
                  <a:gd name="T24" fmla="*/ 0 w 117"/>
                  <a:gd name="T25" fmla="*/ 1 h 47"/>
                  <a:gd name="T26" fmla="*/ 0 w 117"/>
                  <a:gd name="T27" fmla="*/ 1 h 47"/>
                  <a:gd name="T28" fmla="*/ 0 w 117"/>
                  <a:gd name="T29" fmla="*/ 1 h 47"/>
                  <a:gd name="T30" fmla="*/ 0 w 117"/>
                  <a:gd name="T31" fmla="*/ 1 h 47"/>
                  <a:gd name="T32" fmla="*/ 0 w 117"/>
                  <a:gd name="T33" fmla="*/ 1 h 47"/>
                  <a:gd name="T34" fmla="*/ 0 w 117"/>
                  <a:gd name="T35" fmla="*/ 0 h 47"/>
                  <a:gd name="T36" fmla="*/ 0 w 117"/>
                  <a:gd name="T37" fmla="*/ 1 h 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7"/>
                  <a:gd name="T58" fmla="*/ 0 h 47"/>
                  <a:gd name="T59" fmla="*/ 117 w 117"/>
                  <a:gd name="T60" fmla="*/ 47 h 4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7" h="47">
                    <a:moveTo>
                      <a:pt x="0" y="24"/>
                    </a:moveTo>
                    <a:lnTo>
                      <a:pt x="11" y="35"/>
                    </a:lnTo>
                    <a:lnTo>
                      <a:pt x="22" y="35"/>
                    </a:lnTo>
                    <a:lnTo>
                      <a:pt x="34" y="47"/>
                    </a:lnTo>
                    <a:lnTo>
                      <a:pt x="46" y="47"/>
                    </a:lnTo>
                    <a:lnTo>
                      <a:pt x="69" y="47"/>
                    </a:lnTo>
                    <a:lnTo>
                      <a:pt x="81" y="47"/>
                    </a:lnTo>
                    <a:lnTo>
                      <a:pt x="104" y="47"/>
                    </a:lnTo>
                    <a:lnTo>
                      <a:pt x="117" y="47"/>
                    </a:lnTo>
                    <a:lnTo>
                      <a:pt x="117" y="11"/>
                    </a:lnTo>
                    <a:lnTo>
                      <a:pt x="93" y="24"/>
                    </a:lnTo>
                    <a:lnTo>
                      <a:pt x="81" y="24"/>
                    </a:lnTo>
                    <a:lnTo>
                      <a:pt x="69" y="24"/>
                    </a:lnTo>
                    <a:lnTo>
                      <a:pt x="58" y="24"/>
                    </a:lnTo>
                    <a:lnTo>
                      <a:pt x="46" y="11"/>
                    </a:lnTo>
                    <a:lnTo>
                      <a:pt x="34" y="11"/>
                    </a:lnTo>
                    <a:lnTo>
                      <a:pt x="22" y="11"/>
                    </a:lnTo>
                    <a:lnTo>
                      <a:pt x="11" y="0"/>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15" name="Freeform 54"/>
              <p:cNvSpPr>
                <a:spLocks/>
              </p:cNvSpPr>
              <p:nvPr/>
            </p:nvSpPr>
            <p:spPr bwMode="auto">
              <a:xfrm>
                <a:off x="1744" y="3895"/>
                <a:ext cx="6" cy="11"/>
              </a:xfrm>
              <a:custGeom>
                <a:avLst/>
                <a:gdLst>
                  <a:gd name="T0" fmla="*/ 0 w 13"/>
                  <a:gd name="T1" fmla="*/ 0 h 24"/>
                  <a:gd name="T2" fmla="*/ 0 w 13"/>
                  <a:gd name="T3" fmla="*/ 0 h 24"/>
                  <a:gd name="T4" fmla="*/ 0 w 13"/>
                  <a:gd name="T5" fmla="*/ 0 h 24"/>
                  <a:gd name="T6" fmla="*/ 0 w 13"/>
                  <a:gd name="T7" fmla="*/ 0 h 24"/>
                  <a:gd name="T8" fmla="*/ 0 w 13"/>
                  <a:gd name="T9" fmla="*/ 0 h 24"/>
                  <a:gd name="T10" fmla="*/ 0 w 13"/>
                  <a:gd name="T11" fmla="*/ 0 h 24"/>
                  <a:gd name="T12" fmla="*/ 0 60000 65536"/>
                  <a:gd name="T13" fmla="*/ 0 60000 65536"/>
                  <a:gd name="T14" fmla="*/ 0 60000 65536"/>
                  <a:gd name="T15" fmla="*/ 0 60000 65536"/>
                  <a:gd name="T16" fmla="*/ 0 60000 65536"/>
                  <a:gd name="T17" fmla="*/ 0 60000 65536"/>
                  <a:gd name="T18" fmla="*/ 0 w 13"/>
                  <a:gd name="T19" fmla="*/ 0 h 24"/>
                  <a:gd name="T20" fmla="*/ 13 w 1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3" h="24">
                    <a:moveTo>
                      <a:pt x="13" y="0"/>
                    </a:moveTo>
                    <a:lnTo>
                      <a:pt x="13" y="0"/>
                    </a:lnTo>
                    <a:lnTo>
                      <a:pt x="0" y="13"/>
                    </a:lnTo>
                    <a:lnTo>
                      <a:pt x="0" y="24"/>
                    </a:lnTo>
                    <a:lnTo>
                      <a:pt x="1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16" name="Freeform 55"/>
              <p:cNvSpPr>
                <a:spLocks/>
              </p:cNvSpPr>
              <p:nvPr/>
            </p:nvSpPr>
            <p:spPr bwMode="auto">
              <a:xfrm>
                <a:off x="1029" y="2929"/>
                <a:ext cx="850" cy="895"/>
              </a:xfrm>
              <a:custGeom>
                <a:avLst/>
                <a:gdLst>
                  <a:gd name="T0" fmla="*/ 1 w 1699"/>
                  <a:gd name="T1" fmla="*/ 0 h 1792"/>
                  <a:gd name="T2" fmla="*/ 1 w 1699"/>
                  <a:gd name="T3" fmla="*/ 0 h 1792"/>
                  <a:gd name="T4" fmla="*/ 1 w 1699"/>
                  <a:gd name="T5" fmla="*/ 0 h 1792"/>
                  <a:gd name="T6" fmla="*/ 1 w 1699"/>
                  <a:gd name="T7" fmla="*/ 0 h 1792"/>
                  <a:gd name="T8" fmla="*/ 1 w 1699"/>
                  <a:gd name="T9" fmla="*/ 0 h 1792"/>
                  <a:gd name="T10" fmla="*/ 1 w 1699"/>
                  <a:gd name="T11" fmla="*/ 0 h 1792"/>
                  <a:gd name="T12" fmla="*/ 1 w 1699"/>
                  <a:gd name="T13" fmla="*/ 0 h 1792"/>
                  <a:gd name="T14" fmla="*/ 1 w 1699"/>
                  <a:gd name="T15" fmla="*/ 0 h 1792"/>
                  <a:gd name="T16" fmla="*/ 1 w 1699"/>
                  <a:gd name="T17" fmla="*/ 0 h 1792"/>
                  <a:gd name="T18" fmla="*/ 1 w 1699"/>
                  <a:gd name="T19" fmla="*/ 0 h 1792"/>
                  <a:gd name="T20" fmla="*/ 0 w 1699"/>
                  <a:gd name="T21" fmla="*/ 0 h 1792"/>
                  <a:gd name="T22" fmla="*/ 1 w 1699"/>
                  <a:gd name="T23" fmla="*/ 0 h 1792"/>
                  <a:gd name="T24" fmla="*/ 1 w 1699"/>
                  <a:gd name="T25" fmla="*/ 0 h 1792"/>
                  <a:gd name="T26" fmla="*/ 1 w 1699"/>
                  <a:gd name="T27" fmla="*/ 0 h 1792"/>
                  <a:gd name="T28" fmla="*/ 1 w 1699"/>
                  <a:gd name="T29" fmla="*/ 0 h 1792"/>
                  <a:gd name="T30" fmla="*/ 1 w 1699"/>
                  <a:gd name="T31" fmla="*/ 0 h 1792"/>
                  <a:gd name="T32" fmla="*/ 1 w 1699"/>
                  <a:gd name="T33" fmla="*/ 0 h 1792"/>
                  <a:gd name="T34" fmla="*/ 1 w 1699"/>
                  <a:gd name="T35" fmla="*/ 0 h 1792"/>
                  <a:gd name="T36" fmla="*/ 1 w 1699"/>
                  <a:gd name="T37" fmla="*/ 0 h 1792"/>
                  <a:gd name="T38" fmla="*/ 1 w 1699"/>
                  <a:gd name="T39" fmla="*/ 0 h 1792"/>
                  <a:gd name="T40" fmla="*/ 1 w 1699"/>
                  <a:gd name="T41" fmla="*/ 0 h 1792"/>
                  <a:gd name="T42" fmla="*/ 1 w 1699"/>
                  <a:gd name="T43" fmla="*/ 0 h 1792"/>
                  <a:gd name="T44" fmla="*/ 1 w 1699"/>
                  <a:gd name="T45" fmla="*/ 0 h 1792"/>
                  <a:gd name="T46" fmla="*/ 1 w 1699"/>
                  <a:gd name="T47" fmla="*/ 0 h 1792"/>
                  <a:gd name="T48" fmla="*/ 1 w 1699"/>
                  <a:gd name="T49" fmla="*/ 0 h 1792"/>
                  <a:gd name="T50" fmla="*/ 1 w 1699"/>
                  <a:gd name="T51" fmla="*/ 0 h 1792"/>
                  <a:gd name="T52" fmla="*/ 1 w 1699"/>
                  <a:gd name="T53" fmla="*/ 0 h 1792"/>
                  <a:gd name="T54" fmla="*/ 1 w 1699"/>
                  <a:gd name="T55" fmla="*/ 0 h 1792"/>
                  <a:gd name="T56" fmla="*/ 1 w 1699"/>
                  <a:gd name="T57" fmla="*/ 0 h 1792"/>
                  <a:gd name="T58" fmla="*/ 1 w 1699"/>
                  <a:gd name="T59" fmla="*/ 0 h 1792"/>
                  <a:gd name="T60" fmla="*/ 1 w 1699"/>
                  <a:gd name="T61" fmla="*/ 0 h 1792"/>
                  <a:gd name="T62" fmla="*/ 1 w 1699"/>
                  <a:gd name="T63" fmla="*/ 0 h 1792"/>
                  <a:gd name="T64" fmla="*/ 1 w 1699"/>
                  <a:gd name="T65" fmla="*/ 0 h 1792"/>
                  <a:gd name="T66" fmla="*/ 1 w 1699"/>
                  <a:gd name="T67" fmla="*/ 0 h 1792"/>
                  <a:gd name="T68" fmla="*/ 1 w 1699"/>
                  <a:gd name="T69" fmla="*/ 0 h 1792"/>
                  <a:gd name="T70" fmla="*/ 1 w 1699"/>
                  <a:gd name="T71" fmla="*/ 0 h 1792"/>
                  <a:gd name="T72" fmla="*/ 1 w 1699"/>
                  <a:gd name="T73" fmla="*/ 0 h 1792"/>
                  <a:gd name="T74" fmla="*/ 1 w 1699"/>
                  <a:gd name="T75" fmla="*/ 0 h 1792"/>
                  <a:gd name="T76" fmla="*/ 1 w 1699"/>
                  <a:gd name="T77" fmla="*/ 0 h 1792"/>
                  <a:gd name="T78" fmla="*/ 1 w 1699"/>
                  <a:gd name="T79" fmla="*/ 0 h 1792"/>
                  <a:gd name="T80" fmla="*/ 1 w 1699"/>
                  <a:gd name="T81" fmla="*/ 0 h 1792"/>
                  <a:gd name="T82" fmla="*/ 1 w 1699"/>
                  <a:gd name="T83" fmla="*/ 0 h 1792"/>
                  <a:gd name="T84" fmla="*/ 1 w 1699"/>
                  <a:gd name="T85" fmla="*/ 0 h 1792"/>
                  <a:gd name="T86" fmla="*/ 1 w 1699"/>
                  <a:gd name="T87" fmla="*/ 0 h 1792"/>
                  <a:gd name="T88" fmla="*/ 1 w 1699"/>
                  <a:gd name="T89" fmla="*/ 0 h 1792"/>
                  <a:gd name="T90" fmla="*/ 1 w 1699"/>
                  <a:gd name="T91" fmla="*/ 0 h 1792"/>
                  <a:gd name="T92" fmla="*/ 1 w 1699"/>
                  <a:gd name="T93" fmla="*/ 0 h 1792"/>
                  <a:gd name="T94" fmla="*/ 1 w 1699"/>
                  <a:gd name="T95" fmla="*/ 0 h 1792"/>
                  <a:gd name="T96" fmla="*/ 1 w 1699"/>
                  <a:gd name="T97" fmla="*/ 0 h 179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699"/>
                  <a:gd name="T148" fmla="*/ 0 h 1792"/>
                  <a:gd name="T149" fmla="*/ 1699 w 1699"/>
                  <a:gd name="T150" fmla="*/ 1792 h 179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699" h="1792">
                    <a:moveTo>
                      <a:pt x="1699" y="1547"/>
                    </a:moveTo>
                    <a:lnTo>
                      <a:pt x="1664" y="1581"/>
                    </a:lnTo>
                    <a:lnTo>
                      <a:pt x="1628" y="1616"/>
                    </a:lnTo>
                    <a:lnTo>
                      <a:pt x="1593" y="1651"/>
                    </a:lnTo>
                    <a:lnTo>
                      <a:pt x="1559" y="1675"/>
                    </a:lnTo>
                    <a:lnTo>
                      <a:pt x="1511" y="1698"/>
                    </a:lnTo>
                    <a:lnTo>
                      <a:pt x="1465" y="1710"/>
                    </a:lnTo>
                    <a:lnTo>
                      <a:pt x="1406" y="1733"/>
                    </a:lnTo>
                    <a:lnTo>
                      <a:pt x="1359" y="1746"/>
                    </a:lnTo>
                    <a:lnTo>
                      <a:pt x="1301" y="1757"/>
                    </a:lnTo>
                    <a:lnTo>
                      <a:pt x="1242" y="1757"/>
                    </a:lnTo>
                    <a:lnTo>
                      <a:pt x="1184" y="1768"/>
                    </a:lnTo>
                    <a:lnTo>
                      <a:pt x="1124" y="1768"/>
                    </a:lnTo>
                    <a:lnTo>
                      <a:pt x="1066" y="1781"/>
                    </a:lnTo>
                    <a:lnTo>
                      <a:pt x="996" y="1781"/>
                    </a:lnTo>
                    <a:lnTo>
                      <a:pt x="938" y="1781"/>
                    </a:lnTo>
                    <a:lnTo>
                      <a:pt x="879" y="1792"/>
                    </a:lnTo>
                    <a:lnTo>
                      <a:pt x="785" y="1792"/>
                    </a:lnTo>
                    <a:lnTo>
                      <a:pt x="703" y="1792"/>
                    </a:lnTo>
                    <a:lnTo>
                      <a:pt x="633" y="1792"/>
                    </a:lnTo>
                    <a:lnTo>
                      <a:pt x="562" y="1781"/>
                    </a:lnTo>
                    <a:lnTo>
                      <a:pt x="492" y="1768"/>
                    </a:lnTo>
                    <a:lnTo>
                      <a:pt x="434" y="1757"/>
                    </a:lnTo>
                    <a:lnTo>
                      <a:pt x="387" y="1733"/>
                    </a:lnTo>
                    <a:lnTo>
                      <a:pt x="328" y="1710"/>
                    </a:lnTo>
                    <a:lnTo>
                      <a:pt x="281" y="1687"/>
                    </a:lnTo>
                    <a:lnTo>
                      <a:pt x="235" y="1664"/>
                    </a:lnTo>
                    <a:lnTo>
                      <a:pt x="200" y="1640"/>
                    </a:lnTo>
                    <a:lnTo>
                      <a:pt x="153" y="1616"/>
                    </a:lnTo>
                    <a:lnTo>
                      <a:pt x="118" y="1593"/>
                    </a:lnTo>
                    <a:lnTo>
                      <a:pt x="82" y="1569"/>
                    </a:lnTo>
                    <a:lnTo>
                      <a:pt x="47" y="1547"/>
                    </a:lnTo>
                    <a:lnTo>
                      <a:pt x="0" y="1523"/>
                    </a:lnTo>
                    <a:lnTo>
                      <a:pt x="12" y="1499"/>
                    </a:lnTo>
                    <a:lnTo>
                      <a:pt x="12" y="1476"/>
                    </a:lnTo>
                    <a:lnTo>
                      <a:pt x="23" y="1464"/>
                    </a:lnTo>
                    <a:lnTo>
                      <a:pt x="23" y="1452"/>
                    </a:lnTo>
                    <a:lnTo>
                      <a:pt x="36" y="1441"/>
                    </a:lnTo>
                    <a:lnTo>
                      <a:pt x="47" y="1441"/>
                    </a:lnTo>
                    <a:lnTo>
                      <a:pt x="70" y="1441"/>
                    </a:lnTo>
                    <a:lnTo>
                      <a:pt x="105" y="1428"/>
                    </a:lnTo>
                    <a:lnTo>
                      <a:pt x="105" y="1417"/>
                    </a:lnTo>
                    <a:lnTo>
                      <a:pt x="118" y="1394"/>
                    </a:lnTo>
                    <a:lnTo>
                      <a:pt x="129" y="1370"/>
                    </a:lnTo>
                    <a:lnTo>
                      <a:pt x="129" y="1346"/>
                    </a:lnTo>
                    <a:lnTo>
                      <a:pt x="140" y="1324"/>
                    </a:lnTo>
                    <a:lnTo>
                      <a:pt x="140" y="1300"/>
                    </a:lnTo>
                    <a:lnTo>
                      <a:pt x="140" y="1277"/>
                    </a:lnTo>
                    <a:lnTo>
                      <a:pt x="153" y="1253"/>
                    </a:lnTo>
                    <a:lnTo>
                      <a:pt x="140" y="1136"/>
                    </a:lnTo>
                    <a:lnTo>
                      <a:pt x="140" y="1054"/>
                    </a:lnTo>
                    <a:lnTo>
                      <a:pt x="129" y="984"/>
                    </a:lnTo>
                    <a:lnTo>
                      <a:pt x="118" y="925"/>
                    </a:lnTo>
                    <a:lnTo>
                      <a:pt x="105" y="866"/>
                    </a:lnTo>
                    <a:lnTo>
                      <a:pt x="94" y="820"/>
                    </a:lnTo>
                    <a:lnTo>
                      <a:pt x="70" y="761"/>
                    </a:lnTo>
                    <a:lnTo>
                      <a:pt x="59" y="679"/>
                    </a:lnTo>
                    <a:lnTo>
                      <a:pt x="47" y="632"/>
                    </a:lnTo>
                    <a:lnTo>
                      <a:pt x="36" y="574"/>
                    </a:lnTo>
                    <a:lnTo>
                      <a:pt x="36" y="515"/>
                    </a:lnTo>
                    <a:lnTo>
                      <a:pt x="47" y="444"/>
                    </a:lnTo>
                    <a:lnTo>
                      <a:pt x="70" y="422"/>
                    </a:lnTo>
                    <a:lnTo>
                      <a:pt x="94" y="386"/>
                    </a:lnTo>
                    <a:lnTo>
                      <a:pt x="118" y="362"/>
                    </a:lnTo>
                    <a:lnTo>
                      <a:pt x="129" y="340"/>
                    </a:lnTo>
                    <a:lnTo>
                      <a:pt x="153" y="316"/>
                    </a:lnTo>
                    <a:lnTo>
                      <a:pt x="176" y="292"/>
                    </a:lnTo>
                    <a:lnTo>
                      <a:pt x="187" y="258"/>
                    </a:lnTo>
                    <a:lnTo>
                      <a:pt x="211" y="234"/>
                    </a:lnTo>
                    <a:lnTo>
                      <a:pt x="222" y="210"/>
                    </a:lnTo>
                    <a:lnTo>
                      <a:pt x="246" y="187"/>
                    </a:lnTo>
                    <a:lnTo>
                      <a:pt x="270" y="163"/>
                    </a:lnTo>
                    <a:lnTo>
                      <a:pt x="281" y="128"/>
                    </a:lnTo>
                    <a:lnTo>
                      <a:pt x="304" y="105"/>
                    </a:lnTo>
                    <a:lnTo>
                      <a:pt x="328" y="81"/>
                    </a:lnTo>
                    <a:lnTo>
                      <a:pt x="352" y="59"/>
                    </a:lnTo>
                    <a:lnTo>
                      <a:pt x="375" y="35"/>
                    </a:lnTo>
                    <a:lnTo>
                      <a:pt x="434" y="35"/>
                    </a:lnTo>
                    <a:lnTo>
                      <a:pt x="492" y="35"/>
                    </a:lnTo>
                    <a:lnTo>
                      <a:pt x="551" y="35"/>
                    </a:lnTo>
                    <a:lnTo>
                      <a:pt x="598" y="46"/>
                    </a:lnTo>
                    <a:lnTo>
                      <a:pt x="644" y="46"/>
                    </a:lnTo>
                    <a:lnTo>
                      <a:pt x="691" y="46"/>
                    </a:lnTo>
                    <a:lnTo>
                      <a:pt x="739" y="46"/>
                    </a:lnTo>
                    <a:lnTo>
                      <a:pt x="773" y="46"/>
                    </a:lnTo>
                    <a:lnTo>
                      <a:pt x="808" y="35"/>
                    </a:lnTo>
                    <a:lnTo>
                      <a:pt x="843" y="35"/>
                    </a:lnTo>
                    <a:lnTo>
                      <a:pt x="879" y="35"/>
                    </a:lnTo>
                    <a:lnTo>
                      <a:pt x="914" y="35"/>
                    </a:lnTo>
                    <a:lnTo>
                      <a:pt x="938" y="35"/>
                    </a:lnTo>
                    <a:lnTo>
                      <a:pt x="961" y="35"/>
                    </a:lnTo>
                    <a:lnTo>
                      <a:pt x="984" y="23"/>
                    </a:lnTo>
                    <a:lnTo>
                      <a:pt x="1007" y="23"/>
                    </a:lnTo>
                    <a:lnTo>
                      <a:pt x="1031" y="23"/>
                    </a:lnTo>
                    <a:lnTo>
                      <a:pt x="1055" y="23"/>
                    </a:lnTo>
                    <a:lnTo>
                      <a:pt x="1078" y="11"/>
                    </a:lnTo>
                    <a:lnTo>
                      <a:pt x="1090" y="11"/>
                    </a:lnTo>
                    <a:lnTo>
                      <a:pt x="1113" y="11"/>
                    </a:lnTo>
                    <a:lnTo>
                      <a:pt x="1124" y="11"/>
                    </a:lnTo>
                    <a:lnTo>
                      <a:pt x="1148" y="11"/>
                    </a:lnTo>
                    <a:lnTo>
                      <a:pt x="1160" y="0"/>
                    </a:lnTo>
                    <a:lnTo>
                      <a:pt x="1184" y="0"/>
                    </a:lnTo>
                    <a:lnTo>
                      <a:pt x="1195" y="0"/>
                    </a:lnTo>
                    <a:lnTo>
                      <a:pt x="1219" y="0"/>
                    </a:lnTo>
                    <a:lnTo>
                      <a:pt x="1230" y="0"/>
                    </a:lnTo>
                    <a:lnTo>
                      <a:pt x="1254" y="0"/>
                    </a:lnTo>
                    <a:lnTo>
                      <a:pt x="1265" y="0"/>
                    </a:lnTo>
                    <a:lnTo>
                      <a:pt x="1289" y="0"/>
                    </a:lnTo>
                    <a:lnTo>
                      <a:pt x="1312" y="11"/>
                    </a:lnTo>
                    <a:lnTo>
                      <a:pt x="1336" y="35"/>
                    </a:lnTo>
                    <a:lnTo>
                      <a:pt x="1359" y="59"/>
                    </a:lnTo>
                    <a:lnTo>
                      <a:pt x="1383" y="81"/>
                    </a:lnTo>
                    <a:lnTo>
                      <a:pt x="1406" y="105"/>
                    </a:lnTo>
                    <a:lnTo>
                      <a:pt x="1429" y="128"/>
                    </a:lnTo>
                    <a:lnTo>
                      <a:pt x="1453" y="152"/>
                    </a:lnTo>
                    <a:lnTo>
                      <a:pt x="1465" y="163"/>
                    </a:lnTo>
                    <a:lnTo>
                      <a:pt x="1488" y="199"/>
                    </a:lnTo>
                    <a:lnTo>
                      <a:pt x="1511" y="222"/>
                    </a:lnTo>
                    <a:lnTo>
                      <a:pt x="1535" y="234"/>
                    </a:lnTo>
                    <a:lnTo>
                      <a:pt x="1559" y="269"/>
                    </a:lnTo>
                    <a:lnTo>
                      <a:pt x="1582" y="281"/>
                    </a:lnTo>
                    <a:lnTo>
                      <a:pt x="1606" y="304"/>
                    </a:lnTo>
                    <a:lnTo>
                      <a:pt x="1628" y="327"/>
                    </a:lnTo>
                    <a:lnTo>
                      <a:pt x="1652" y="351"/>
                    </a:lnTo>
                    <a:lnTo>
                      <a:pt x="1676" y="375"/>
                    </a:lnTo>
                    <a:lnTo>
                      <a:pt x="1676" y="398"/>
                    </a:lnTo>
                    <a:lnTo>
                      <a:pt x="1664" y="409"/>
                    </a:lnTo>
                    <a:lnTo>
                      <a:pt x="1664" y="422"/>
                    </a:lnTo>
                    <a:lnTo>
                      <a:pt x="1652" y="444"/>
                    </a:lnTo>
                    <a:lnTo>
                      <a:pt x="1652" y="457"/>
                    </a:lnTo>
                    <a:lnTo>
                      <a:pt x="1641" y="468"/>
                    </a:lnTo>
                    <a:lnTo>
                      <a:pt x="1641" y="492"/>
                    </a:lnTo>
                    <a:lnTo>
                      <a:pt x="1628" y="503"/>
                    </a:lnTo>
                    <a:lnTo>
                      <a:pt x="1606" y="597"/>
                    </a:lnTo>
                    <a:lnTo>
                      <a:pt x="1582" y="691"/>
                    </a:lnTo>
                    <a:lnTo>
                      <a:pt x="1570" y="796"/>
                    </a:lnTo>
                    <a:lnTo>
                      <a:pt x="1559" y="913"/>
                    </a:lnTo>
                    <a:lnTo>
                      <a:pt x="1559" y="1019"/>
                    </a:lnTo>
                    <a:lnTo>
                      <a:pt x="1559" y="1136"/>
                    </a:lnTo>
                    <a:lnTo>
                      <a:pt x="1559" y="1242"/>
                    </a:lnTo>
                    <a:lnTo>
                      <a:pt x="1570" y="1335"/>
                    </a:lnTo>
                    <a:lnTo>
                      <a:pt x="1582" y="1370"/>
                    </a:lnTo>
                    <a:lnTo>
                      <a:pt x="1593" y="1394"/>
                    </a:lnTo>
                    <a:lnTo>
                      <a:pt x="1606" y="1417"/>
                    </a:lnTo>
                    <a:lnTo>
                      <a:pt x="1628" y="1441"/>
                    </a:lnTo>
                    <a:lnTo>
                      <a:pt x="1641" y="1476"/>
                    </a:lnTo>
                    <a:lnTo>
                      <a:pt x="1664" y="1499"/>
                    </a:lnTo>
                    <a:lnTo>
                      <a:pt x="1687" y="1523"/>
                    </a:lnTo>
                    <a:lnTo>
                      <a:pt x="1699" y="1547"/>
                    </a:lnTo>
                    <a:close/>
                  </a:path>
                </a:pathLst>
              </a:custGeom>
              <a:solidFill>
                <a:srgbClr val="B7B7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17" name="Freeform 56"/>
              <p:cNvSpPr>
                <a:spLocks/>
              </p:cNvSpPr>
              <p:nvPr/>
            </p:nvSpPr>
            <p:spPr bwMode="auto">
              <a:xfrm>
                <a:off x="1457" y="3696"/>
                <a:ext cx="428" cy="135"/>
              </a:xfrm>
              <a:custGeom>
                <a:avLst/>
                <a:gdLst>
                  <a:gd name="T0" fmla="*/ 1 w 854"/>
                  <a:gd name="T1" fmla="*/ 1 h 270"/>
                  <a:gd name="T2" fmla="*/ 1 w 854"/>
                  <a:gd name="T3" fmla="*/ 1 h 270"/>
                  <a:gd name="T4" fmla="*/ 1 w 854"/>
                  <a:gd name="T5" fmla="*/ 1 h 270"/>
                  <a:gd name="T6" fmla="*/ 1 w 854"/>
                  <a:gd name="T7" fmla="*/ 1 h 270"/>
                  <a:gd name="T8" fmla="*/ 1 w 854"/>
                  <a:gd name="T9" fmla="*/ 1 h 270"/>
                  <a:gd name="T10" fmla="*/ 1 w 854"/>
                  <a:gd name="T11" fmla="*/ 1 h 270"/>
                  <a:gd name="T12" fmla="*/ 1 w 854"/>
                  <a:gd name="T13" fmla="*/ 1 h 270"/>
                  <a:gd name="T14" fmla="*/ 1 w 854"/>
                  <a:gd name="T15" fmla="*/ 1 h 270"/>
                  <a:gd name="T16" fmla="*/ 1 w 854"/>
                  <a:gd name="T17" fmla="*/ 1 h 270"/>
                  <a:gd name="T18" fmla="*/ 1 w 854"/>
                  <a:gd name="T19" fmla="*/ 1 h 270"/>
                  <a:gd name="T20" fmla="*/ 1 w 854"/>
                  <a:gd name="T21" fmla="*/ 1 h 270"/>
                  <a:gd name="T22" fmla="*/ 1 w 854"/>
                  <a:gd name="T23" fmla="*/ 1 h 270"/>
                  <a:gd name="T24" fmla="*/ 1 w 854"/>
                  <a:gd name="T25" fmla="*/ 1 h 270"/>
                  <a:gd name="T26" fmla="*/ 1 w 854"/>
                  <a:gd name="T27" fmla="*/ 1 h 270"/>
                  <a:gd name="T28" fmla="*/ 1 w 854"/>
                  <a:gd name="T29" fmla="*/ 1 h 270"/>
                  <a:gd name="T30" fmla="*/ 1 w 854"/>
                  <a:gd name="T31" fmla="*/ 1 h 270"/>
                  <a:gd name="T32" fmla="*/ 1 w 854"/>
                  <a:gd name="T33" fmla="*/ 1 h 270"/>
                  <a:gd name="T34" fmla="*/ 1 w 854"/>
                  <a:gd name="T35" fmla="*/ 1 h 270"/>
                  <a:gd name="T36" fmla="*/ 1 w 854"/>
                  <a:gd name="T37" fmla="*/ 0 h 270"/>
                  <a:gd name="T38" fmla="*/ 1 w 854"/>
                  <a:gd name="T39" fmla="*/ 1 h 270"/>
                  <a:gd name="T40" fmla="*/ 1 w 854"/>
                  <a:gd name="T41" fmla="*/ 1 h 270"/>
                  <a:gd name="T42" fmla="*/ 1 w 854"/>
                  <a:gd name="T43" fmla="*/ 1 h 270"/>
                  <a:gd name="T44" fmla="*/ 1 w 854"/>
                  <a:gd name="T45" fmla="*/ 1 h 270"/>
                  <a:gd name="T46" fmla="*/ 1 w 854"/>
                  <a:gd name="T47" fmla="*/ 1 h 270"/>
                  <a:gd name="T48" fmla="*/ 1 w 854"/>
                  <a:gd name="T49" fmla="*/ 1 h 270"/>
                  <a:gd name="T50" fmla="*/ 1 w 854"/>
                  <a:gd name="T51" fmla="*/ 1 h 270"/>
                  <a:gd name="T52" fmla="*/ 1 w 854"/>
                  <a:gd name="T53" fmla="*/ 1 h 270"/>
                  <a:gd name="T54" fmla="*/ 1 w 854"/>
                  <a:gd name="T55" fmla="*/ 1 h 270"/>
                  <a:gd name="T56" fmla="*/ 1 w 854"/>
                  <a:gd name="T57" fmla="*/ 1 h 270"/>
                  <a:gd name="T58" fmla="*/ 1 w 854"/>
                  <a:gd name="T59" fmla="*/ 1 h 270"/>
                  <a:gd name="T60" fmla="*/ 1 w 854"/>
                  <a:gd name="T61" fmla="*/ 1 h 270"/>
                  <a:gd name="T62" fmla="*/ 1 w 854"/>
                  <a:gd name="T63" fmla="*/ 1 h 270"/>
                  <a:gd name="T64" fmla="*/ 1 w 854"/>
                  <a:gd name="T65" fmla="*/ 1 h 270"/>
                  <a:gd name="T66" fmla="*/ 1 w 854"/>
                  <a:gd name="T67" fmla="*/ 1 h 270"/>
                  <a:gd name="T68" fmla="*/ 1 w 854"/>
                  <a:gd name="T69" fmla="*/ 1 h 270"/>
                  <a:gd name="T70" fmla="*/ 1 w 854"/>
                  <a:gd name="T71" fmla="*/ 1 h 270"/>
                  <a:gd name="T72" fmla="*/ 1 w 854"/>
                  <a:gd name="T73" fmla="*/ 1 h 270"/>
                  <a:gd name="T74" fmla="*/ 1 w 854"/>
                  <a:gd name="T75" fmla="*/ 1 h 270"/>
                  <a:gd name="T76" fmla="*/ 0 w 854"/>
                  <a:gd name="T77" fmla="*/ 1 h 270"/>
                  <a:gd name="T78" fmla="*/ 1 w 854"/>
                  <a:gd name="T79" fmla="*/ 1 h 270"/>
                  <a:gd name="T80" fmla="*/ 1 w 854"/>
                  <a:gd name="T81" fmla="*/ 1 h 270"/>
                  <a:gd name="T82" fmla="*/ 1 w 854"/>
                  <a:gd name="T83" fmla="*/ 1 h 27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854"/>
                  <a:gd name="T127" fmla="*/ 0 h 270"/>
                  <a:gd name="T128" fmla="*/ 854 w 854"/>
                  <a:gd name="T129" fmla="*/ 270 h 27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854" h="270">
                    <a:moveTo>
                      <a:pt x="23" y="270"/>
                    </a:moveTo>
                    <a:lnTo>
                      <a:pt x="23" y="270"/>
                    </a:lnTo>
                    <a:lnTo>
                      <a:pt x="82" y="258"/>
                    </a:lnTo>
                    <a:lnTo>
                      <a:pt x="140" y="258"/>
                    </a:lnTo>
                    <a:lnTo>
                      <a:pt x="210" y="258"/>
                    </a:lnTo>
                    <a:lnTo>
                      <a:pt x="268" y="247"/>
                    </a:lnTo>
                    <a:lnTo>
                      <a:pt x="328" y="247"/>
                    </a:lnTo>
                    <a:lnTo>
                      <a:pt x="386" y="234"/>
                    </a:lnTo>
                    <a:lnTo>
                      <a:pt x="445" y="234"/>
                    </a:lnTo>
                    <a:lnTo>
                      <a:pt x="503" y="223"/>
                    </a:lnTo>
                    <a:lnTo>
                      <a:pt x="562" y="212"/>
                    </a:lnTo>
                    <a:lnTo>
                      <a:pt x="609" y="188"/>
                    </a:lnTo>
                    <a:lnTo>
                      <a:pt x="655" y="176"/>
                    </a:lnTo>
                    <a:lnTo>
                      <a:pt x="703" y="153"/>
                    </a:lnTo>
                    <a:lnTo>
                      <a:pt x="750" y="130"/>
                    </a:lnTo>
                    <a:lnTo>
                      <a:pt x="785" y="94"/>
                    </a:lnTo>
                    <a:lnTo>
                      <a:pt x="820" y="59"/>
                    </a:lnTo>
                    <a:lnTo>
                      <a:pt x="854" y="13"/>
                    </a:lnTo>
                    <a:lnTo>
                      <a:pt x="831" y="0"/>
                    </a:lnTo>
                    <a:lnTo>
                      <a:pt x="796" y="47"/>
                    </a:lnTo>
                    <a:lnTo>
                      <a:pt x="772" y="71"/>
                    </a:lnTo>
                    <a:lnTo>
                      <a:pt x="726" y="106"/>
                    </a:lnTo>
                    <a:lnTo>
                      <a:pt x="690" y="130"/>
                    </a:lnTo>
                    <a:lnTo>
                      <a:pt x="644" y="153"/>
                    </a:lnTo>
                    <a:lnTo>
                      <a:pt x="597" y="164"/>
                    </a:lnTo>
                    <a:lnTo>
                      <a:pt x="550" y="188"/>
                    </a:lnTo>
                    <a:lnTo>
                      <a:pt x="503" y="199"/>
                    </a:lnTo>
                    <a:lnTo>
                      <a:pt x="445" y="212"/>
                    </a:lnTo>
                    <a:lnTo>
                      <a:pt x="386" y="212"/>
                    </a:lnTo>
                    <a:lnTo>
                      <a:pt x="328" y="223"/>
                    </a:lnTo>
                    <a:lnTo>
                      <a:pt x="268" y="223"/>
                    </a:lnTo>
                    <a:lnTo>
                      <a:pt x="210" y="234"/>
                    </a:lnTo>
                    <a:lnTo>
                      <a:pt x="140" y="234"/>
                    </a:lnTo>
                    <a:lnTo>
                      <a:pt x="82" y="234"/>
                    </a:lnTo>
                    <a:lnTo>
                      <a:pt x="23" y="247"/>
                    </a:lnTo>
                    <a:lnTo>
                      <a:pt x="11" y="247"/>
                    </a:lnTo>
                    <a:lnTo>
                      <a:pt x="0" y="258"/>
                    </a:lnTo>
                    <a:lnTo>
                      <a:pt x="11" y="258"/>
                    </a:lnTo>
                    <a:lnTo>
                      <a:pt x="23" y="27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18" name="Freeform 57"/>
              <p:cNvSpPr>
                <a:spLocks/>
              </p:cNvSpPr>
              <p:nvPr/>
            </p:nvSpPr>
            <p:spPr bwMode="auto">
              <a:xfrm>
                <a:off x="1024" y="3684"/>
                <a:ext cx="445" cy="147"/>
              </a:xfrm>
              <a:custGeom>
                <a:avLst/>
                <a:gdLst>
                  <a:gd name="T0" fmla="*/ 0 w 891"/>
                  <a:gd name="T1" fmla="*/ 1 h 293"/>
                  <a:gd name="T2" fmla="*/ 0 w 891"/>
                  <a:gd name="T3" fmla="*/ 1 h 293"/>
                  <a:gd name="T4" fmla="*/ 0 w 891"/>
                  <a:gd name="T5" fmla="*/ 1 h 293"/>
                  <a:gd name="T6" fmla="*/ 0 w 891"/>
                  <a:gd name="T7" fmla="*/ 1 h 293"/>
                  <a:gd name="T8" fmla="*/ 0 w 891"/>
                  <a:gd name="T9" fmla="*/ 1 h 293"/>
                  <a:gd name="T10" fmla="*/ 0 w 891"/>
                  <a:gd name="T11" fmla="*/ 1 h 293"/>
                  <a:gd name="T12" fmla="*/ 0 w 891"/>
                  <a:gd name="T13" fmla="*/ 1 h 293"/>
                  <a:gd name="T14" fmla="*/ 0 w 891"/>
                  <a:gd name="T15" fmla="*/ 1 h 293"/>
                  <a:gd name="T16" fmla="*/ 0 w 891"/>
                  <a:gd name="T17" fmla="*/ 1 h 293"/>
                  <a:gd name="T18" fmla="*/ 0 w 891"/>
                  <a:gd name="T19" fmla="*/ 1 h 293"/>
                  <a:gd name="T20" fmla="*/ 0 w 891"/>
                  <a:gd name="T21" fmla="*/ 1 h 293"/>
                  <a:gd name="T22" fmla="*/ 0 w 891"/>
                  <a:gd name="T23" fmla="*/ 1 h 293"/>
                  <a:gd name="T24" fmla="*/ 0 w 891"/>
                  <a:gd name="T25" fmla="*/ 1 h 293"/>
                  <a:gd name="T26" fmla="*/ 0 w 891"/>
                  <a:gd name="T27" fmla="*/ 1 h 293"/>
                  <a:gd name="T28" fmla="*/ 0 w 891"/>
                  <a:gd name="T29" fmla="*/ 1 h 293"/>
                  <a:gd name="T30" fmla="*/ 0 w 891"/>
                  <a:gd name="T31" fmla="*/ 1 h 293"/>
                  <a:gd name="T32" fmla="*/ 0 w 891"/>
                  <a:gd name="T33" fmla="*/ 1 h 293"/>
                  <a:gd name="T34" fmla="*/ 0 w 891"/>
                  <a:gd name="T35" fmla="*/ 1 h 293"/>
                  <a:gd name="T36" fmla="*/ 0 w 891"/>
                  <a:gd name="T37" fmla="*/ 1 h 293"/>
                  <a:gd name="T38" fmla="*/ 0 w 891"/>
                  <a:gd name="T39" fmla="*/ 1 h 293"/>
                  <a:gd name="T40" fmla="*/ 0 w 891"/>
                  <a:gd name="T41" fmla="*/ 1 h 293"/>
                  <a:gd name="T42" fmla="*/ 0 w 891"/>
                  <a:gd name="T43" fmla="*/ 1 h 293"/>
                  <a:gd name="T44" fmla="*/ 0 w 891"/>
                  <a:gd name="T45" fmla="*/ 1 h 293"/>
                  <a:gd name="T46" fmla="*/ 0 w 891"/>
                  <a:gd name="T47" fmla="*/ 1 h 293"/>
                  <a:gd name="T48" fmla="*/ 0 w 891"/>
                  <a:gd name="T49" fmla="*/ 1 h 293"/>
                  <a:gd name="T50" fmla="*/ 0 w 891"/>
                  <a:gd name="T51" fmla="*/ 1 h 293"/>
                  <a:gd name="T52" fmla="*/ 0 w 891"/>
                  <a:gd name="T53" fmla="*/ 1 h 293"/>
                  <a:gd name="T54" fmla="*/ 0 w 891"/>
                  <a:gd name="T55" fmla="*/ 1 h 293"/>
                  <a:gd name="T56" fmla="*/ 0 w 891"/>
                  <a:gd name="T57" fmla="*/ 1 h 293"/>
                  <a:gd name="T58" fmla="*/ 0 w 891"/>
                  <a:gd name="T59" fmla="*/ 1 h 293"/>
                  <a:gd name="T60" fmla="*/ 0 w 891"/>
                  <a:gd name="T61" fmla="*/ 1 h 293"/>
                  <a:gd name="T62" fmla="*/ 0 w 891"/>
                  <a:gd name="T63" fmla="*/ 1 h 293"/>
                  <a:gd name="T64" fmla="*/ 0 w 891"/>
                  <a:gd name="T65" fmla="*/ 1 h 293"/>
                  <a:gd name="T66" fmla="*/ 0 w 891"/>
                  <a:gd name="T67" fmla="*/ 1 h 293"/>
                  <a:gd name="T68" fmla="*/ 0 w 891"/>
                  <a:gd name="T69" fmla="*/ 0 h 293"/>
                  <a:gd name="T70" fmla="*/ 0 w 891"/>
                  <a:gd name="T71" fmla="*/ 1 h 293"/>
                  <a:gd name="T72" fmla="*/ 0 w 891"/>
                  <a:gd name="T73" fmla="*/ 0 h 293"/>
                  <a:gd name="T74" fmla="*/ 0 w 891"/>
                  <a:gd name="T75" fmla="*/ 0 h 293"/>
                  <a:gd name="T76" fmla="*/ 0 w 891"/>
                  <a:gd name="T77" fmla="*/ 0 h 293"/>
                  <a:gd name="T78" fmla="*/ 0 w 891"/>
                  <a:gd name="T79" fmla="*/ 1 h 293"/>
                  <a:gd name="T80" fmla="*/ 0 w 891"/>
                  <a:gd name="T81" fmla="*/ 1 h 293"/>
                  <a:gd name="T82" fmla="*/ 0 w 891"/>
                  <a:gd name="T83" fmla="*/ 1 h 29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891"/>
                  <a:gd name="T127" fmla="*/ 0 h 293"/>
                  <a:gd name="T128" fmla="*/ 891 w 891"/>
                  <a:gd name="T129" fmla="*/ 293 h 29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891" h="293">
                    <a:moveTo>
                      <a:pt x="0" y="12"/>
                    </a:moveTo>
                    <a:lnTo>
                      <a:pt x="12" y="23"/>
                    </a:lnTo>
                    <a:lnTo>
                      <a:pt x="48" y="47"/>
                    </a:lnTo>
                    <a:lnTo>
                      <a:pt x="82" y="70"/>
                    </a:lnTo>
                    <a:lnTo>
                      <a:pt x="117" y="94"/>
                    </a:lnTo>
                    <a:lnTo>
                      <a:pt x="165" y="117"/>
                    </a:lnTo>
                    <a:lnTo>
                      <a:pt x="199" y="140"/>
                    </a:lnTo>
                    <a:lnTo>
                      <a:pt x="247" y="164"/>
                    </a:lnTo>
                    <a:lnTo>
                      <a:pt x="293" y="187"/>
                    </a:lnTo>
                    <a:lnTo>
                      <a:pt x="340" y="211"/>
                    </a:lnTo>
                    <a:lnTo>
                      <a:pt x="387" y="235"/>
                    </a:lnTo>
                    <a:lnTo>
                      <a:pt x="446" y="257"/>
                    </a:lnTo>
                    <a:lnTo>
                      <a:pt x="504" y="270"/>
                    </a:lnTo>
                    <a:lnTo>
                      <a:pt x="574" y="281"/>
                    </a:lnTo>
                    <a:lnTo>
                      <a:pt x="645" y="293"/>
                    </a:lnTo>
                    <a:lnTo>
                      <a:pt x="715" y="293"/>
                    </a:lnTo>
                    <a:lnTo>
                      <a:pt x="797" y="293"/>
                    </a:lnTo>
                    <a:lnTo>
                      <a:pt x="891" y="293"/>
                    </a:lnTo>
                    <a:lnTo>
                      <a:pt x="891" y="270"/>
                    </a:lnTo>
                    <a:lnTo>
                      <a:pt x="797" y="270"/>
                    </a:lnTo>
                    <a:lnTo>
                      <a:pt x="715" y="270"/>
                    </a:lnTo>
                    <a:lnTo>
                      <a:pt x="645" y="270"/>
                    </a:lnTo>
                    <a:lnTo>
                      <a:pt x="574" y="257"/>
                    </a:lnTo>
                    <a:lnTo>
                      <a:pt x="515" y="246"/>
                    </a:lnTo>
                    <a:lnTo>
                      <a:pt x="457" y="235"/>
                    </a:lnTo>
                    <a:lnTo>
                      <a:pt x="399" y="211"/>
                    </a:lnTo>
                    <a:lnTo>
                      <a:pt x="352" y="187"/>
                    </a:lnTo>
                    <a:lnTo>
                      <a:pt x="305" y="164"/>
                    </a:lnTo>
                    <a:lnTo>
                      <a:pt x="258" y="140"/>
                    </a:lnTo>
                    <a:lnTo>
                      <a:pt x="212" y="117"/>
                    </a:lnTo>
                    <a:lnTo>
                      <a:pt x="176" y="94"/>
                    </a:lnTo>
                    <a:lnTo>
                      <a:pt x="141" y="70"/>
                    </a:lnTo>
                    <a:lnTo>
                      <a:pt x="94" y="47"/>
                    </a:lnTo>
                    <a:lnTo>
                      <a:pt x="59" y="23"/>
                    </a:lnTo>
                    <a:lnTo>
                      <a:pt x="24" y="0"/>
                    </a:lnTo>
                    <a:lnTo>
                      <a:pt x="24" y="12"/>
                    </a:lnTo>
                    <a:lnTo>
                      <a:pt x="24" y="0"/>
                    </a:lnTo>
                    <a:lnTo>
                      <a:pt x="12" y="0"/>
                    </a:lnTo>
                    <a:lnTo>
                      <a:pt x="0" y="0"/>
                    </a:lnTo>
                    <a:lnTo>
                      <a:pt x="0" y="12"/>
                    </a:lnTo>
                    <a:lnTo>
                      <a:pt x="12" y="23"/>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19" name="Freeform 58"/>
              <p:cNvSpPr>
                <a:spLocks/>
              </p:cNvSpPr>
              <p:nvPr/>
            </p:nvSpPr>
            <p:spPr bwMode="auto">
              <a:xfrm>
                <a:off x="1024" y="3637"/>
                <a:ext cx="64" cy="53"/>
              </a:xfrm>
              <a:custGeom>
                <a:avLst/>
                <a:gdLst>
                  <a:gd name="T0" fmla="*/ 0 w 130"/>
                  <a:gd name="T1" fmla="*/ 0 h 106"/>
                  <a:gd name="T2" fmla="*/ 0 w 130"/>
                  <a:gd name="T3" fmla="*/ 0 h 106"/>
                  <a:gd name="T4" fmla="*/ 0 w 130"/>
                  <a:gd name="T5" fmla="*/ 1 h 106"/>
                  <a:gd name="T6" fmla="*/ 0 w 130"/>
                  <a:gd name="T7" fmla="*/ 1 h 106"/>
                  <a:gd name="T8" fmla="*/ 0 w 130"/>
                  <a:gd name="T9" fmla="*/ 1 h 106"/>
                  <a:gd name="T10" fmla="*/ 0 w 130"/>
                  <a:gd name="T11" fmla="*/ 1 h 106"/>
                  <a:gd name="T12" fmla="*/ 0 w 130"/>
                  <a:gd name="T13" fmla="*/ 1 h 106"/>
                  <a:gd name="T14" fmla="*/ 0 w 130"/>
                  <a:gd name="T15" fmla="*/ 1 h 106"/>
                  <a:gd name="T16" fmla="*/ 0 w 130"/>
                  <a:gd name="T17" fmla="*/ 1 h 106"/>
                  <a:gd name="T18" fmla="*/ 0 w 130"/>
                  <a:gd name="T19" fmla="*/ 1 h 106"/>
                  <a:gd name="T20" fmla="*/ 0 w 130"/>
                  <a:gd name="T21" fmla="*/ 1 h 106"/>
                  <a:gd name="T22" fmla="*/ 0 w 130"/>
                  <a:gd name="T23" fmla="*/ 1 h 106"/>
                  <a:gd name="T24" fmla="*/ 0 w 130"/>
                  <a:gd name="T25" fmla="*/ 1 h 106"/>
                  <a:gd name="T26" fmla="*/ 0 w 130"/>
                  <a:gd name="T27" fmla="*/ 1 h 106"/>
                  <a:gd name="T28" fmla="*/ 0 w 130"/>
                  <a:gd name="T29" fmla="*/ 1 h 106"/>
                  <a:gd name="T30" fmla="*/ 0 w 130"/>
                  <a:gd name="T31" fmla="*/ 1 h 106"/>
                  <a:gd name="T32" fmla="*/ 0 w 130"/>
                  <a:gd name="T33" fmla="*/ 1 h 106"/>
                  <a:gd name="T34" fmla="*/ 0 w 130"/>
                  <a:gd name="T35" fmla="*/ 1 h 106"/>
                  <a:gd name="T36" fmla="*/ 0 w 130"/>
                  <a:gd name="T37" fmla="*/ 1 h 106"/>
                  <a:gd name="T38" fmla="*/ 0 w 130"/>
                  <a:gd name="T39" fmla="*/ 1 h 106"/>
                  <a:gd name="T40" fmla="*/ 0 w 130"/>
                  <a:gd name="T41" fmla="*/ 1 h 106"/>
                  <a:gd name="T42" fmla="*/ 0 w 130"/>
                  <a:gd name="T43" fmla="*/ 1 h 106"/>
                  <a:gd name="T44" fmla="*/ 0 w 130"/>
                  <a:gd name="T45" fmla="*/ 1 h 106"/>
                  <a:gd name="T46" fmla="*/ 0 w 130"/>
                  <a:gd name="T47" fmla="*/ 0 h 106"/>
                  <a:gd name="T48" fmla="*/ 0 w 130"/>
                  <a:gd name="T49" fmla="*/ 0 h 106"/>
                  <a:gd name="T50" fmla="*/ 0 w 130"/>
                  <a:gd name="T51" fmla="*/ 0 h 1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30"/>
                  <a:gd name="T79" fmla="*/ 0 h 106"/>
                  <a:gd name="T80" fmla="*/ 130 w 130"/>
                  <a:gd name="T81" fmla="*/ 106 h 1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30" h="106">
                    <a:moveTo>
                      <a:pt x="106" y="0"/>
                    </a:moveTo>
                    <a:lnTo>
                      <a:pt x="106" y="0"/>
                    </a:lnTo>
                    <a:lnTo>
                      <a:pt x="82" y="11"/>
                    </a:lnTo>
                    <a:lnTo>
                      <a:pt x="59" y="11"/>
                    </a:lnTo>
                    <a:lnTo>
                      <a:pt x="48" y="11"/>
                    </a:lnTo>
                    <a:lnTo>
                      <a:pt x="35" y="24"/>
                    </a:lnTo>
                    <a:lnTo>
                      <a:pt x="24" y="35"/>
                    </a:lnTo>
                    <a:lnTo>
                      <a:pt x="12" y="59"/>
                    </a:lnTo>
                    <a:lnTo>
                      <a:pt x="12" y="70"/>
                    </a:lnTo>
                    <a:lnTo>
                      <a:pt x="0" y="106"/>
                    </a:lnTo>
                    <a:lnTo>
                      <a:pt x="24" y="106"/>
                    </a:lnTo>
                    <a:lnTo>
                      <a:pt x="35" y="82"/>
                    </a:lnTo>
                    <a:lnTo>
                      <a:pt x="35" y="59"/>
                    </a:lnTo>
                    <a:lnTo>
                      <a:pt x="48" y="47"/>
                    </a:lnTo>
                    <a:lnTo>
                      <a:pt x="59" y="35"/>
                    </a:lnTo>
                    <a:lnTo>
                      <a:pt x="71" y="35"/>
                    </a:lnTo>
                    <a:lnTo>
                      <a:pt x="82" y="35"/>
                    </a:lnTo>
                    <a:lnTo>
                      <a:pt x="117" y="24"/>
                    </a:lnTo>
                    <a:lnTo>
                      <a:pt x="130" y="24"/>
                    </a:lnTo>
                    <a:lnTo>
                      <a:pt x="130" y="11"/>
                    </a:lnTo>
                    <a:lnTo>
                      <a:pt x="117" y="0"/>
                    </a:lnTo>
                    <a:lnTo>
                      <a:pt x="106"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20" name="Freeform 59"/>
              <p:cNvSpPr>
                <a:spLocks/>
              </p:cNvSpPr>
              <p:nvPr/>
            </p:nvSpPr>
            <p:spPr bwMode="auto">
              <a:xfrm>
                <a:off x="1077" y="3549"/>
                <a:ext cx="34" cy="100"/>
              </a:xfrm>
              <a:custGeom>
                <a:avLst/>
                <a:gdLst>
                  <a:gd name="T0" fmla="*/ 0 w 70"/>
                  <a:gd name="T1" fmla="*/ 1 h 199"/>
                  <a:gd name="T2" fmla="*/ 0 w 70"/>
                  <a:gd name="T3" fmla="*/ 1 h 199"/>
                  <a:gd name="T4" fmla="*/ 0 w 70"/>
                  <a:gd name="T5" fmla="*/ 1 h 199"/>
                  <a:gd name="T6" fmla="*/ 0 w 70"/>
                  <a:gd name="T7" fmla="*/ 1 h 199"/>
                  <a:gd name="T8" fmla="*/ 0 w 70"/>
                  <a:gd name="T9" fmla="*/ 1 h 199"/>
                  <a:gd name="T10" fmla="*/ 0 w 70"/>
                  <a:gd name="T11" fmla="*/ 1 h 199"/>
                  <a:gd name="T12" fmla="*/ 0 w 70"/>
                  <a:gd name="T13" fmla="*/ 1 h 199"/>
                  <a:gd name="T14" fmla="*/ 0 w 70"/>
                  <a:gd name="T15" fmla="*/ 1 h 199"/>
                  <a:gd name="T16" fmla="*/ 0 w 70"/>
                  <a:gd name="T17" fmla="*/ 1 h 199"/>
                  <a:gd name="T18" fmla="*/ 0 w 70"/>
                  <a:gd name="T19" fmla="*/ 1 h 199"/>
                  <a:gd name="T20" fmla="*/ 0 w 70"/>
                  <a:gd name="T21" fmla="*/ 1 h 199"/>
                  <a:gd name="T22" fmla="*/ 0 w 70"/>
                  <a:gd name="T23" fmla="*/ 1 h 199"/>
                  <a:gd name="T24" fmla="*/ 0 w 70"/>
                  <a:gd name="T25" fmla="*/ 1 h 199"/>
                  <a:gd name="T26" fmla="*/ 0 w 70"/>
                  <a:gd name="T27" fmla="*/ 1 h 199"/>
                  <a:gd name="T28" fmla="*/ 0 w 70"/>
                  <a:gd name="T29" fmla="*/ 1 h 199"/>
                  <a:gd name="T30" fmla="*/ 0 w 70"/>
                  <a:gd name="T31" fmla="*/ 1 h 199"/>
                  <a:gd name="T32" fmla="*/ 0 w 70"/>
                  <a:gd name="T33" fmla="*/ 1 h 199"/>
                  <a:gd name="T34" fmla="*/ 0 w 70"/>
                  <a:gd name="T35" fmla="*/ 1 h 199"/>
                  <a:gd name="T36" fmla="*/ 0 w 70"/>
                  <a:gd name="T37" fmla="*/ 1 h 199"/>
                  <a:gd name="T38" fmla="*/ 0 w 70"/>
                  <a:gd name="T39" fmla="*/ 1 h 199"/>
                  <a:gd name="T40" fmla="*/ 0 w 70"/>
                  <a:gd name="T41" fmla="*/ 1 h 199"/>
                  <a:gd name="T42" fmla="*/ 0 w 70"/>
                  <a:gd name="T43" fmla="*/ 0 h 199"/>
                  <a:gd name="T44" fmla="*/ 0 w 70"/>
                  <a:gd name="T45" fmla="*/ 0 h 199"/>
                  <a:gd name="T46" fmla="*/ 0 w 70"/>
                  <a:gd name="T47" fmla="*/ 0 h 199"/>
                  <a:gd name="T48" fmla="*/ 0 w 70"/>
                  <a:gd name="T49" fmla="*/ 1 h 199"/>
                  <a:gd name="T50" fmla="*/ 0 w 70"/>
                  <a:gd name="T51" fmla="*/ 1 h 19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199"/>
                  <a:gd name="T80" fmla="*/ 70 w 70"/>
                  <a:gd name="T81" fmla="*/ 199 h 19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199">
                    <a:moveTo>
                      <a:pt x="35" y="11"/>
                    </a:moveTo>
                    <a:lnTo>
                      <a:pt x="35" y="11"/>
                    </a:lnTo>
                    <a:lnTo>
                      <a:pt x="35" y="35"/>
                    </a:lnTo>
                    <a:lnTo>
                      <a:pt x="35" y="58"/>
                    </a:lnTo>
                    <a:lnTo>
                      <a:pt x="24" y="82"/>
                    </a:lnTo>
                    <a:lnTo>
                      <a:pt x="24" y="104"/>
                    </a:lnTo>
                    <a:lnTo>
                      <a:pt x="24" y="128"/>
                    </a:lnTo>
                    <a:lnTo>
                      <a:pt x="11" y="140"/>
                    </a:lnTo>
                    <a:lnTo>
                      <a:pt x="0" y="164"/>
                    </a:lnTo>
                    <a:lnTo>
                      <a:pt x="0" y="175"/>
                    </a:lnTo>
                    <a:lnTo>
                      <a:pt x="11" y="199"/>
                    </a:lnTo>
                    <a:lnTo>
                      <a:pt x="24" y="175"/>
                    </a:lnTo>
                    <a:lnTo>
                      <a:pt x="35" y="152"/>
                    </a:lnTo>
                    <a:lnTo>
                      <a:pt x="46" y="128"/>
                    </a:lnTo>
                    <a:lnTo>
                      <a:pt x="46" y="104"/>
                    </a:lnTo>
                    <a:lnTo>
                      <a:pt x="59" y="82"/>
                    </a:lnTo>
                    <a:lnTo>
                      <a:pt x="59" y="58"/>
                    </a:lnTo>
                    <a:lnTo>
                      <a:pt x="59" y="35"/>
                    </a:lnTo>
                    <a:lnTo>
                      <a:pt x="70" y="11"/>
                    </a:lnTo>
                    <a:lnTo>
                      <a:pt x="59" y="0"/>
                    </a:lnTo>
                    <a:lnTo>
                      <a:pt x="46" y="0"/>
                    </a:lnTo>
                    <a:lnTo>
                      <a:pt x="35"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21" name="Freeform 60"/>
              <p:cNvSpPr>
                <a:spLocks/>
              </p:cNvSpPr>
              <p:nvPr/>
            </p:nvSpPr>
            <p:spPr bwMode="auto">
              <a:xfrm>
                <a:off x="1053" y="3262"/>
                <a:ext cx="58" cy="293"/>
              </a:xfrm>
              <a:custGeom>
                <a:avLst/>
                <a:gdLst>
                  <a:gd name="T0" fmla="*/ 0 w 117"/>
                  <a:gd name="T1" fmla="*/ 1 h 586"/>
                  <a:gd name="T2" fmla="*/ 0 w 117"/>
                  <a:gd name="T3" fmla="*/ 1 h 586"/>
                  <a:gd name="T4" fmla="*/ 0 w 117"/>
                  <a:gd name="T5" fmla="*/ 1 h 586"/>
                  <a:gd name="T6" fmla="*/ 0 w 117"/>
                  <a:gd name="T7" fmla="*/ 1 h 586"/>
                  <a:gd name="T8" fmla="*/ 0 w 117"/>
                  <a:gd name="T9" fmla="*/ 1 h 586"/>
                  <a:gd name="T10" fmla="*/ 0 w 117"/>
                  <a:gd name="T11" fmla="*/ 1 h 586"/>
                  <a:gd name="T12" fmla="*/ 0 w 117"/>
                  <a:gd name="T13" fmla="*/ 1 h 586"/>
                  <a:gd name="T14" fmla="*/ 0 w 117"/>
                  <a:gd name="T15" fmla="*/ 1 h 586"/>
                  <a:gd name="T16" fmla="*/ 0 w 117"/>
                  <a:gd name="T17" fmla="*/ 1 h 586"/>
                  <a:gd name="T18" fmla="*/ 0 w 117"/>
                  <a:gd name="T19" fmla="*/ 1 h 586"/>
                  <a:gd name="T20" fmla="*/ 0 w 117"/>
                  <a:gd name="T21" fmla="*/ 1 h 586"/>
                  <a:gd name="T22" fmla="*/ 0 w 117"/>
                  <a:gd name="T23" fmla="*/ 1 h 586"/>
                  <a:gd name="T24" fmla="*/ 0 w 117"/>
                  <a:gd name="T25" fmla="*/ 1 h 586"/>
                  <a:gd name="T26" fmla="*/ 0 w 117"/>
                  <a:gd name="T27" fmla="*/ 1 h 586"/>
                  <a:gd name="T28" fmla="*/ 0 w 117"/>
                  <a:gd name="T29" fmla="*/ 1 h 586"/>
                  <a:gd name="T30" fmla="*/ 0 w 117"/>
                  <a:gd name="T31" fmla="*/ 1 h 586"/>
                  <a:gd name="T32" fmla="*/ 0 w 117"/>
                  <a:gd name="T33" fmla="*/ 1 h 586"/>
                  <a:gd name="T34" fmla="*/ 0 w 117"/>
                  <a:gd name="T35" fmla="*/ 1 h 586"/>
                  <a:gd name="T36" fmla="*/ 0 w 117"/>
                  <a:gd name="T37" fmla="*/ 1 h 586"/>
                  <a:gd name="T38" fmla="*/ 0 w 117"/>
                  <a:gd name="T39" fmla="*/ 1 h 586"/>
                  <a:gd name="T40" fmla="*/ 0 w 117"/>
                  <a:gd name="T41" fmla="*/ 1 h 586"/>
                  <a:gd name="T42" fmla="*/ 0 w 117"/>
                  <a:gd name="T43" fmla="*/ 0 h 586"/>
                  <a:gd name="T44" fmla="*/ 0 w 117"/>
                  <a:gd name="T45" fmla="*/ 0 h 586"/>
                  <a:gd name="T46" fmla="*/ 0 w 117"/>
                  <a:gd name="T47" fmla="*/ 1 h 586"/>
                  <a:gd name="T48" fmla="*/ 0 w 117"/>
                  <a:gd name="T49" fmla="*/ 1 h 586"/>
                  <a:gd name="T50" fmla="*/ 0 w 117"/>
                  <a:gd name="T51" fmla="*/ 1 h 58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586"/>
                  <a:gd name="T80" fmla="*/ 117 w 117"/>
                  <a:gd name="T81" fmla="*/ 586 h 58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586">
                    <a:moveTo>
                      <a:pt x="0" y="24"/>
                    </a:moveTo>
                    <a:lnTo>
                      <a:pt x="0" y="24"/>
                    </a:lnTo>
                    <a:lnTo>
                      <a:pt x="12" y="94"/>
                    </a:lnTo>
                    <a:lnTo>
                      <a:pt x="35" y="153"/>
                    </a:lnTo>
                    <a:lnTo>
                      <a:pt x="47" y="211"/>
                    </a:lnTo>
                    <a:lnTo>
                      <a:pt x="58" y="258"/>
                    </a:lnTo>
                    <a:lnTo>
                      <a:pt x="71" y="317"/>
                    </a:lnTo>
                    <a:lnTo>
                      <a:pt x="82" y="387"/>
                    </a:lnTo>
                    <a:lnTo>
                      <a:pt x="82" y="469"/>
                    </a:lnTo>
                    <a:lnTo>
                      <a:pt x="82" y="586"/>
                    </a:lnTo>
                    <a:lnTo>
                      <a:pt x="117" y="586"/>
                    </a:lnTo>
                    <a:lnTo>
                      <a:pt x="106" y="469"/>
                    </a:lnTo>
                    <a:lnTo>
                      <a:pt x="106" y="387"/>
                    </a:lnTo>
                    <a:lnTo>
                      <a:pt x="93" y="317"/>
                    </a:lnTo>
                    <a:lnTo>
                      <a:pt x="82" y="258"/>
                    </a:lnTo>
                    <a:lnTo>
                      <a:pt x="71" y="199"/>
                    </a:lnTo>
                    <a:lnTo>
                      <a:pt x="58" y="153"/>
                    </a:lnTo>
                    <a:lnTo>
                      <a:pt x="35" y="82"/>
                    </a:lnTo>
                    <a:lnTo>
                      <a:pt x="23" y="12"/>
                    </a:lnTo>
                    <a:lnTo>
                      <a:pt x="12" y="0"/>
                    </a:lnTo>
                    <a:lnTo>
                      <a:pt x="0" y="0"/>
                    </a:lnTo>
                    <a:lnTo>
                      <a:pt x="0" y="12"/>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22" name="Freeform 61"/>
              <p:cNvSpPr>
                <a:spLocks/>
              </p:cNvSpPr>
              <p:nvPr/>
            </p:nvSpPr>
            <p:spPr bwMode="auto">
              <a:xfrm>
                <a:off x="1041" y="3145"/>
                <a:ext cx="24" cy="129"/>
              </a:xfrm>
              <a:custGeom>
                <a:avLst/>
                <a:gdLst>
                  <a:gd name="T0" fmla="*/ 1 w 47"/>
                  <a:gd name="T1" fmla="*/ 0 h 258"/>
                  <a:gd name="T2" fmla="*/ 1 w 47"/>
                  <a:gd name="T3" fmla="*/ 1 h 258"/>
                  <a:gd name="T4" fmla="*/ 0 w 47"/>
                  <a:gd name="T5" fmla="*/ 1 h 258"/>
                  <a:gd name="T6" fmla="*/ 0 w 47"/>
                  <a:gd name="T7" fmla="*/ 1 h 258"/>
                  <a:gd name="T8" fmla="*/ 1 w 47"/>
                  <a:gd name="T9" fmla="*/ 1 h 258"/>
                  <a:gd name="T10" fmla="*/ 1 w 47"/>
                  <a:gd name="T11" fmla="*/ 1 h 258"/>
                  <a:gd name="T12" fmla="*/ 1 w 47"/>
                  <a:gd name="T13" fmla="*/ 1 h 258"/>
                  <a:gd name="T14" fmla="*/ 1 w 47"/>
                  <a:gd name="T15" fmla="*/ 1 h 258"/>
                  <a:gd name="T16" fmla="*/ 1 w 47"/>
                  <a:gd name="T17" fmla="*/ 1 h 258"/>
                  <a:gd name="T18" fmla="*/ 1 w 47"/>
                  <a:gd name="T19" fmla="*/ 1 h 258"/>
                  <a:gd name="T20" fmla="*/ 1 w 47"/>
                  <a:gd name="T21" fmla="*/ 1 h 258"/>
                  <a:gd name="T22" fmla="*/ 1 w 47"/>
                  <a:gd name="T23" fmla="*/ 1 h 258"/>
                  <a:gd name="T24" fmla="*/ 1 w 47"/>
                  <a:gd name="T25" fmla="*/ 1 h 258"/>
                  <a:gd name="T26" fmla="*/ 1 w 47"/>
                  <a:gd name="T27" fmla="*/ 0 h 258"/>
                  <a:gd name="T28" fmla="*/ 1 w 47"/>
                  <a:gd name="T29" fmla="*/ 0 h 258"/>
                  <a:gd name="T30" fmla="*/ 1 w 47"/>
                  <a:gd name="T31" fmla="*/ 0 h 258"/>
                  <a:gd name="T32" fmla="*/ 1 w 47"/>
                  <a:gd name="T33" fmla="*/ 1 h 258"/>
                  <a:gd name="T34" fmla="*/ 1 w 47"/>
                  <a:gd name="T35" fmla="*/ 0 h 2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258"/>
                  <a:gd name="T56" fmla="*/ 47 w 47"/>
                  <a:gd name="T57" fmla="*/ 258 h 2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258">
                    <a:moveTo>
                      <a:pt x="13" y="0"/>
                    </a:moveTo>
                    <a:lnTo>
                      <a:pt x="13" y="11"/>
                    </a:lnTo>
                    <a:lnTo>
                      <a:pt x="0" y="82"/>
                    </a:lnTo>
                    <a:lnTo>
                      <a:pt x="0" y="141"/>
                    </a:lnTo>
                    <a:lnTo>
                      <a:pt x="13" y="199"/>
                    </a:lnTo>
                    <a:lnTo>
                      <a:pt x="24" y="258"/>
                    </a:lnTo>
                    <a:lnTo>
                      <a:pt x="47" y="246"/>
                    </a:lnTo>
                    <a:lnTo>
                      <a:pt x="36" y="199"/>
                    </a:lnTo>
                    <a:lnTo>
                      <a:pt x="24" y="141"/>
                    </a:lnTo>
                    <a:lnTo>
                      <a:pt x="24" y="82"/>
                    </a:lnTo>
                    <a:lnTo>
                      <a:pt x="36" y="11"/>
                    </a:lnTo>
                    <a:lnTo>
                      <a:pt x="24" y="24"/>
                    </a:lnTo>
                    <a:lnTo>
                      <a:pt x="36" y="11"/>
                    </a:lnTo>
                    <a:lnTo>
                      <a:pt x="24" y="0"/>
                    </a:lnTo>
                    <a:lnTo>
                      <a:pt x="13" y="0"/>
                    </a:lnTo>
                    <a:lnTo>
                      <a:pt x="13" y="11"/>
                    </a:lnTo>
                    <a:lnTo>
                      <a:pt x="1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23" name="Freeform 62"/>
              <p:cNvSpPr>
                <a:spLocks/>
              </p:cNvSpPr>
              <p:nvPr/>
            </p:nvSpPr>
            <p:spPr bwMode="auto">
              <a:xfrm>
                <a:off x="1047" y="2940"/>
                <a:ext cx="176" cy="217"/>
              </a:xfrm>
              <a:custGeom>
                <a:avLst/>
                <a:gdLst>
                  <a:gd name="T0" fmla="*/ 1 w 351"/>
                  <a:gd name="T1" fmla="*/ 0 h 434"/>
                  <a:gd name="T2" fmla="*/ 1 w 351"/>
                  <a:gd name="T3" fmla="*/ 0 h 434"/>
                  <a:gd name="T4" fmla="*/ 1 w 351"/>
                  <a:gd name="T5" fmla="*/ 1 h 434"/>
                  <a:gd name="T6" fmla="*/ 1 w 351"/>
                  <a:gd name="T7" fmla="*/ 1 h 434"/>
                  <a:gd name="T8" fmla="*/ 1 w 351"/>
                  <a:gd name="T9" fmla="*/ 1 h 434"/>
                  <a:gd name="T10" fmla="*/ 1 w 351"/>
                  <a:gd name="T11" fmla="*/ 1 h 434"/>
                  <a:gd name="T12" fmla="*/ 1 w 351"/>
                  <a:gd name="T13" fmla="*/ 1 h 434"/>
                  <a:gd name="T14" fmla="*/ 1 w 351"/>
                  <a:gd name="T15" fmla="*/ 1 h 434"/>
                  <a:gd name="T16" fmla="*/ 1 w 351"/>
                  <a:gd name="T17" fmla="*/ 1 h 434"/>
                  <a:gd name="T18" fmla="*/ 1 w 351"/>
                  <a:gd name="T19" fmla="*/ 1 h 434"/>
                  <a:gd name="T20" fmla="*/ 1 w 351"/>
                  <a:gd name="T21" fmla="*/ 1 h 434"/>
                  <a:gd name="T22" fmla="*/ 1 w 351"/>
                  <a:gd name="T23" fmla="*/ 1 h 434"/>
                  <a:gd name="T24" fmla="*/ 1 w 351"/>
                  <a:gd name="T25" fmla="*/ 1 h 434"/>
                  <a:gd name="T26" fmla="*/ 1 w 351"/>
                  <a:gd name="T27" fmla="*/ 1 h 434"/>
                  <a:gd name="T28" fmla="*/ 1 w 351"/>
                  <a:gd name="T29" fmla="*/ 1 h 434"/>
                  <a:gd name="T30" fmla="*/ 1 w 351"/>
                  <a:gd name="T31" fmla="*/ 1 h 434"/>
                  <a:gd name="T32" fmla="*/ 1 w 351"/>
                  <a:gd name="T33" fmla="*/ 1 h 434"/>
                  <a:gd name="T34" fmla="*/ 0 w 351"/>
                  <a:gd name="T35" fmla="*/ 1 h 434"/>
                  <a:gd name="T36" fmla="*/ 1 w 351"/>
                  <a:gd name="T37" fmla="*/ 1 h 434"/>
                  <a:gd name="T38" fmla="*/ 1 w 351"/>
                  <a:gd name="T39" fmla="*/ 1 h 434"/>
                  <a:gd name="T40" fmla="*/ 1 w 351"/>
                  <a:gd name="T41" fmla="*/ 1 h 434"/>
                  <a:gd name="T42" fmla="*/ 1 w 351"/>
                  <a:gd name="T43" fmla="*/ 1 h 434"/>
                  <a:gd name="T44" fmla="*/ 1 w 351"/>
                  <a:gd name="T45" fmla="*/ 1 h 434"/>
                  <a:gd name="T46" fmla="*/ 1 w 351"/>
                  <a:gd name="T47" fmla="*/ 1 h 434"/>
                  <a:gd name="T48" fmla="*/ 1 w 351"/>
                  <a:gd name="T49" fmla="*/ 1 h 434"/>
                  <a:gd name="T50" fmla="*/ 1 w 351"/>
                  <a:gd name="T51" fmla="*/ 1 h 434"/>
                  <a:gd name="T52" fmla="*/ 1 w 351"/>
                  <a:gd name="T53" fmla="*/ 1 h 434"/>
                  <a:gd name="T54" fmla="*/ 1 w 351"/>
                  <a:gd name="T55" fmla="*/ 1 h 434"/>
                  <a:gd name="T56" fmla="*/ 1 w 351"/>
                  <a:gd name="T57" fmla="*/ 1 h 434"/>
                  <a:gd name="T58" fmla="*/ 1 w 351"/>
                  <a:gd name="T59" fmla="*/ 1 h 434"/>
                  <a:gd name="T60" fmla="*/ 1 w 351"/>
                  <a:gd name="T61" fmla="*/ 1 h 434"/>
                  <a:gd name="T62" fmla="*/ 1 w 351"/>
                  <a:gd name="T63" fmla="*/ 1 h 434"/>
                  <a:gd name="T64" fmla="*/ 1 w 351"/>
                  <a:gd name="T65" fmla="*/ 1 h 434"/>
                  <a:gd name="T66" fmla="*/ 1 w 351"/>
                  <a:gd name="T67" fmla="*/ 1 h 434"/>
                  <a:gd name="T68" fmla="*/ 1 w 351"/>
                  <a:gd name="T69" fmla="*/ 1 h 434"/>
                  <a:gd name="T70" fmla="*/ 1 w 351"/>
                  <a:gd name="T71" fmla="*/ 1 h 434"/>
                  <a:gd name="T72" fmla="*/ 1 w 351"/>
                  <a:gd name="T73" fmla="*/ 1 h 434"/>
                  <a:gd name="T74" fmla="*/ 1 w 351"/>
                  <a:gd name="T75" fmla="*/ 1 h 434"/>
                  <a:gd name="T76" fmla="*/ 1 w 351"/>
                  <a:gd name="T77" fmla="*/ 0 h 434"/>
                  <a:gd name="T78" fmla="*/ 1 w 351"/>
                  <a:gd name="T79" fmla="*/ 0 h 434"/>
                  <a:gd name="T80" fmla="*/ 1 w 351"/>
                  <a:gd name="T81" fmla="*/ 0 h 434"/>
                  <a:gd name="T82" fmla="*/ 1 w 351"/>
                  <a:gd name="T83" fmla="*/ 0 h 43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51"/>
                  <a:gd name="T127" fmla="*/ 0 h 434"/>
                  <a:gd name="T128" fmla="*/ 351 w 351"/>
                  <a:gd name="T129" fmla="*/ 434 h 43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51" h="434">
                    <a:moveTo>
                      <a:pt x="339" y="0"/>
                    </a:moveTo>
                    <a:lnTo>
                      <a:pt x="327" y="0"/>
                    </a:lnTo>
                    <a:lnTo>
                      <a:pt x="304" y="23"/>
                    </a:lnTo>
                    <a:lnTo>
                      <a:pt x="281" y="47"/>
                    </a:lnTo>
                    <a:lnTo>
                      <a:pt x="257" y="70"/>
                    </a:lnTo>
                    <a:lnTo>
                      <a:pt x="234" y="105"/>
                    </a:lnTo>
                    <a:lnTo>
                      <a:pt x="222" y="129"/>
                    </a:lnTo>
                    <a:lnTo>
                      <a:pt x="199" y="152"/>
                    </a:lnTo>
                    <a:lnTo>
                      <a:pt x="186" y="176"/>
                    </a:lnTo>
                    <a:lnTo>
                      <a:pt x="164" y="211"/>
                    </a:lnTo>
                    <a:lnTo>
                      <a:pt x="140" y="235"/>
                    </a:lnTo>
                    <a:lnTo>
                      <a:pt x="128" y="258"/>
                    </a:lnTo>
                    <a:lnTo>
                      <a:pt x="104" y="281"/>
                    </a:lnTo>
                    <a:lnTo>
                      <a:pt x="82" y="304"/>
                    </a:lnTo>
                    <a:lnTo>
                      <a:pt x="69" y="339"/>
                    </a:lnTo>
                    <a:lnTo>
                      <a:pt x="46" y="363"/>
                    </a:lnTo>
                    <a:lnTo>
                      <a:pt x="23" y="386"/>
                    </a:lnTo>
                    <a:lnTo>
                      <a:pt x="0" y="410"/>
                    </a:lnTo>
                    <a:lnTo>
                      <a:pt x="11" y="434"/>
                    </a:lnTo>
                    <a:lnTo>
                      <a:pt x="46" y="399"/>
                    </a:lnTo>
                    <a:lnTo>
                      <a:pt x="69" y="375"/>
                    </a:lnTo>
                    <a:lnTo>
                      <a:pt x="82" y="352"/>
                    </a:lnTo>
                    <a:lnTo>
                      <a:pt x="104" y="328"/>
                    </a:lnTo>
                    <a:lnTo>
                      <a:pt x="128" y="293"/>
                    </a:lnTo>
                    <a:lnTo>
                      <a:pt x="151" y="269"/>
                    </a:lnTo>
                    <a:lnTo>
                      <a:pt x="164" y="246"/>
                    </a:lnTo>
                    <a:lnTo>
                      <a:pt x="186" y="222"/>
                    </a:lnTo>
                    <a:lnTo>
                      <a:pt x="199" y="199"/>
                    </a:lnTo>
                    <a:lnTo>
                      <a:pt x="222" y="164"/>
                    </a:lnTo>
                    <a:lnTo>
                      <a:pt x="234" y="140"/>
                    </a:lnTo>
                    <a:lnTo>
                      <a:pt x="257" y="118"/>
                    </a:lnTo>
                    <a:lnTo>
                      <a:pt x="281" y="94"/>
                    </a:lnTo>
                    <a:lnTo>
                      <a:pt x="304" y="70"/>
                    </a:lnTo>
                    <a:lnTo>
                      <a:pt x="327" y="36"/>
                    </a:lnTo>
                    <a:lnTo>
                      <a:pt x="351" y="12"/>
                    </a:lnTo>
                    <a:lnTo>
                      <a:pt x="339" y="23"/>
                    </a:lnTo>
                    <a:lnTo>
                      <a:pt x="351" y="12"/>
                    </a:lnTo>
                    <a:lnTo>
                      <a:pt x="351" y="0"/>
                    </a:lnTo>
                    <a:lnTo>
                      <a:pt x="339" y="0"/>
                    </a:lnTo>
                    <a:lnTo>
                      <a:pt x="327" y="0"/>
                    </a:lnTo>
                    <a:lnTo>
                      <a:pt x="339"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24" name="Freeform 63"/>
              <p:cNvSpPr>
                <a:spLocks/>
              </p:cNvSpPr>
              <p:nvPr/>
            </p:nvSpPr>
            <p:spPr bwMode="auto">
              <a:xfrm>
                <a:off x="1217" y="2922"/>
                <a:ext cx="475" cy="36"/>
              </a:xfrm>
              <a:custGeom>
                <a:avLst/>
                <a:gdLst>
                  <a:gd name="T0" fmla="*/ 1 w 950"/>
                  <a:gd name="T1" fmla="*/ 0 h 71"/>
                  <a:gd name="T2" fmla="*/ 1 w 950"/>
                  <a:gd name="T3" fmla="*/ 0 h 71"/>
                  <a:gd name="T4" fmla="*/ 1 w 950"/>
                  <a:gd name="T5" fmla="*/ 0 h 71"/>
                  <a:gd name="T6" fmla="*/ 1 w 950"/>
                  <a:gd name="T7" fmla="*/ 0 h 71"/>
                  <a:gd name="T8" fmla="*/ 1 w 950"/>
                  <a:gd name="T9" fmla="*/ 0 h 71"/>
                  <a:gd name="T10" fmla="*/ 1 w 950"/>
                  <a:gd name="T11" fmla="*/ 1 h 71"/>
                  <a:gd name="T12" fmla="*/ 1 w 950"/>
                  <a:gd name="T13" fmla="*/ 1 h 71"/>
                  <a:gd name="T14" fmla="*/ 1 w 950"/>
                  <a:gd name="T15" fmla="*/ 1 h 71"/>
                  <a:gd name="T16" fmla="*/ 1 w 950"/>
                  <a:gd name="T17" fmla="*/ 1 h 71"/>
                  <a:gd name="T18" fmla="*/ 1 w 950"/>
                  <a:gd name="T19" fmla="*/ 1 h 71"/>
                  <a:gd name="T20" fmla="*/ 1 w 950"/>
                  <a:gd name="T21" fmla="*/ 1 h 71"/>
                  <a:gd name="T22" fmla="*/ 1 w 950"/>
                  <a:gd name="T23" fmla="*/ 1 h 71"/>
                  <a:gd name="T24" fmla="*/ 1 w 950"/>
                  <a:gd name="T25" fmla="*/ 1 h 71"/>
                  <a:gd name="T26" fmla="*/ 1 w 950"/>
                  <a:gd name="T27" fmla="*/ 1 h 71"/>
                  <a:gd name="T28" fmla="*/ 1 w 950"/>
                  <a:gd name="T29" fmla="*/ 1 h 71"/>
                  <a:gd name="T30" fmla="*/ 1 w 950"/>
                  <a:gd name="T31" fmla="*/ 1 h 71"/>
                  <a:gd name="T32" fmla="*/ 0 w 950"/>
                  <a:gd name="T33" fmla="*/ 1 h 71"/>
                  <a:gd name="T34" fmla="*/ 1 w 950"/>
                  <a:gd name="T35" fmla="*/ 1 h 71"/>
                  <a:gd name="T36" fmla="*/ 1 w 950"/>
                  <a:gd name="T37" fmla="*/ 1 h 71"/>
                  <a:gd name="T38" fmla="*/ 1 w 950"/>
                  <a:gd name="T39" fmla="*/ 1 h 71"/>
                  <a:gd name="T40" fmla="*/ 1 w 950"/>
                  <a:gd name="T41" fmla="*/ 1 h 71"/>
                  <a:gd name="T42" fmla="*/ 1 w 950"/>
                  <a:gd name="T43" fmla="*/ 1 h 71"/>
                  <a:gd name="T44" fmla="*/ 1 w 950"/>
                  <a:gd name="T45" fmla="*/ 1 h 71"/>
                  <a:gd name="T46" fmla="*/ 1 w 950"/>
                  <a:gd name="T47" fmla="*/ 1 h 71"/>
                  <a:gd name="T48" fmla="*/ 1 w 950"/>
                  <a:gd name="T49" fmla="*/ 1 h 71"/>
                  <a:gd name="T50" fmla="*/ 1 w 950"/>
                  <a:gd name="T51" fmla="*/ 1 h 71"/>
                  <a:gd name="T52" fmla="*/ 1 w 950"/>
                  <a:gd name="T53" fmla="*/ 1 h 71"/>
                  <a:gd name="T54" fmla="*/ 1 w 950"/>
                  <a:gd name="T55" fmla="*/ 1 h 71"/>
                  <a:gd name="T56" fmla="*/ 1 w 950"/>
                  <a:gd name="T57" fmla="*/ 1 h 71"/>
                  <a:gd name="T58" fmla="*/ 1 w 950"/>
                  <a:gd name="T59" fmla="*/ 1 h 71"/>
                  <a:gd name="T60" fmla="*/ 1 w 950"/>
                  <a:gd name="T61" fmla="*/ 1 h 71"/>
                  <a:gd name="T62" fmla="*/ 1 w 950"/>
                  <a:gd name="T63" fmla="*/ 1 h 71"/>
                  <a:gd name="T64" fmla="*/ 1 w 950"/>
                  <a:gd name="T65" fmla="*/ 1 h 71"/>
                  <a:gd name="T66" fmla="*/ 1 w 950"/>
                  <a:gd name="T67" fmla="*/ 1 h 71"/>
                  <a:gd name="T68" fmla="*/ 1 w 950"/>
                  <a:gd name="T69" fmla="*/ 1 h 71"/>
                  <a:gd name="T70" fmla="*/ 1 w 950"/>
                  <a:gd name="T71" fmla="*/ 1 h 71"/>
                  <a:gd name="T72" fmla="*/ 1 w 950"/>
                  <a:gd name="T73" fmla="*/ 1 h 7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50"/>
                  <a:gd name="T112" fmla="*/ 0 h 71"/>
                  <a:gd name="T113" fmla="*/ 950 w 950"/>
                  <a:gd name="T114" fmla="*/ 71 h 7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50" h="71">
                    <a:moveTo>
                      <a:pt x="937" y="12"/>
                    </a:moveTo>
                    <a:lnTo>
                      <a:pt x="937" y="0"/>
                    </a:lnTo>
                    <a:lnTo>
                      <a:pt x="914" y="0"/>
                    </a:lnTo>
                    <a:lnTo>
                      <a:pt x="890" y="0"/>
                    </a:lnTo>
                    <a:lnTo>
                      <a:pt x="879" y="0"/>
                    </a:lnTo>
                    <a:lnTo>
                      <a:pt x="855" y="0"/>
                    </a:lnTo>
                    <a:lnTo>
                      <a:pt x="844" y="0"/>
                    </a:lnTo>
                    <a:lnTo>
                      <a:pt x="820" y="0"/>
                    </a:lnTo>
                    <a:lnTo>
                      <a:pt x="809" y="0"/>
                    </a:lnTo>
                    <a:lnTo>
                      <a:pt x="785" y="0"/>
                    </a:lnTo>
                    <a:lnTo>
                      <a:pt x="773" y="0"/>
                    </a:lnTo>
                    <a:lnTo>
                      <a:pt x="749" y="12"/>
                    </a:lnTo>
                    <a:lnTo>
                      <a:pt x="738" y="12"/>
                    </a:lnTo>
                    <a:lnTo>
                      <a:pt x="715" y="12"/>
                    </a:lnTo>
                    <a:lnTo>
                      <a:pt x="691" y="12"/>
                    </a:lnTo>
                    <a:lnTo>
                      <a:pt x="680" y="23"/>
                    </a:lnTo>
                    <a:lnTo>
                      <a:pt x="656" y="23"/>
                    </a:lnTo>
                    <a:lnTo>
                      <a:pt x="632" y="23"/>
                    </a:lnTo>
                    <a:lnTo>
                      <a:pt x="609" y="23"/>
                    </a:lnTo>
                    <a:lnTo>
                      <a:pt x="586" y="35"/>
                    </a:lnTo>
                    <a:lnTo>
                      <a:pt x="563" y="35"/>
                    </a:lnTo>
                    <a:lnTo>
                      <a:pt x="539" y="35"/>
                    </a:lnTo>
                    <a:lnTo>
                      <a:pt x="504" y="35"/>
                    </a:lnTo>
                    <a:lnTo>
                      <a:pt x="468" y="35"/>
                    </a:lnTo>
                    <a:lnTo>
                      <a:pt x="433" y="35"/>
                    </a:lnTo>
                    <a:lnTo>
                      <a:pt x="398" y="35"/>
                    </a:lnTo>
                    <a:lnTo>
                      <a:pt x="364" y="35"/>
                    </a:lnTo>
                    <a:lnTo>
                      <a:pt x="316" y="47"/>
                    </a:lnTo>
                    <a:lnTo>
                      <a:pt x="269" y="35"/>
                    </a:lnTo>
                    <a:lnTo>
                      <a:pt x="223" y="35"/>
                    </a:lnTo>
                    <a:lnTo>
                      <a:pt x="176" y="35"/>
                    </a:lnTo>
                    <a:lnTo>
                      <a:pt x="117" y="35"/>
                    </a:lnTo>
                    <a:lnTo>
                      <a:pt x="59" y="35"/>
                    </a:lnTo>
                    <a:lnTo>
                      <a:pt x="0" y="35"/>
                    </a:lnTo>
                    <a:lnTo>
                      <a:pt x="0" y="58"/>
                    </a:lnTo>
                    <a:lnTo>
                      <a:pt x="59" y="58"/>
                    </a:lnTo>
                    <a:lnTo>
                      <a:pt x="117" y="58"/>
                    </a:lnTo>
                    <a:lnTo>
                      <a:pt x="176" y="58"/>
                    </a:lnTo>
                    <a:lnTo>
                      <a:pt x="223" y="71"/>
                    </a:lnTo>
                    <a:lnTo>
                      <a:pt x="269" y="71"/>
                    </a:lnTo>
                    <a:lnTo>
                      <a:pt x="316" y="71"/>
                    </a:lnTo>
                    <a:lnTo>
                      <a:pt x="364" y="71"/>
                    </a:lnTo>
                    <a:lnTo>
                      <a:pt x="398" y="71"/>
                    </a:lnTo>
                    <a:lnTo>
                      <a:pt x="433" y="71"/>
                    </a:lnTo>
                    <a:lnTo>
                      <a:pt x="468" y="58"/>
                    </a:lnTo>
                    <a:lnTo>
                      <a:pt x="504" y="58"/>
                    </a:lnTo>
                    <a:lnTo>
                      <a:pt x="539" y="58"/>
                    </a:lnTo>
                    <a:lnTo>
                      <a:pt x="563" y="58"/>
                    </a:lnTo>
                    <a:lnTo>
                      <a:pt x="586" y="58"/>
                    </a:lnTo>
                    <a:lnTo>
                      <a:pt x="609" y="47"/>
                    </a:lnTo>
                    <a:lnTo>
                      <a:pt x="632" y="47"/>
                    </a:lnTo>
                    <a:lnTo>
                      <a:pt x="656" y="47"/>
                    </a:lnTo>
                    <a:lnTo>
                      <a:pt x="680" y="47"/>
                    </a:lnTo>
                    <a:lnTo>
                      <a:pt x="703" y="35"/>
                    </a:lnTo>
                    <a:lnTo>
                      <a:pt x="715" y="35"/>
                    </a:lnTo>
                    <a:lnTo>
                      <a:pt x="738" y="35"/>
                    </a:lnTo>
                    <a:lnTo>
                      <a:pt x="749" y="35"/>
                    </a:lnTo>
                    <a:lnTo>
                      <a:pt x="773" y="35"/>
                    </a:lnTo>
                    <a:lnTo>
                      <a:pt x="785" y="35"/>
                    </a:lnTo>
                    <a:lnTo>
                      <a:pt x="809" y="23"/>
                    </a:lnTo>
                    <a:lnTo>
                      <a:pt x="820" y="23"/>
                    </a:lnTo>
                    <a:lnTo>
                      <a:pt x="844" y="23"/>
                    </a:lnTo>
                    <a:lnTo>
                      <a:pt x="855" y="23"/>
                    </a:lnTo>
                    <a:lnTo>
                      <a:pt x="879" y="23"/>
                    </a:lnTo>
                    <a:lnTo>
                      <a:pt x="890" y="23"/>
                    </a:lnTo>
                    <a:lnTo>
                      <a:pt x="914" y="23"/>
                    </a:lnTo>
                    <a:lnTo>
                      <a:pt x="926" y="35"/>
                    </a:lnTo>
                    <a:lnTo>
                      <a:pt x="926" y="23"/>
                    </a:lnTo>
                    <a:lnTo>
                      <a:pt x="926" y="35"/>
                    </a:lnTo>
                    <a:lnTo>
                      <a:pt x="937" y="23"/>
                    </a:lnTo>
                    <a:lnTo>
                      <a:pt x="950" y="23"/>
                    </a:lnTo>
                    <a:lnTo>
                      <a:pt x="937" y="12"/>
                    </a:lnTo>
                    <a:lnTo>
                      <a:pt x="937" y="0"/>
                    </a:lnTo>
                    <a:lnTo>
                      <a:pt x="937"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25" name="Freeform 64"/>
              <p:cNvSpPr>
                <a:spLocks/>
              </p:cNvSpPr>
              <p:nvPr/>
            </p:nvSpPr>
            <p:spPr bwMode="auto">
              <a:xfrm>
                <a:off x="1680" y="2929"/>
                <a:ext cx="193" cy="199"/>
              </a:xfrm>
              <a:custGeom>
                <a:avLst/>
                <a:gdLst>
                  <a:gd name="T0" fmla="*/ 1 w 386"/>
                  <a:gd name="T1" fmla="*/ 1 h 398"/>
                  <a:gd name="T2" fmla="*/ 1 w 386"/>
                  <a:gd name="T3" fmla="*/ 1 h 398"/>
                  <a:gd name="T4" fmla="*/ 1 w 386"/>
                  <a:gd name="T5" fmla="*/ 1 h 398"/>
                  <a:gd name="T6" fmla="*/ 1 w 386"/>
                  <a:gd name="T7" fmla="*/ 1 h 398"/>
                  <a:gd name="T8" fmla="*/ 1 w 386"/>
                  <a:gd name="T9" fmla="*/ 1 h 398"/>
                  <a:gd name="T10" fmla="*/ 1 w 386"/>
                  <a:gd name="T11" fmla="*/ 1 h 398"/>
                  <a:gd name="T12" fmla="*/ 1 w 386"/>
                  <a:gd name="T13" fmla="*/ 1 h 398"/>
                  <a:gd name="T14" fmla="*/ 1 w 386"/>
                  <a:gd name="T15" fmla="*/ 1 h 398"/>
                  <a:gd name="T16" fmla="*/ 1 w 386"/>
                  <a:gd name="T17" fmla="*/ 1 h 398"/>
                  <a:gd name="T18" fmla="*/ 1 w 386"/>
                  <a:gd name="T19" fmla="*/ 1 h 398"/>
                  <a:gd name="T20" fmla="*/ 1 w 386"/>
                  <a:gd name="T21" fmla="*/ 1 h 398"/>
                  <a:gd name="T22" fmla="*/ 1 w 386"/>
                  <a:gd name="T23" fmla="*/ 1 h 398"/>
                  <a:gd name="T24" fmla="*/ 1 w 386"/>
                  <a:gd name="T25" fmla="*/ 1 h 398"/>
                  <a:gd name="T26" fmla="*/ 1 w 386"/>
                  <a:gd name="T27" fmla="*/ 1 h 398"/>
                  <a:gd name="T28" fmla="*/ 1 w 386"/>
                  <a:gd name="T29" fmla="*/ 1 h 398"/>
                  <a:gd name="T30" fmla="*/ 1 w 386"/>
                  <a:gd name="T31" fmla="*/ 1 h 398"/>
                  <a:gd name="T32" fmla="*/ 1 w 386"/>
                  <a:gd name="T33" fmla="*/ 1 h 398"/>
                  <a:gd name="T34" fmla="*/ 1 w 386"/>
                  <a:gd name="T35" fmla="*/ 0 h 398"/>
                  <a:gd name="T36" fmla="*/ 0 w 386"/>
                  <a:gd name="T37" fmla="*/ 1 h 398"/>
                  <a:gd name="T38" fmla="*/ 1 w 386"/>
                  <a:gd name="T39" fmla="*/ 1 h 398"/>
                  <a:gd name="T40" fmla="*/ 1 w 386"/>
                  <a:gd name="T41" fmla="*/ 1 h 398"/>
                  <a:gd name="T42" fmla="*/ 1 w 386"/>
                  <a:gd name="T43" fmla="*/ 1 h 398"/>
                  <a:gd name="T44" fmla="*/ 1 w 386"/>
                  <a:gd name="T45" fmla="*/ 1 h 398"/>
                  <a:gd name="T46" fmla="*/ 1 w 386"/>
                  <a:gd name="T47" fmla="*/ 1 h 398"/>
                  <a:gd name="T48" fmla="*/ 1 w 386"/>
                  <a:gd name="T49" fmla="*/ 1 h 398"/>
                  <a:gd name="T50" fmla="*/ 1 w 386"/>
                  <a:gd name="T51" fmla="*/ 1 h 398"/>
                  <a:gd name="T52" fmla="*/ 1 w 386"/>
                  <a:gd name="T53" fmla="*/ 1 h 398"/>
                  <a:gd name="T54" fmla="*/ 1 w 386"/>
                  <a:gd name="T55" fmla="*/ 1 h 398"/>
                  <a:gd name="T56" fmla="*/ 1 w 386"/>
                  <a:gd name="T57" fmla="*/ 1 h 398"/>
                  <a:gd name="T58" fmla="*/ 1 w 386"/>
                  <a:gd name="T59" fmla="*/ 1 h 398"/>
                  <a:gd name="T60" fmla="*/ 1 w 386"/>
                  <a:gd name="T61" fmla="*/ 1 h 398"/>
                  <a:gd name="T62" fmla="*/ 1 w 386"/>
                  <a:gd name="T63" fmla="*/ 1 h 398"/>
                  <a:gd name="T64" fmla="*/ 1 w 386"/>
                  <a:gd name="T65" fmla="*/ 1 h 398"/>
                  <a:gd name="T66" fmla="*/ 1 w 386"/>
                  <a:gd name="T67" fmla="*/ 1 h 398"/>
                  <a:gd name="T68" fmla="*/ 1 w 386"/>
                  <a:gd name="T69" fmla="*/ 1 h 398"/>
                  <a:gd name="T70" fmla="*/ 1 w 386"/>
                  <a:gd name="T71" fmla="*/ 1 h 398"/>
                  <a:gd name="T72" fmla="*/ 1 w 386"/>
                  <a:gd name="T73" fmla="*/ 1 h 398"/>
                  <a:gd name="T74" fmla="*/ 1 w 386"/>
                  <a:gd name="T75" fmla="*/ 1 h 398"/>
                  <a:gd name="T76" fmla="*/ 1 w 386"/>
                  <a:gd name="T77" fmla="*/ 1 h 398"/>
                  <a:gd name="T78" fmla="*/ 1 w 386"/>
                  <a:gd name="T79" fmla="*/ 1 h 398"/>
                  <a:gd name="T80" fmla="*/ 1 w 386"/>
                  <a:gd name="T81" fmla="*/ 1 h 398"/>
                  <a:gd name="T82" fmla="*/ 1 w 386"/>
                  <a:gd name="T83" fmla="*/ 1 h 39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86"/>
                  <a:gd name="T127" fmla="*/ 0 h 398"/>
                  <a:gd name="T128" fmla="*/ 386 w 386"/>
                  <a:gd name="T129" fmla="*/ 398 h 39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86" h="398">
                    <a:moveTo>
                      <a:pt x="386" y="386"/>
                    </a:moveTo>
                    <a:lnTo>
                      <a:pt x="386" y="375"/>
                    </a:lnTo>
                    <a:lnTo>
                      <a:pt x="363" y="351"/>
                    </a:lnTo>
                    <a:lnTo>
                      <a:pt x="340" y="327"/>
                    </a:lnTo>
                    <a:lnTo>
                      <a:pt x="305" y="304"/>
                    </a:lnTo>
                    <a:lnTo>
                      <a:pt x="292" y="281"/>
                    </a:lnTo>
                    <a:lnTo>
                      <a:pt x="269" y="258"/>
                    </a:lnTo>
                    <a:lnTo>
                      <a:pt x="245" y="234"/>
                    </a:lnTo>
                    <a:lnTo>
                      <a:pt x="223" y="210"/>
                    </a:lnTo>
                    <a:lnTo>
                      <a:pt x="199" y="187"/>
                    </a:lnTo>
                    <a:lnTo>
                      <a:pt x="175" y="163"/>
                    </a:lnTo>
                    <a:lnTo>
                      <a:pt x="152" y="141"/>
                    </a:lnTo>
                    <a:lnTo>
                      <a:pt x="128" y="117"/>
                    </a:lnTo>
                    <a:lnTo>
                      <a:pt x="105" y="93"/>
                    </a:lnTo>
                    <a:lnTo>
                      <a:pt x="93" y="70"/>
                    </a:lnTo>
                    <a:lnTo>
                      <a:pt x="70" y="46"/>
                    </a:lnTo>
                    <a:lnTo>
                      <a:pt x="35" y="23"/>
                    </a:lnTo>
                    <a:lnTo>
                      <a:pt x="11" y="0"/>
                    </a:lnTo>
                    <a:lnTo>
                      <a:pt x="0" y="11"/>
                    </a:lnTo>
                    <a:lnTo>
                      <a:pt x="24" y="35"/>
                    </a:lnTo>
                    <a:lnTo>
                      <a:pt x="46" y="59"/>
                    </a:lnTo>
                    <a:lnTo>
                      <a:pt x="70" y="81"/>
                    </a:lnTo>
                    <a:lnTo>
                      <a:pt x="93" y="105"/>
                    </a:lnTo>
                    <a:lnTo>
                      <a:pt x="117" y="128"/>
                    </a:lnTo>
                    <a:lnTo>
                      <a:pt x="141" y="152"/>
                    </a:lnTo>
                    <a:lnTo>
                      <a:pt x="164" y="175"/>
                    </a:lnTo>
                    <a:lnTo>
                      <a:pt x="175" y="199"/>
                    </a:lnTo>
                    <a:lnTo>
                      <a:pt x="199" y="222"/>
                    </a:lnTo>
                    <a:lnTo>
                      <a:pt x="223" y="245"/>
                    </a:lnTo>
                    <a:lnTo>
                      <a:pt x="245" y="269"/>
                    </a:lnTo>
                    <a:lnTo>
                      <a:pt x="269" y="292"/>
                    </a:lnTo>
                    <a:lnTo>
                      <a:pt x="292" y="316"/>
                    </a:lnTo>
                    <a:lnTo>
                      <a:pt x="316" y="340"/>
                    </a:lnTo>
                    <a:lnTo>
                      <a:pt x="340" y="362"/>
                    </a:lnTo>
                    <a:lnTo>
                      <a:pt x="363" y="386"/>
                    </a:lnTo>
                    <a:lnTo>
                      <a:pt x="363" y="375"/>
                    </a:lnTo>
                    <a:lnTo>
                      <a:pt x="363" y="386"/>
                    </a:lnTo>
                    <a:lnTo>
                      <a:pt x="375" y="398"/>
                    </a:lnTo>
                    <a:lnTo>
                      <a:pt x="386" y="386"/>
                    </a:lnTo>
                    <a:lnTo>
                      <a:pt x="386" y="375"/>
                    </a:lnTo>
                    <a:lnTo>
                      <a:pt x="386" y="38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26" name="Freeform 65"/>
              <p:cNvSpPr>
                <a:spLocks/>
              </p:cNvSpPr>
              <p:nvPr/>
            </p:nvSpPr>
            <p:spPr bwMode="auto">
              <a:xfrm>
                <a:off x="1838" y="3116"/>
                <a:ext cx="35" cy="70"/>
              </a:xfrm>
              <a:custGeom>
                <a:avLst/>
                <a:gdLst>
                  <a:gd name="T0" fmla="*/ 1 w 70"/>
                  <a:gd name="T1" fmla="*/ 1 h 140"/>
                  <a:gd name="T2" fmla="*/ 1 w 70"/>
                  <a:gd name="T3" fmla="*/ 1 h 140"/>
                  <a:gd name="T4" fmla="*/ 1 w 70"/>
                  <a:gd name="T5" fmla="*/ 1 h 140"/>
                  <a:gd name="T6" fmla="*/ 1 w 70"/>
                  <a:gd name="T7" fmla="*/ 1 h 140"/>
                  <a:gd name="T8" fmla="*/ 1 w 70"/>
                  <a:gd name="T9" fmla="*/ 1 h 140"/>
                  <a:gd name="T10" fmla="*/ 1 w 70"/>
                  <a:gd name="T11" fmla="*/ 1 h 140"/>
                  <a:gd name="T12" fmla="*/ 1 w 70"/>
                  <a:gd name="T13" fmla="*/ 1 h 140"/>
                  <a:gd name="T14" fmla="*/ 1 w 70"/>
                  <a:gd name="T15" fmla="*/ 1 h 140"/>
                  <a:gd name="T16" fmla="*/ 1 w 70"/>
                  <a:gd name="T17" fmla="*/ 1 h 140"/>
                  <a:gd name="T18" fmla="*/ 1 w 70"/>
                  <a:gd name="T19" fmla="*/ 1 h 140"/>
                  <a:gd name="T20" fmla="*/ 1 w 70"/>
                  <a:gd name="T21" fmla="*/ 0 h 140"/>
                  <a:gd name="T22" fmla="*/ 1 w 70"/>
                  <a:gd name="T23" fmla="*/ 1 h 140"/>
                  <a:gd name="T24" fmla="*/ 1 w 70"/>
                  <a:gd name="T25" fmla="*/ 1 h 140"/>
                  <a:gd name="T26" fmla="*/ 1 w 70"/>
                  <a:gd name="T27" fmla="*/ 1 h 140"/>
                  <a:gd name="T28" fmla="*/ 1 w 70"/>
                  <a:gd name="T29" fmla="*/ 1 h 140"/>
                  <a:gd name="T30" fmla="*/ 1 w 70"/>
                  <a:gd name="T31" fmla="*/ 1 h 140"/>
                  <a:gd name="T32" fmla="*/ 1 w 70"/>
                  <a:gd name="T33" fmla="*/ 1 h 140"/>
                  <a:gd name="T34" fmla="*/ 1 w 70"/>
                  <a:gd name="T35" fmla="*/ 1 h 140"/>
                  <a:gd name="T36" fmla="*/ 0 w 70"/>
                  <a:gd name="T37" fmla="*/ 1 h 140"/>
                  <a:gd name="T38" fmla="*/ 0 w 70"/>
                  <a:gd name="T39" fmla="*/ 1 h 140"/>
                  <a:gd name="T40" fmla="*/ 0 w 70"/>
                  <a:gd name="T41" fmla="*/ 1 h 140"/>
                  <a:gd name="T42" fmla="*/ 0 w 70"/>
                  <a:gd name="T43" fmla="*/ 1 h 140"/>
                  <a:gd name="T44" fmla="*/ 1 w 70"/>
                  <a:gd name="T45" fmla="*/ 1 h 140"/>
                  <a:gd name="T46" fmla="*/ 1 w 70"/>
                  <a:gd name="T47" fmla="*/ 1 h 140"/>
                  <a:gd name="T48" fmla="*/ 1 w 70"/>
                  <a:gd name="T49" fmla="*/ 1 h 140"/>
                  <a:gd name="T50" fmla="*/ 1 w 70"/>
                  <a:gd name="T51" fmla="*/ 1 h 14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140"/>
                  <a:gd name="T80" fmla="*/ 70 w 70"/>
                  <a:gd name="T81" fmla="*/ 140 h 14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140">
                    <a:moveTo>
                      <a:pt x="24" y="140"/>
                    </a:moveTo>
                    <a:lnTo>
                      <a:pt x="24" y="140"/>
                    </a:lnTo>
                    <a:lnTo>
                      <a:pt x="35" y="117"/>
                    </a:lnTo>
                    <a:lnTo>
                      <a:pt x="35" y="105"/>
                    </a:lnTo>
                    <a:lnTo>
                      <a:pt x="47" y="82"/>
                    </a:lnTo>
                    <a:lnTo>
                      <a:pt x="47" y="69"/>
                    </a:lnTo>
                    <a:lnTo>
                      <a:pt x="59" y="47"/>
                    </a:lnTo>
                    <a:lnTo>
                      <a:pt x="59" y="34"/>
                    </a:lnTo>
                    <a:lnTo>
                      <a:pt x="70" y="23"/>
                    </a:lnTo>
                    <a:lnTo>
                      <a:pt x="70" y="11"/>
                    </a:lnTo>
                    <a:lnTo>
                      <a:pt x="47" y="0"/>
                    </a:lnTo>
                    <a:lnTo>
                      <a:pt x="47" y="11"/>
                    </a:lnTo>
                    <a:lnTo>
                      <a:pt x="35" y="34"/>
                    </a:lnTo>
                    <a:lnTo>
                      <a:pt x="35" y="47"/>
                    </a:lnTo>
                    <a:lnTo>
                      <a:pt x="24" y="58"/>
                    </a:lnTo>
                    <a:lnTo>
                      <a:pt x="24" y="69"/>
                    </a:lnTo>
                    <a:lnTo>
                      <a:pt x="11" y="93"/>
                    </a:lnTo>
                    <a:lnTo>
                      <a:pt x="11" y="105"/>
                    </a:lnTo>
                    <a:lnTo>
                      <a:pt x="0" y="128"/>
                    </a:lnTo>
                    <a:lnTo>
                      <a:pt x="0" y="140"/>
                    </a:lnTo>
                    <a:lnTo>
                      <a:pt x="11" y="140"/>
                    </a:lnTo>
                    <a:lnTo>
                      <a:pt x="24" y="14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27" name="Freeform 66"/>
              <p:cNvSpPr>
                <a:spLocks/>
              </p:cNvSpPr>
              <p:nvPr/>
            </p:nvSpPr>
            <p:spPr bwMode="auto">
              <a:xfrm>
                <a:off x="1803" y="3180"/>
                <a:ext cx="47" cy="422"/>
              </a:xfrm>
              <a:custGeom>
                <a:avLst/>
                <a:gdLst>
                  <a:gd name="T0" fmla="*/ 0 w 95"/>
                  <a:gd name="T1" fmla="*/ 1 h 843"/>
                  <a:gd name="T2" fmla="*/ 0 w 95"/>
                  <a:gd name="T3" fmla="*/ 1 h 843"/>
                  <a:gd name="T4" fmla="*/ 0 w 95"/>
                  <a:gd name="T5" fmla="*/ 1 h 843"/>
                  <a:gd name="T6" fmla="*/ 0 w 95"/>
                  <a:gd name="T7" fmla="*/ 1 h 843"/>
                  <a:gd name="T8" fmla="*/ 0 w 95"/>
                  <a:gd name="T9" fmla="*/ 1 h 843"/>
                  <a:gd name="T10" fmla="*/ 0 w 95"/>
                  <a:gd name="T11" fmla="*/ 1 h 843"/>
                  <a:gd name="T12" fmla="*/ 0 w 95"/>
                  <a:gd name="T13" fmla="*/ 1 h 843"/>
                  <a:gd name="T14" fmla="*/ 0 w 95"/>
                  <a:gd name="T15" fmla="*/ 1 h 843"/>
                  <a:gd name="T16" fmla="*/ 0 w 95"/>
                  <a:gd name="T17" fmla="*/ 1 h 843"/>
                  <a:gd name="T18" fmla="*/ 0 w 95"/>
                  <a:gd name="T19" fmla="*/ 1 h 843"/>
                  <a:gd name="T20" fmla="*/ 0 w 95"/>
                  <a:gd name="T21" fmla="*/ 0 h 843"/>
                  <a:gd name="T22" fmla="*/ 0 w 95"/>
                  <a:gd name="T23" fmla="*/ 1 h 843"/>
                  <a:gd name="T24" fmla="*/ 0 w 95"/>
                  <a:gd name="T25" fmla="*/ 1 h 843"/>
                  <a:gd name="T26" fmla="*/ 0 w 95"/>
                  <a:gd name="T27" fmla="*/ 1 h 843"/>
                  <a:gd name="T28" fmla="*/ 0 w 95"/>
                  <a:gd name="T29" fmla="*/ 1 h 843"/>
                  <a:gd name="T30" fmla="*/ 0 w 95"/>
                  <a:gd name="T31" fmla="*/ 1 h 843"/>
                  <a:gd name="T32" fmla="*/ 0 w 95"/>
                  <a:gd name="T33" fmla="*/ 1 h 843"/>
                  <a:gd name="T34" fmla="*/ 0 w 95"/>
                  <a:gd name="T35" fmla="*/ 1 h 843"/>
                  <a:gd name="T36" fmla="*/ 0 w 95"/>
                  <a:gd name="T37" fmla="*/ 1 h 843"/>
                  <a:gd name="T38" fmla="*/ 0 w 95"/>
                  <a:gd name="T39" fmla="*/ 1 h 843"/>
                  <a:gd name="T40" fmla="*/ 0 w 95"/>
                  <a:gd name="T41" fmla="*/ 1 h 843"/>
                  <a:gd name="T42" fmla="*/ 0 w 95"/>
                  <a:gd name="T43" fmla="*/ 1 h 843"/>
                  <a:gd name="T44" fmla="*/ 0 w 95"/>
                  <a:gd name="T45" fmla="*/ 1 h 843"/>
                  <a:gd name="T46" fmla="*/ 0 w 95"/>
                  <a:gd name="T47" fmla="*/ 1 h 843"/>
                  <a:gd name="T48" fmla="*/ 0 w 95"/>
                  <a:gd name="T49" fmla="*/ 1 h 843"/>
                  <a:gd name="T50" fmla="*/ 0 w 95"/>
                  <a:gd name="T51" fmla="*/ 1 h 8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5"/>
                  <a:gd name="T79" fmla="*/ 0 h 843"/>
                  <a:gd name="T80" fmla="*/ 95 w 95"/>
                  <a:gd name="T81" fmla="*/ 843 h 84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5" h="843">
                    <a:moveTo>
                      <a:pt x="36" y="832"/>
                    </a:moveTo>
                    <a:lnTo>
                      <a:pt x="36" y="832"/>
                    </a:lnTo>
                    <a:lnTo>
                      <a:pt x="24" y="739"/>
                    </a:lnTo>
                    <a:lnTo>
                      <a:pt x="24" y="633"/>
                    </a:lnTo>
                    <a:lnTo>
                      <a:pt x="24" y="516"/>
                    </a:lnTo>
                    <a:lnTo>
                      <a:pt x="24" y="410"/>
                    </a:lnTo>
                    <a:lnTo>
                      <a:pt x="36" y="293"/>
                    </a:lnTo>
                    <a:lnTo>
                      <a:pt x="47" y="188"/>
                    </a:lnTo>
                    <a:lnTo>
                      <a:pt x="71" y="94"/>
                    </a:lnTo>
                    <a:lnTo>
                      <a:pt x="95" y="12"/>
                    </a:lnTo>
                    <a:lnTo>
                      <a:pt x="71" y="0"/>
                    </a:lnTo>
                    <a:lnTo>
                      <a:pt x="47" y="94"/>
                    </a:lnTo>
                    <a:lnTo>
                      <a:pt x="24" y="188"/>
                    </a:lnTo>
                    <a:lnTo>
                      <a:pt x="13" y="293"/>
                    </a:lnTo>
                    <a:lnTo>
                      <a:pt x="0" y="410"/>
                    </a:lnTo>
                    <a:lnTo>
                      <a:pt x="0" y="516"/>
                    </a:lnTo>
                    <a:lnTo>
                      <a:pt x="0" y="633"/>
                    </a:lnTo>
                    <a:lnTo>
                      <a:pt x="0" y="739"/>
                    </a:lnTo>
                    <a:lnTo>
                      <a:pt x="13" y="832"/>
                    </a:lnTo>
                    <a:lnTo>
                      <a:pt x="13" y="843"/>
                    </a:lnTo>
                    <a:lnTo>
                      <a:pt x="24" y="843"/>
                    </a:lnTo>
                    <a:lnTo>
                      <a:pt x="36" y="843"/>
                    </a:lnTo>
                    <a:lnTo>
                      <a:pt x="36" y="83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28" name="Freeform 67"/>
              <p:cNvSpPr>
                <a:spLocks/>
              </p:cNvSpPr>
              <p:nvPr/>
            </p:nvSpPr>
            <p:spPr bwMode="auto">
              <a:xfrm>
                <a:off x="1809" y="3596"/>
                <a:ext cx="76" cy="111"/>
              </a:xfrm>
              <a:custGeom>
                <a:avLst/>
                <a:gdLst>
                  <a:gd name="T0" fmla="*/ 1 w 151"/>
                  <a:gd name="T1" fmla="*/ 0 h 223"/>
                  <a:gd name="T2" fmla="*/ 1 w 151"/>
                  <a:gd name="T3" fmla="*/ 0 h 223"/>
                  <a:gd name="T4" fmla="*/ 1 w 151"/>
                  <a:gd name="T5" fmla="*/ 0 h 223"/>
                  <a:gd name="T6" fmla="*/ 1 w 151"/>
                  <a:gd name="T7" fmla="*/ 0 h 223"/>
                  <a:gd name="T8" fmla="*/ 1 w 151"/>
                  <a:gd name="T9" fmla="*/ 0 h 223"/>
                  <a:gd name="T10" fmla="*/ 1 w 151"/>
                  <a:gd name="T11" fmla="*/ 0 h 223"/>
                  <a:gd name="T12" fmla="*/ 1 w 151"/>
                  <a:gd name="T13" fmla="*/ 0 h 223"/>
                  <a:gd name="T14" fmla="*/ 1 w 151"/>
                  <a:gd name="T15" fmla="*/ 0 h 223"/>
                  <a:gd name="T16" fmla="*/ 1 w 151"/>
                  <a:gd name="T17" fmla="*/ 0 h 223"/>
                  <a:gd name="T18" fmla="*/ 1 w 151"/>
                  <a:gd name="T19" fmla="*/ 0 h 223"/>
                  <a:gd name="T20" fmla="*/ 0 w 151"/>
                  <a:gd name="T21" fmla="*/ 0 h 223"/>
                  <a:gd name="T22" fmla="*/ 1 w 151"/>
                  <a:gd name="T23" fmla="*/ 0 h 223"/>
                  <a:gd name="T24" fmla="*/ 1 w 151"/>
                  <a:gd name="T25" fmla="*/ 0 h 223"/>
                  <a:gd name="T26" fmla="*/ 1 w 151"/>
                  <a:gd name="T27" fmla="*/ 0 h 223"/>
                  <a:gd name="T28" fmla="*/ 1 w 151"/>
                  <a:gd name="T29" fmla="*/ 0 h 223"/>
                  <a:gd name="T30" fmla="*/ 1 w 151"/>
                  <a:gd name="T31" fmla="*/ 0 h 223"/>
                  <a:gd name="T32" fmla="*/ 1 w 151"/>
                  <a:gd name="T33" fmla="*/ 0 h 223"/>
                  <a:gd name="T34" fmla="*/ 1 w 151"/>
                  <a:gd name="T35" fmla="*/ 0 h 223"/>
                  <a:gd name="T36" fmla="*/ 1 w 151"/>
                  <a:gd name="T37" fmla="*/ 0 h 223"/>
                  <a:gd name="T38" fmla="*/ 1 w 151"/>
                  <a:gd name="T39" fmla="*/ 0 h 223"/>
                  <a:gd name="T40" fmla="*/ 1 w 151"/>
                  <a:gd name="T41" fmla="*/ 0 h 223"/>
                  <a:gd name="T42" fmla="*/ 1 w 151"/>
                  <a:gd name="T43" fmla="*/ 0 h 223"/>
                  <a:gd name="T44" fmla="*/ 1 w 151"/>
                  <a:gd name="T45" fmla="*/ 0 h 223"/>
                  <a:gd name="T46" fmla="*/ 1 w 151"/>
                  <a:gd name="T47" fmla="*/ 0 h 223"/>
                  <a:gd name="T48" fmla="*/ 1 w 151"/>
                  <a:gd name="T49" fmla="*/ 0 h 223"/>
                  <a:gd name="T50" fmla="*/ 1 w 151"/>
                  <a:gd name="T51" fmla="*/ 0 h 2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1"/>
                  <a:gd name="T79" fmla="*/ 0 h 223"/>
                  <a:gd name="T80" fmla="*/ 151 w 151"/>
                  <a:gd name="T81" fmla="*/ 223 h 22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1" h="223">
                    <a:moveTo>
                      <a:pt x="151" y="212"/>
                    </a:moveTo>
                    <a:lnTo>
                      <a:pt x="151" y="199"/>
                    </a:lnTo>
                    <a:lnTo>
                      <a:pt x="140" y="176"/>
                    </a:lnTo>
                    <a:lnTo>
                      <a:pt x="117" y="152"/>
                    </a:lnTo>
                    <a:lnTo>
                      <a:pt x="93" y="129"/>
                    </a:lnTo>
                    <a:lnTo>
                      <a:pt x="82" y="106"/>
                    </a:lnTo>
                    <a:lnTo>
                      <a:pt x="58" y="82"/>
                    </a:lnTo>
                    <a:lnTo>
                      <a:pt x="47" y="59"/>
                    </a:lnTo>
                    <a:lnTo>
                      <a:pt x="34" y="24"/>
                    </a:lnTo>
                    <a:lnTo>
                      <a:pt x="23" y="0"/>
                    </a:lnTo>
                    <a:lnTo>
                      <a:pt x="0" y="0"/>
                    </a:lnTo>
                    <a:lnTo>
                      <a:pt x="11" y="35"/>
                    </a:lnTo>
                    <a:lnTo>
                      <a:pt x="23" y="71"/>
                    </a:lnTo>
                    <a:lnTo>
                      <a:pt x="47" y="93"/>
                    </a:lnTo>
                    <a:lnTo>
                      <a:pt x="58" y="117"/>
                    </a:lnTo>
                    <a:lnTo>
                      <a:pt x="82" y="141"/>
                    </a:lnTo>
                    <a:lnTo>
                      <a:pt x="93" y="164"/>
                    </a:lnTo>
                    <a:lnTo>
                      <a:pt x="117" y="188"/>
                    </a:lnTo>
                    <a:lnTo>
                      <a:pt x="128" y="212"/>
                    </a:lnTo>
                    <a:lnTo>
                      <a:pt x="128" y="199"/>
                    </a:lnTo>
                    <a:lnTo>
                      <a:pt x="128" y="212"/>
                    </a:lnTo>
                    <a:lnTo>
                      <a:pt x="128" y="223"/>
                    </a:lnTo>
                    <a:lnTo>
                      <a:pt x="140" y="223"/>
                    </a:lnTo>
                    <a:lnTo>
                      <a:pt x="151" y="212"/>
                    </a:lnTo>
                    <a:lnTo>
                      <a:pt x="151" y="199"/>
                    </a:lnTo>
                    <a:lnTo>
                      <a:pt x="151" y="2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29" name="Freeform 68"/>
              <p:cNvSpPr>
                <a:spLocks/>
              </p:cNvSpPr>
              <p:nvPr/>
            </p:nvSpPr>
            <p:spPr bwMode="auto">
              <a:xfrm>
                <a:off x="1111" y="1235"/>
                <a:ext cx="575" cy="856"/>
              </a:xfrm>
              <a:custGeom>
                <a:avLst/>
                <a:gdLst>
                  <a:gd name="T0" fmla="*/ 1 w 1148"/>
                  <a:gd name="T1" fmla="*/ 1 h 1711"/>
                  <a:gd name="T2" fmla="*/ 1 w 1148"/>
                  <a:gd name="T3" fmla="*/ 1 h 1711"/>
                  <a:gd name="T4" fmla="*/ 1 w 1148"/>
                  <a:gd name="T5" fmla="*/ 1 h 1711"/>
                  <a:gd name="T6" fmla="*/ 1 w 1148"/>
                  <a:gd name="T7" fmla="*/ 1 h 1711"/>
                  <a:gd name="T8" fmla="*/ 1 w 1148"/>
                  <a:gd name="T9" fmla="*/ 1 h 1711"/>
                  <a:gd name="T10" fmla="*/ 1 w 1148"/>
                  <a:gd name="T11" fmla="*/ 1 h 1711"/>
                  <a:gd name="T12" fmla="*/ 1 w 1148"/>
                  <a:gd name="T13" fmla="*/ 1 h 1711"/>
                  <a:gd name="T14" fmla="*/ 1 w 1148"/>
                  <a:gd name="T15" fmla="*/ 1 h 1711"/>
                  <a:gd name="T16" fmla="*/ 1 w 1148"/>
                  <a:gd name="T17" fmla="*/ 1 h 1711"/>
                  <a:gd name="T18" fmla="*/ 1 w 1148"/>
                  <a:gd name="T19" fmla="*/ 1 h 1711"/>
                  <a:gd name="T20" fmla="*/ 1 w 1148"/>
                  <a:gd name="T21" fmla="*/ 1 h 1711"/>
                  <a:gd name="T22" fmla="*/ 1 w 1148"/>
                  <a:gd name="T23" fmla="*/ 1 h 1711"/>
                  <a:gd name="T24" fmla="*/ 1 w 1148"/>
                  <a:gd name="T25" fmla="*/ 1 h 1711"/>
                  <a:gd name="T26" fmla="*/ 1 w 1148"/>
                  <a:gd name="T27" fmla="*/ 1 h 1711"/>
                  <a:gd name="T28" fmla="*/ 1 w 1148"/>
                  <a:gd name="T29" fmla="*/ 1 h 1711"/>
                  <a:gd name="T30" fmla="*/ 1 w 1148"/>
                  <a:gd name="T31" fmla="*/ 1 h 1711"/>
                  <a:gd name="T32" fmla="*/ 1 w 1148"/>
                  <a:gd name="T33" fmla="*/ 1 h 1711"/>
                  <a:gd name="T34" fmla="*/ 1 w 1148"/>
                  <a:gd name="T35" fmla="*/ 1 h 1711"/>
                  <a:gd name="T36" fmla="*/ 1 w 1148"/>
                  <a:gd name="T37" fmla="*/ 1 h 1711"/>
                  <a:gd name="T38" fmla="*/ 1 w 1148"/>
                  <a:gd name="T39" fmla="*/ 1 h 1711"/>
                  <a:gd name="T40" fmla="*/ 1 w 1148"/>
                  <a:gd name="T41" fmla="*/ 1 h 1711"/>
                  <a:gd name="T42" fmla="*/ 1 w 1148"/>
                  <a:gd name="T43" fmla="*/ 1 h 1711"/>
                  <a:gd name="T44" fmla="*/ 1 w 1148"/>
                  <a:gd name="T45" fmla="*/ 1 h 1711"/>
                  <a:gd name="T46" fmla="*/ 1 w 1148"/>
                  <a:gd name="T47" fmla="*/ 1 h 1711"/>
                  <a:gd name="T48" fmla="*/ 1 w 1148"/>
                  <a:gd name="T49" fmla="*/ 1 h 1711"/>
                  <a:gd name="T50" fmla="*/ 1 w 1148"/>
                  <a:gd name="T51" fmla="*/ 1 h 1711"/>
                  <a:gd name="T52" fmla="*/ 1 w 1148"/>
                  <a:gd name="T53" fmla="*/ 1 h 1711"/>
                  <a:gd name="T54" fmla="*/ 1 w 1148"/>
                  <a:gd name="T55" fmla="*/ 1 h 1711"/>
                  <a:gd name="T56" fmla="*/ 1 w 1148"/>
                  <a:gd name="T57" fmla="*/ 1 h 1711"/>
                  <a:gd name="T58" fmla="*/ 1 w 1148"/>
                  <a:gd name="T59" fmla="*/ 1 h 1711"/>
                  <a:gd name="T60" fmla="*/ 1 w 1148"/>
                  <a:gd name="T61" fmla="*/ 1 h 1711"/>
                  <a:gd name="T62" fmla="*/ 1 w 1148"/>
                  <a:gd name="T63" fmla="*/ 1 h 1711"/>
                  <a:gd name="T64" fmla="*/ 1 w 1148"/>
                  <a:gd name="T65" fmla="*/ 1 h 1711"/>
                  <a:gd name="T66" fmla="*/ 1 w 1148"/>
                  <a:gd name="T67" fmla="*/ 1 h 1711"/>
                  <a:gd name="T68" fmla="*/ 1 w 1148"/>
                  <a:gd name="T69" fmla="*/ 1 h 1711"/>
                  <a:gd name="T70" fmla="*/ 1 w 1148"/>
                  <a:gd name="T71" fmla="*/ 1 h 1711"/>
                  <a:gd name="T72" fmla="*/ 1 w 1148"/>
                  <a:gd name="T73" fmla="*/ 1 h 1711"/>
                  <a:gd name="T74" fmla="*/ 1 w 1148"/>
                  <a:gd name="T75" fmla="*/ 1 h 1711"/>
                  <a:gd name="T76" fmla="*/ 1 w 1148"/>
                  <a:gd name="T77" fmla="*/ 1 h 1711"/>
                  <a:gd name="T78" fmla="*/ 1 w 1148"/>
                  <a:gd name="T79" fmla="*/ 1 h 1711"/>
                  <a:gd name="T80" fmla="*/ 1 w 1148"/>
                  <a:gd name="T81" fmla="*/ 1 h 1711"/>
                  <a:gd name="T82" fmla="*/ 1 w 1148"/>
                  <a:gd name="T83" fmla="*/ 1 h 1711"/>
                  <a:gd name="T84" fmla="*/ 1 w 1148"/>
                  <a:gd name="T85" fmla="*/ 1 h 1711"/>
                  <a:gd name="T86" fmla="*/ 1 w 1148"/>
                  <a:gd name="T87" fmla="*/ 1 h 1711"/>
                  <a:gd name="T88" fmla="*/ 1 w 1148"/>
                  <a:gd name="T89" fmla="*/ 1 h 1711"/>
                  <a:gd name="T90" fmla="*/ 1 w 1148"/>
                  <a:gd name="T91" fmla="*/ 1 h 1711"/>
                  <a:gd name="T92" fmla="*/ 1 w 1148"/>
                  <a:gd name="T93" fmla="*/ 1 h 1711"/>
                  <a:gd name="T94" fmla="*/ 1 w 1148"/>
                  <a:gd name="T95" fmla="*/ 1 h 1711"/>
                  <a:gd name="T96" fmla="*/ 1 w 1148"/>
                  <a:gd name="T97" fmla="*/ 1 h 1711"/>
                  <a:gd name="T98" fmla="*/ 1 w 1148"/>
                  <a:gd name="T99" fmla="*/ 1 h 1711"/>
                  <a:gd name="T100" fmla="*/ 1 w 1148"/>
                  <a:gd name="T101" fmla="*/ 1 h 1711"/>
                  <a:gd name="T102" fmla="*/ 1 w 1148"/>
                  <a:gd name="T103" fmla="*/ 1 h 1711"/>
                  <a:gd name="T104" fmla="*/ 1 w 1148"/>
                  <a:gd name="T105" fmla="*/ 1 h 1711"/>
                  <a:gd name="T106" fmla="*/ 1 w 1148"/>
                  <a:gd name="T107" fmla="*/ 1 h 1711"/>
                  <a:gd name="T108" fmla="*/ 1 w 1148"/>
                  <a:gd name="T109" fmla="*/ 1 h 1711"/>
                  <a:gd name="T110" fmla="*/ 1 w 1148"/>
                  <a:gd name="T111" fmla="*/ 1 h 1711"/>
                  <a:gd name="T112" fmla="*/ 1 w 1148"/>
                  <a:gd name="T113" fmla="*/ 1 h 1711"/>
                  <a:gd name="T114" fmla="*/ 1 w 1148"/>
                  <a:gd name="T115" fmla="*/ 1 h 1711"/>
                  <a:gd name="T116" fmla="*/ 1 w 1148"/>
                  <a:gd name="T117" fmla="*/ 1 h 1711"/>
                  <a:gd name="T118" fmla="*/ 1 w 1148"/>
                  <a:gd name="T119" fmla="*/ 1 h 1711"/>
                  <a:gd name="T120" fmla="*/ 1 w 1148"/>
                  <a:gd name="T121" fmla="*/ 1 h 1711"/>
                  <a:gd name="T122" fmla="*/ 1 w 1148"/>
                  <a:gd name="T123" fmla="*/ 1 h 171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48"/>
                  <a:gd name="T187" fmla="*/ 0 h 1711"/>
                  <a:gd name="T188" fmla="*/ 1148 w 1148"/>
                  <a:gd name="T189" fmla="*/ 1711 h 171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48" h="1711">
                    <a:moveTo>
                      <a:pt x="1066" y="200"/>
                    </a:moveTo>
                    <a:lnTo>
                      <a:pt x="1055" y="200"/>
                    </a:lnTo>
                    <a:lnTo>
                      <a:pt x="1042" y="200"/>
                    </a:lnTo>
                    <a:lnTo>
                      <a:pt x="1020" y="200"/>
                    </a:lnTo>
                    <a:lnTo>
                      <a:pt x="996" y="188"/>
                    </a:lnTo>
                    <a:lnTo>
                      <a:pt x="984" y="176"/>
                    </a:lnTo>
                    <a:lnTo>
                      <a:pt x="960" y="165"/>
                    </a:lnTo>
                    <a:lnTo>
                      <a:pt x="938" y="153"/>
                    </a:lnTo>
                    <a:lnTo>
                      <a:pt x="914" y="141"/>
                    </a:lnTo>
                    <a:lnTo>
                      <a:pt x="891" y="130"/>
                    </a:lnTo>
                    <a:lnTo>
                      <a:pt x="867" y="117"/>
                    </a:lnTo>
                    <a:lnTo>
                      <a:pt x="843" y="94"/>
                    </a:lnTo>
                    <a:lnTo>
                      <a:pt x="820" y="83"/>
                    </a:lnTo>
                    <a:lnTo>
                      <a:pt x="797" y="59"/>
                    </a:lnTo>
                    <a:lnTo>
                      <a:pt x="774" y="35"/>
                    </a:lnTo>
                    <a:lnTo>
                      <a:pt x="750" y="24"/>
                    </a:lnTo>
                    <a:lnTo>
                      <a:pt x="726" y="0"/>
                    </a:lnTo>
                    <a:lnTo>
                      <a:pt x="692" y="35"/>
                    </a:lnTo>
                    <a:lnTo>
                      <a:pt x="657" y="59"/>
                    </a:lnTo>
                    <a:lnTo>
                      <a:pt x="621" y="83"/>
                    </a:lnTo>
                    <a:lnTo>
                      <a:pt x="586" y="94"/>
                    </a:lnTo>
                    <a:lnTo>
                      <a:pt x="551" y="117"/>
                    </a:lnTo>
                    <a:lnTo>
                      <a:pt x="516" y="141"/>
                    </a:lnTo>
                    <a:lnTo>
                      <a:pt x="480" y="153"/>
                    </a:lnTo>
                    <a:lnTo>
                      <a:pt x="445" y="165"/>
                    </a:lnTo>
                    <a:lnTo>
                      <a:pt x="410" y="176"/>
                    </a:lnTo>
                    <a:lnTo>
                      <a:pt x="375" y="188"/>
                    </a:lnTo>
                    <a:lnTo>
                      <a:pt x="339" y="200"/>
                    </a:lnTo>
                    <a:lnTo>
                      <a:pt x="305" y="212"/>
                    </a:lnTo>
                    <a:lnTo>
                      <a:pt x="270" y="223"/>
                    </a:lnTo>
                    <a:lnTo>
                      <a:pt x="235" y="234"/>
                    </a:lnTo>
                    <a:lnTo>
                      <a:pt x="188" y="234"/>
                    </a:lnTo>
                    <a:lnTo>
                      <a:pt x="140" y="247"/>
                    </a:lnTo>
                    <a:lnTo>
                      <a:pt x="140" y="316"/>
                    </a:lnTo>
                    <a:lnTo>
                      <a:pt x="129" y="375"/>
                    </a:lnTo>
                    <a:lnTo>
                      <a:pt x="129" y="435"/>
                    </a:lnTo>
                    <a:lnTo>
                      <a:pt x="117" y="481"/>
                    </a:lnTo>
                    <a:lnTo>
                      <a:pt x="106" y="539"/>
                    </a:lnTo>
                    <a:lnTo>
                      <a:pt x="106" y="598"/>
                    </a:lnTo>
                    <a:lnTo>
                      <a:pt x="94" y="656"/>
                    </a:lnTo>
                    <a:lnTo>
                      <a:pt x="94" y="716"/>
                    </a:lnTo>
                    <a:lnTo>
                      <a:pt x="82" y="751"/>
                    </a:lnTo>
                    <a:lnTo>
                      <a:pt x="82" y="774"/>
                    </a:lnTo>
                    <a:lnTo>
                      <a:pt x="71" y="785"/>
                    </a:lnTo>
                    <a:lnTo>
                      <a:pt x="58" y="809"/>
                    </a:lnTo>
                    <a:lnTo>
                      <a:pt x="47" y="820"/>
                    </a:lnTo>
                    <a:lnTo>
                      <a:pt x="23" y="833"/>
                    </a:lnTo>
                    <a:lnTo>
                      <a:pt x="12" y="844"/>
                    </a:lnTo>
                    <a:lnTo>
                      <a:pt x="0" y="868"/>
                    </a:lnTo>
                    <a:lnTo>
                      <a:pt x="12" y="915"/>
                    </a:lnTo>
                    <a:lnTo>
                      <a:pt x="12" y="950"/>
                    </a:lnTo>
                    <a:lnTo>
                      <a:pt x="23" y="997"/>
                    </a:lnTo>
                    <a:lnTo>
                      <a:pt x="36" y="1032"/>
                    </a:lnTo>
                    <a:lnTo>
                      <a:pt x="47" y="1067"/>
                    </a:lnTo>
                    <a:lnTo>
                      <a:pt x="58" y="1102"/>
                    </a:lnTo>
                    <a:lnTo>
                      <a:pt x="82" y="1149"/>
                    </a:lnTo>
                    <a:lnTo>
                      <a:pt x="94" y="1184"/>
                    </a:lnTo>
                    <a:lnTo>
                      <a:pt x="106" y="1219"/>
                    </a:lnTo>
                    <a:lnTo>
                      <a:pt x="129" y="1242"/>
                    </a:lnTo>
                    <a:lnTo>
                      <a:pt x="153" y="1278"/>
                    </a:lnTo>
                    <a:lnTo>
                      <a:pt x="164" y="1313"/>
                    </a:lnTo>
                    <a:lnTo>
                      <a:pt x="176" y="1348"/>
                    </a:lnTo>
                    <a:lnTo>
                      <a:pt x="199" y="1383"/>
                    </a:lnTo>
                    <a:lnTo>
                      <a:pt x="211" y="1419"/>
                    </a:lnTo>
                    <a:lnTo>
                      <a:pt x="235" y="1465"/>
                    </a:lnTo>
                    <a:lnTo>
                      <a:pt x="246" y="1488"/>
                    </a:lnTo>
                    <a:lnTo>
                      <a:pt x="257" y="1523"/>
                    </a:lnTo>
                    <a:lnTo>
                      <a:pt x="270" y="1559"/>
                    </a:lnTo>
                    <a:lnTo>
                      <a:pt x="293" y="1582"/>
                    </a:lnTo>
                    <a:lnTo>
                      <a:pt x="305" y="1618"/>
                    </a:lnTo>
                    <a:lnTo>
                      <a:pt x="317" y="1640"/>
                    </a:lnTo>
                    <a:lnTo>
                      <a:pt x="328" y="1653"/>
                    </a:lnTo>
                    <a:lnTo>
                      <a:pt x="339" y="1676"/>
                    </a:lnTo>
                    <a:lnTo>
                      <a:pt x="375" y="1676"/>
                    </a:lnTo>
                    <a:lnTo>
                      <a:pt x="398" y="1676"/>
                    </a:lnTo>
                    <a:lnTo>
                      <a:pt x="434" y="1688"/>
                    </a:lnTo>
                    <a:lnTo>
                      <a:pt x="458" y="1688"/>
                    </a:lnTo>
                    <a:lnTo>
                      <a:pt x="492" y="1700"/>
                    </a:lnTo>
                    <a:lnTo>
                      <a:pt x="527" y="1700"/>
                    </a:lnTo>
                    <a:lnTo>
                      <a:pt x="562" y="1700"/>
                    </a:lnTo>
                    <a:lnTo>
                      <a:pt x="609" y="1700"/>
                    </a:lnTo>
                    <a:lnTo>
                      <a:pt x="644" y="1711"/>
                    </a:lnTo>
                    <a:lnTo>
                      <a:pt x="679" y="1711"/>
                    </a:lnTo>
                    <a:lnTo>
                      <a:pt x="715" y="1711"/>
                    </a:lnTo>
                    <a:lnTo>
                      <a:pt x="750" y="1711"/>
                    </a:lnTo>
                    <a:lnTo>
                      <a:pt x="785" y="1711"/>
                    </a:lnTo>
                    <a:lnTo>
                      <a:pt x="820" y="1711"/>
                    </a:lnTo>
                    <a:lnTo>
                      <a:pt x="843" y="1700"/>
                    </a:lnTo>
                    <a:lnTo>
                      <a:pt x="867" y="1700"/>
                    </a:lnTo>
                    <a:lnTo>
                      <a:pt x="879" y="1700"/>
                    </a:lnTo>
                    <a:lnTo>
                      <a:pt x="891" y="1688"/>
                    </a:lnTo>
                    <a:lnTo>
                      <a:pt x="902" y="1676"/>
                    </a:lnTo>
                    <a:lnTo>
                      <a:pt x="914" y="1664"/>
                    </a:lnTo>
                    <a:lnTo>
                      <a:pt x="914" y="1653"/>
                    </a:lnTo>
                    <a:lnTo>
                      <a:pt x="926" y="1653"/>
                    </a:lnTo>
                    <a:lnTo>
                      <a:pt x="926" y="1640"/>
                    </a:lnTo>
                    <a:lnTo>
                      <a:pt x="949" y="1571"/>
                    </a:lnTo>
                    <a:lnTo>
                      <a:pt x="973" y="1500"/>
                    </a:lnTo>
                    <a:lnTo>
                      <a:pt x="996" y="1430"/>
                    </a:lnTo>
                    <a:lnTo>
                      <a:pt x="1020" y="1359"/>
                    </a:lnTo>
                    <a:lnTo>
                      <a:pt x="1042" y="1289"/>
                    </a:lnTo>
                    <a:lnTo>
                      <a:pt x="1066" y="1231"/>
                    </a:lnTo>
                    <a:lnTo>
                      <a:pt x="1078" y="1160"/>
                    </a:lnTo>
                    <a:lnTo>
                      <a:pt x="1101" y="1090"/>
                    </a:lnTo>
                    <a:lnTo>
                      <a:pt x="1113" y="1055"/>
                    </a:lnTo>
                    <a:lnTo>
                      <a:pt x="1125" y="1008"/>
                    </a:lnTo>
                    <a:lnTo>
                      <a:pt x="1137" y="950"/>
                    </a:lnTo>
                    <a:lnTo>
                      <a:pt x="1148" y="891"/>
                    </a:lnTo>
                    <a:lnTo>
                      <a:pt x="1148" y="844"/>
                    </a:lnTo>
                    <a:lnTo>
                      <a:pt x="1137" y="797"/>
                    </a:lnTo>
                    <a:lnTo>
                      <a:pt x="1113" y="751"/>
                    </a:lnTo>
                    <a:lnTo>
                      <a:pt x="1078" y="727"/>
                    </a:lnTo>
                    <a:lnTo>
                      <a:pt x="1078" y="716"/>
                    </a:lnTo>
                    <a:lnTo>
                      <a:pt x="1066" y="716"/>
                    </a:lnTo>
                    <a:lnTo>
                      <a:pt x="1066" y="703"/>
                    </a:lnTo>
                    <a:lnTo>
                      <a:pt x="1066" y="680"/>
                    </a:lnTo>
                    <a:lnTo>
                      <a:pt x="1066" y="669"/>
                    </a:lnTo>
                    <a:lnTo>
                      <a:pt x="1066" y="656"/>
                    </a:lnTo>
                    <a:lnTo>
                      <a:pt x="1066" y="645"/>
                    </a:lnTo>
                    <a:lnTo>
                      <a:pt x="1066" y="528"/>
                    </a:lnTo>
                    <a:lnTo>
                      <a:pt x="1066" y="422"/>
                    </a:lnTo>
                    <a:lnTo>
                      <a:pt x="1066" y="305"/>
                    </a:lnTo>
                    <a:lnTo>
                      <a:pt x="1066" y="2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30" name="Freeform 69"/>
              <p:cNvSpPr>
                <a:spLocks/>
              </p:cNvSpPr>
              <p:nvPr/>
            </p:nvSpPr>
            <p:spPr bwMode="auto">
              <a:xfrm>
                <a:off x="1469" y="1230"/>
                <a:ext cx="182" cy="111"/>
              </a:xfrm>
              <a:custGeom>
                <a:avLst/>
                <a:gdLst>
                  <a:gd name="T0" fmla="*/ 1 w 363"/>
                  <a:gd name="T1" fmla="*/ 0 h 223"/>
                  <a:gd name="T2" fmla="*/ 0 w 363"/>
                  <a:gd name="T3" fmla="*/ 0 h 223"/>
                  <a:gd name="T4" fmla="*/ 1 w 363"/>
                  <a:gd name="T5" fmla="*/ 0 h 223"/>
                  <a:gd name="T6" fmla="*/ 1 w 363"/>
                  <a:gd name="T7" fmla="*/ 0 h 223"/>
                  <a:gd name="T8" fmla="*/ 1 w 363"/>
                  <a:gd name="T9" fmla="*/ 0 h 223"/>
                  <a:gd name="T10" fmla="*/ 1 w 363"/>
                  <a:gd name="T11" fmla="*/ 0 h 223"/>
                  <a:gd name="T12" fmla="*/ 1 w 363"/>
                  <a:gd name="T13" fmla="*/ 0 h 223"/>
                  <a:gd name="T14" fmla="*/ 1 w 363"/>
                  <a:gd name="T15" fmla="*/ 0 h 223"/>
                  <a:gd name="T16" fmla="*/ 1 w 363"/>
                  <a:gd name="T17" fmla="*/ 0 h 223"/>
                  <a:gd name="T18" fmla="*/ 1 w 363"/>
                  <a:gd name="T19" fmla="*/ 0 h 223"/>
                  <a:gd name="T20" fmla="*/ 1 w 363"/>
                  <a:gd name="T21" fmla="*/ 0 h 223"/>
                  <a:gd name="T22" fmla="*/ 1 w 363"/>
                  <a:gd name="T23" fmla="*/ 0 h 223"/>
                  <a:gd name="T24" fmla="*/ 1 w 363"/>
                  <a:gd name="T25" fmla="*/ 0 h 223"/>
                  <a:gd name="T26" fmla="*/ 1 w 363"/>
                  <a:gd name="T27" fmla="*/ 0 h 223"/>
                  <a:gd name="T28" fmla="*/ 1 w 363"/>
                  <a:gd name="T29" fmla="*/ 0 h 223"/>
                  <a:gd name="T30" fmla="*/ 1 w 363"/>
                  <a:gd name="T31" fmla="*/ 0 h 223"/>
                  <a:gd name="T32" fmla="*/ 1 w 363"/>
                  <a:gd name="T33" fmla="*/ 0 h 223"/>
                  <a:gd name="T34" fmla="*/ 1 w 363"/>
                  <a:gd name="T35" fmla="*/ 0 h 223"/>
                  <a:gd name="T36" fmla="*/ 1 w 363"/>
                  <a:gd name="T37" fmla="*/ 0 h 223"/>
                  <a:gd name="T38" fmla="*/ 1 w 363"/>
                  <a:gd name="T39" fmla="*/ 0 h 223"/>
                  <a:gd name="T40" fmla="*/ 1 w 363"/>
                  <a:gd name="T41" fmla="*/ 0 h 223"/>
                  <a:gd name="T42" fmla="*/ 1 w 363"/>
                  <a:gd name="T43" fmla="*/ 0 h 223"/>
                  <a:gd name="T44" fmla="*/ 1 w 363"/>
                  <a:gd name="T45" fmla="*/ 0 h 223"/>
                  <a:gd name="T46" fmla="*/ 1 w 363"/>
                  <a:gd name="T47" fmla="*/ 0 h 223"/>
                  <a:gd name="T48" fmla="*/ 1 w 363"/>
                  <a:gd name="T49" fmla="*/ 0 h 223"/>
                  <a:gd name="T50" fmla="*/ 1 w 363"/>
                  <a:gd name="T51" fmla="*/ 0 h 223"/>
                  <a:gd name="T52" fmla="*/ 1 w 363"/>
                  <a:gd name="T53" fmla="*/ 0 h 223"/>
                  <a:gd name="T54" fmla="*/ 1 w 363"/>
                  <a:gd name="T55" fmla="*/ 0 h 223"/>
                  <a:gd name="T56" fmla="*/ 1 w 363"/>
                  <a:gd name="T57" fmla="*/ 0 h 223"/>
                  <a:gd name="T58" fmla="*/ 1 w 363"/>
                  <a:gd name="T59" fmla="*/ 0 h 223"/>
                  <a:gd name="T60" fmla="*/ 1 w 363"/>
                  <a:gd name="T61" fmla="*/ 0 h 223"/>
                  <a:gd name="T62" fmla="*/ 1 w 363"/>
                  <a:gd name="T63" fmla="*/ 0 h 223"/>
                  <a:gd name="T64" fmla="*/ 1 w 363"/>
                  <a:gd name="T65" fmla="*/ 0 h 223"/>
                  <a:gd name="T66" fmla="*/ 1 w 363"/>
                  <a:gd name="T67" fmla="*/ 0 h 223"/>
                  <a:gd name="T68" fmla="*/ 1 w 363"/>
                  <a:gd name="T69" fmla="*/ 0 h 223"/>
                  <a:gd name="T70" fmla="*/ 0 w 363"/>
                  <a:gd name="T71" fmla="*/ 0 h 223"/>
                  <a:gd name="T72" fmla="*/ 1 w 363"/>
                  <a:gd name="T73" fmla="*/ 0 h 223"/>
                  <a:gd name="T74" fmla="*/ 1 w 363"/>
                  <a:gd name="T75" fmla="*/ 0 h 223"/>
                  <a:gd name="T76" fmla="*/ 0 w 363"/>
                  <a:gd name="T77" fmla="*/ 0 h 223"/>
                  <a:gd name="T78" fmla="*/ 0 w 363"/>
                  <a:gd name="T79" fmla="*/ 0 h 223"/>
                  <a:gd name="T80" fmla="*/ 0 w 363"/>
                  <a:gd name="T81" fmla="*/ 0 h 223"/>
                  <a:gd name="T82" fmla="*/ 1 w 363"/>
                  <a:gd name="T83" fmla="*/ 0 h 2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63"/>
                  <a:gd name="T127" fmla="*/ 0 h 223"/>
                  <a:gd name="T128" fmla="*/ 363 w 363"/>
                  <a:gd name="T129" fmla="*/ 223 h 2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63" h="223">
                    <a:moveTo>
                      <a:pt x="24" y="24"/>
                    </a:moveTo>
                    <a:lnTo>
                      <a:pt x="0" y="24"/>
                    </a:lnTo>
                    <a:lnTo>
                      <a:pt x="24" y="46"/>
                    </a:lnTo>
                    <a:lnTo>
                      <a:pt x="46" y="59"/>
                    </a:lnTo>
                    <a:lnTo>
                      <a:pt x="70" y="82"/>
                    </a:lnTo>
                    <a:lnTo>
                      <a:pt x="94" y="94"/>
                    </a:lnTo>
                    <a:lnTo>
                      <a:pt x="117" y="117"/>
                    </a:lnTo>
                    <a:lnTo>
                      <a:pt x="141" y="128"/>
                    </a:lnTo>
                    <a:lnTo>
                      <a:pt x="164" y="152"/>
                    </a:lnTo>
                    <a:lnTo>
                      <a:pt x="199" y="164"/>
                    </a:lnTo>
                    <a:lnTo>
                      <a:pt x="223" y="176"/>
                    </a:lnTo>
                    <a:lnTo>
                      <a:pt x="245" y="187"/>
                    </a:lnTo>
                    <a:lnTo>
                      <a:pt x="258" y="199"/>
                    </a:lnTo>
                    <a:lnTo>
                      <a:pt x="281" y="211"/>
                    </a:lnTo>
                    <a:lnTo>
                      <a:pt x="305" y="223"/>
                    </a:lnTo>
                    <a:lnTo>
                      <a:pt x="327" y="223"/>
                    </a:lnTo>
                    <a:lnTo>
                      <a:pt x="340" y="223"/>
                    </a:lnTo>
                    <a:lnTo>
                      <a:pt x="363" y="223"/>
                    </a:lnTo>
                    <a:lnTo>
                      <a:pt x="351" y="199"/>
                    </a:lnTo>
                    <a:lnTo>
                      <a:pt x="340" y="199"/>
                    </a:lnTo>
                    <a:lnTo>
                      <a:pt x="327" y="199"/>
                    </a:lnTo>
                    <a:lnTo>
                      <a:pt x="305" y="199"/>
                    </a:lnTo>
                    <a:lnTo>
                      <a:pt x="293" y="187"/>
                    </a:lnTo>
                    <a:lnTo>
                      <a:pt x="269" y="176"/>
                    </a:lnTo>
                    <a:lnTo>
                      <a:pt x="245" y="176"/>
                    </a:lnTo>
                    <a:lnTo>
                      <a:pt x="234" y="152"/>
                    </a:lnTo>
                    <a:lnTo>
                      <a:pt x="211" y="141"/>
                    </a:lnTo>
                    <a:lnTo>
                      <a:pt x="187" y="128"/>
                    </a:lnTo>
                    <a:lnTo>
                      <a:pt x="164" y="117"/>
                    </a:lnTo>
                    <a:lnTo>
                      <a:pt x="141" y="94"/>
                    </a:lnTo>
                    <a:lnTo>
                      <a:pt x="105" y="82"/>
                    </a:lnTo>
                    <a:lnTo>
                      <a:pt x="82" y="59"/>
                    </a:lnTo>
                    <a:lnTo>
                      <a:pt x="59" y="46"/>
                    </a:lnTo>
                    <a:lnTo>
                      <a:pt x="35" y="24"/>
                    </a:lnTo>
                    <a:lnTo>
                      <a:pt x="24" y="11"/>
                    </a:lnTo>
                    <a:lnTo>
                      <a:pt x="0" y="11"/>
                    </a:lnTo>
                    <a:lnTo>
                      <a:pt x="24" y="11"/>
                    </a:lnTo>
                    <a:lnTo>
                      <a:pt x="11" y="0"/>
                    </a:lnTo>
                    <a:lnTo>
                      <a:pt x="0" y="11"/>
                    </a:lnTo>
                    <a:lnTo>
                      <a:pt x="0" y="24"/>
                    </a:lnTo>
                    <a:lnTo>
                      <a:pt x="24"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31" name="Freeform 70"/>
              <p:cNvSpPr>
                <a:spLocks/>
              </p:cNvSpPr>
              <p:nvPr/>
            </p:nvSpPr>
            <p:spPr bwMode="auto">
              <a:xfrm>
                <a:off x="1176" y="1235"/>
                <a:ext cx="305" cy="129"/>
              </a:xfrm>
              <a:custGeom>
                <a:avLst/>
                <a:gdLst>
                  <a:gd name="T0" fmla="*/ 1 w 610"/>
                  <a:gd name="T1" fmla="*/ 1 h 258"/>
                  <a:gd name="T2" fmla="*/ 1 w 610"/>
                  <a:gd name="T3" fmla="*/ 1 h 258"/>
                  <a:gd name="T4" fmla="*/ 1 w 610"/>
                  <a:gd name="T5" fmla="*/ 1 h 258"/>
                  <a:gd name="T6" fmla="*/ 1 w 610"/>
                  <a:gd name="T7" fmla="*/ 1 h 258"/>
                  <a:gd name="T8" fmla="*/ 1 w 610"/>
                  <a:gd name="T9" fmla="*/ 1 h 258"/>
                  <a:gd name="T10" fmla="*/ 1 w 610"/>
                  <a:gd name="T11" fmla="*/ 1 h 258"/>
                  <a:gd name="T12" fmla="*/ 1 w 610"/>
                  <a:gd name="T13" fmla="*/ 1 h 258"/>
                  <a:gd name="T14" fmla="*/ 1 w 610"/>
                  <a:gd name="T15" fmla="*/ 1 h 258"/>
                  <a:gd name="T16" fmla="*/ 1 w 610"/>
                  <a:gd name="T17" fmla="*/ 1 h 258"/>
                  <a:gd name="T18" fmla="*/ 1 w 610"/>
                  <a:gd name="T19" fmla="*/ 1 h 258"/>
                  <a:gd name="T20" fmla="*/ 1 w 610"/>
                  <a:gd name="T21" fmla="*/ 1 h 258"/>
                  <a:gd name="T22" fmla="*/ 1 w 610"/>
                  <a:gd name="T23" fmla="*/ 1 h 258"/>
                  <a:gd name="T24" fmla="*/ 1 w 610"/>
                  <a:gd name="T25" fmla="*/ 1 h 258"/>
                  <a:gd name="T26" fmla="*/ 1 w 610"/>
                  <a:gd name="T27" fmla="*/ 1 h 258"/>
                  <a:gd name="T28" fmla="*/ 1 w 610"/>
                  <a:gd name="T29" fmla="*/ 1 h 258"/>
                  <a:gd name="T30" fmla="*/ 1 w 610"/>
                  <a:gd name="T31" fmla="*/ 1 h 258"/>
                  <a:gd name="T32" fmla="*/ 1 w 610"/>
                  <a:gd name="T33" fmla="*/ 1 h 258"/>
                  <a:gd name="T34" fmla="*/ 1 w 610"/>
                  <a:gd name="T35" fmla="*/ 1 h 258"/>
                  <a:gd name="T36" fmla="*/ 1 w 610"/>
                  <a:gd name="T37" fmla="*/ 0 h 258"/>
                  <a:gd name="T38" fmla="*/ 1 w 610"/>
                  <a:gd name="T39" fmla="*/ 1 h 258"/>
                  <a:gd name="T40" fmla="*/ 1 w 610"/>
                  <a:gd name="T41" fmla="*/ 1 h 258"/>
                  <a:gd name="T42" fmla="*/ 1 w 610"/>
                  <a:gd name="T43" fmla="*/ 1 h 258"/>
                  <a:gd name="T44" fmla="*/ 1 w 610"/>
                  <a:gd name="T45" fmla="*/ 1 h 258"/>
                  <a:gd name="T46" fmla="*/ 1 w 610"/>
                  <a:gd name="T47" fmla="*/ 1 h 258"/>
                  <a:gd name="T48" fmla="*/ 1 w 610"/>
                  <a:gd name="T49" fmla="*/ 1 h 258"/>
                  <a:gd name="T50" fmla="*/ 1 w 610"/>
                  <a:gd name="T51" fmla="*/ 1 h 258"/>
                  <a:gd name="T52" fmla="*/ 1 w 610"/>
                  <a:gd name="T53" fmla="*/ 1 h 258"/>
                  <a:gd name="T54" fmla="*/ 1 w 610"/>
                  <a:gd name="T55" fmla="*/ 1 h 258"/>
                  <a:gd name="T56" fmla="*/ 1 w 610"/>
                  <a:gd name="T57" fmla="*/ 1 h 258"/>
                  <a:gd name="T58" fmla="*/ 1 w 610"/>
                  <a:gd name="T59" fmla="*/ 1 h 258"/>
                  <a:gd name="T60" fmla="*/ 1 w 610"/>
                  <a:gd name="T61" fmla="*/ 1 h 258"/>
                  <a:gd name="T62" fmla="*/ 1 w 610"/>
                  <a:gd name="T63" fmla="*/ 1 h 258"/>
                  <a:gd name="T64" fmla="*/ 1 w 610"/>
                  <a:gd name="T65" fmla="*/ 1 h 258"/>
                  <a:gd name="T66" fmla="*/ 1 w 610"/>
                  <a:gd name="T67" fmla="*/ 1 h 258"/>
                  <a:gd name="T68" fmla="*/ 1 w 610"/>
                  <a:gd name="T69" fmla="*/ 1 h 258"/>
                  <a:gd name="T70" fmla="*/ 0 w 610"/>
                  <a:gd name="T71" fmla="*/ 1 h 258"/>
                  <a:gd name="T72" fmla="*/ 1 w 610"/>
                  <a:gd name="T73" fmla="*/ 1 h 258"/>
                  <a:gd name="T74" fmla="*/ 0 w 610"/>
                  <a:gd name="T75" fmla="*/ 1 h 258"/>
                  <a:gd name="T76" fmla="*/ 0 w 610"/>
                  <a:gd name="T77" fmla="*/ 1 h 258"/>
                  <a:gd name="T78" fmla="*/ 1 w 610"/>
                  <a:gd name="T79" fmla="*/ 1 h 258"/>
                  <a:gd name="T80" fmla="*/ 1 w 610"/>
                  <a:gd name="T81" fmla="*/ 1 h 258"/>
                  <a:gd name="T82" fmla="*/ 1 w 610"/>
                  <a:gd name="T83" fmla="*/ 1 h 2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10"/>
                  <a:gd name="T127" fmla="*/ 0 h 258"/>
                  <a:gd name="T128" fmla="*/ 610 w 610"/>
                  <a:gd name="T129" fmla="*/ 258 h 2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10" h="258">
                    <a:moveTo>
                      <a:pt x="24" y="247"/>
                    </a:moveTo>
                    <a:lnTo>
                      <a:pt x="11" y="258"/>
                    </a:lnTo>
                    <a:lnTo>
                      <a:pt x="59" y="247"/>
                    </a:lnTo>
                    <a:lnTo>
                      <a:pt x="106" y="247"/>
                    </a:lnTo>
                    <a:lnTo>
                      <a:pt x="141" y="234"/>
                    </a:lnTo>
                    <a:lnTo>
                      <a:pt x="176" y="223"/>
                    </a:lnTo>
                    <a:lnTo>
                      <a:pt x="223" y="212"/>
                    </a:lnTo>
                    <a:lnTo>
                      <a:pt x="258" y="200"/>
                    </a:lnTo>
                    <a:lnTo>
                      <a:pt x="293" y="188"/>
                    </a:lnTo>
                    <a:lnTo>
                      <a:pt x="329" y="176"/>
                    </a:lnTo>
                    <a:lnTo>
                      <a:pt x="363" y="165"/>
                    </a:lnTo>
                    <a:lnTo>
                      <a:pt x="398" y="153"/>
                    </a:lnTo>
                    <a:lnTo>
                      <a:pt x="433" y="130"/>
                    </a:lnTo>
                    <a:lnTo>
                      <a:pt x="457" y="106"/>
                    </a:lnTo>
                    <a:lnTo>
                      <a:pt x="492" y="94"/>
                    </a:lnTo>
                    <a:lnTo>
                      <a:pt x="528" y="71"/>
                    </a:lnTo>
                    <a:lnTo>
                      <a:pt x="563" y="48"/>
                    </a:lnTo>
                    <a:lnTo>
                      <a:pt x="610" y="13"/>
                    </a:lnTo>
                    <a:lnTo>
                      <a:pt x="586" y="0"/>
                    </a:lnTo>
                    <a:lnTo>
                      <a:pt x="550" y="24"/>
                    </a:lnTo>
                    <a:lnTo>
                      <a:pt x="515" y="48"/>
                    </a:lnTo>
                    <a:lnTo>
                      <a:pt x="480" y="71"/>
                    </a:lnTo>
                    <a:lnTo>
                      <a:pt x="446" y="94"/>
                    </a:lnTo>
                    <a:lnTo>
                      <a:pt x="422" y="106"/>
                    </a:lnTo>
                    <a:lnTo>
                      <a:pt x="387" y="130"/>
                    </a:lnTo>
                    <a:lnTo>
                      <a:pt x="351" y="141"/>
                    </a:lnTo>
                    <a:lnTo>
                      <a:pt x="316" y="153"/>
                    </a:lnTo>
                    <a:lnTo>
                      <a:pt x="281" y="165"/>
                    </a:lnTo>
                    <a:lnTo>
                      <a:pt x="246" y="176"/>
                    </a:lnTo>
                    <a:lnTo>
                      <a:pt x="210" y="188"/>
                    </a:lnTo>
                    <a:lnTo>
                      <a:pt x="176" y="200"/>
                    </a:lnTo>
                    <a:lnTo>
                      <a:pt x="141" y="212"/>
                    </a:lnTo>
                    <a:lnTo>
                      <a:pt x="94" y="223"/>
                    </a:lnTo>
                    <a:lnTo>
                      <a:pt x="59" y="223"/>
                    </a:lnTo>
                    <a:lnTo>
                      <a:pt x="11" y="234"/>
                    </a:lnTo>
                    <a:lnTo>
                      <a:pt x="0" y="247"/>
                    </a:lnTo>
                    <a:lnTo>
                      <a:pt x="11" y="234"/>
                    </a:lnTo>
                    <a:lnTo>
                      <a:pt x="0" y="234"/>
                    </a:lnTo>
                    <a:lnTo>
                      <a:pt x="0" y="247"/>
                    </a:lnTo>
                    <a:lnTo>
                      <a:pt x="11" y="258"/>
                    </a:lnTo>
                    <a:lnTo>
                      <a:pt x="24" y="24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32" name="Freeform 71"/>
              <p:cNvSpPr>
                <a:spLocks/>
              </p:cNvSpPr>
              <p:nvPr/>
            </p:nvSpPr>
            <p:spPr bwMode="auto">
              <a:xfrm>
                <a:off x="1152" y="1358"/>
                <a:ext cx="36" cy="241"/>
              </a:xfrm>
              <a:custGeom>
                <a:avLst/>
                <a:gdLst>
                  <a:gd name="T0" fmla="*/ 1 w 71"/>
                  <a:gd name="T1" fmla="*/ 1 h 480"/>
                  <a:gd name="T2" fmla="*/ 1 w 71"/>
                  <a:gd name="T3" fmla="*/ 1 h 480"/>
                  <a:gd name="T4" fmla="*/ 1 w 71"/>
                  <a:gd name="T5" fmla="*/ 1 h 480"/>
                  <a:gd name="T6" fmla="*/ 1 w 71"/>
                  <a:gd name="T7" fmla="*/ 1 h 480"/>
                  <a:gd name="T8" fmla="*/ 1 w 71"/>
                  <a:gd name="T9" fmla="*/ 1 h 480"/>
                  <a:gd name="T10" fmla="*/ 1 w 71"/>
                  <a:gd name="T11" fmla="*/ 1 h 480"/>
                  <a:gd name="T12" fmla="*/ 1 w 71"/>
                  <a:gd name="T13" fmla="*/ 1 h 480"/>
                  <a:gd name="T14" fmla="*/ 1 w 71"/>
                  <a:gd name="T15" fmla="*/ 1 h 480"/>
                  <a:gd name="T16" fmla="*/ 1 w 71"/>
                  <a:gd name="T17" fmla="*/ 1 h 480"/>
                  <a:gd name="T18" fmla="*/ 1 w 71"/>
                  <a:gd name="T19" fmla="*/ 0 h 480"/>
                  <a:gd name="T20" fmla="*/ 1 w 71"/>
                  <a:gd name="T21" fmla="*/ 0 h 480"/>
                  <a:gd name="T22" fmla="*/ 1 w 71"/>
                  <a:gd name="T23" fmla="*/ 1 h 480"/>
                  <a:gd name="T24" fmla="*/ 1 w 71"/>
                  <a:gd name="T25" fmla="*/ 1 h 480"/>
                  <a:gd name="T26" fmla="*/ 1 w 71"/>
                  <a:gd name="T27" fmla="*/ 1 h 480"/>
                  <a:gd name="T28" fmla="*/ 1 w 71"/>
                  <a:gd name="T29" fmla="*/ 1 h 480"/>
                  <a:gd name="T30" fmla="*/ 1 w 71"/>
                  <a:gd name="T31" fmla="*/ 1 h 480"/>
                  <a:gd name="T32" fmla="*/ 1 w 71"/>
                  <a:gd name="T33" fmla="*/ 1 h 480"/>
                  <a:gd name="T34" fmla="*/ 0 w 71"/>
                  <a:gd name="T35" fmla="*/ 1 h 480"/>
                  <a:gd name="T36" fmla="*/ 0 w 71"/>
                  <a:gd name="T37" fmla="*/ 1 h 480"/>
                  <a:gd name="T38" fmla="*/ 0 w 71"/>
                  <a:gd name="T39" fmla="*/ 1 h 480"/>
                  <a:gd name="T40" fmla="*/ 0 w 71"/>
                  <a:gd name="T41" fmla="*/ 1 h 480"/>
                  <a:gd name="T42" fmla="*/ 0 w 71"/>
                  <a:gd name="T43" fmla="*/ 1 h 480"/>
                  <a:gd name="T44" fmla="*/ 1 w 71"/>
                  <a:gd name="T45" fmla="*/ 1 h 480"/>
                  <a:gd name="T46" fmla="*/ 1 w 71"/>
                  <a:gd name="T47" fmla="*/ 1 h 480"/>
                  <a:gd name="T48" fmla="*/ 1 w 71"/>
                  <a:gd name="T49" fmla="*/ 1 h 480"/>
                  <a:gd name="T50" fmla="*/ 1 w 71"/>
                  <a:gd name="T51" fmla="*/ 1 h 4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
                  <a:gd name="T79" fmla="*/ 0 h 480"/>
                  <a:gd name="T80" fmla="*/ 71 w 71"/>
                  <a:gd name="T81" fmla="*/ 480 h 48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 h="480">
                    <a:moveTo>
                      <a:pt x="24" y="480"/>
                    </a:moveTo>
                    <a:lnTo>
                      <a:pt x="24" y="469"/>
                    </a:lnTo>
                    <a:lnTo>
                      <a:pt x="24" y="409"/>
                    </a:lnTo>
                    <a:lnTo>
                      <a:pt x="35" y="351"/>
                    </a:lnTo>
                    <a:lnTo>
                      <a:pt x="47" y="292"/>
                    </a:lnTo>
                    <a:lnTo>
                      <a:pt x="47" y="234"/>
                    </a:lnTo>
                    <a:lnTo>
                      <a:pt x="58" y="188"/>
                    </a:lnTo>
                    <a:lnTo>
                      <a:pt x="71" y="128"/>
                    </a:lnTo>
                    <a:lnTo>
                      <a:pt x="71" y="69"/>
                    </a:lnTo>
                    <a:lnTo>
                      <a:pt x="71" y="0"/>
                    </a:lnTo>
                    <a:lnTo>
                      <a:pt x="47" y="0"/>
                    </a:lnTo>
                    <a:lnTo>
                      <a:pt x="47" y="69"/>
                    </a:lnTo>
                    <a:lnTo>
                      <a:pt x="35" y="128"/>
                    </a:lnTo>
                    <a:lnTo>
                      <a:pt x="35" y="175"/>
                    </a:lnTo>
                    <a:lnTo>
                      <a:pt x="24" y="234"/>
                    </a:lnTo>
                    <a:lnTo>
                      <a:pt x="12" y="292"/>
                    </a:lnTo>
                    <a:lnTo>
                      <a:pt x="12" y="351"/>
                    </a:lnTo>
                    <a:lnTo>
                      <a:pt x="0" y="409"/>
                    </a:lnTo>
                    <a:lnTo>
                      <a:pt x="0" y="469"/>
                    </a:lnTo>
                    <a:lnTo>
                      <a:pt x="0" y="480"/>
                    </a:lnTo>
                    <a:lnTo>
                      <a:pt x="12" y="480"/>
                    </a:lnTo>
                    <a:lnTo>
                      <a:pt x="24" y="480"/>
                    </a:lnTo>
                    <a:lnTo>
                      <a:pt x="24" y="469"/>
                    </a:lnTo>
                    <a:lnTo>
                      <a:pt x="24" y="48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33" name="Freeform 72"/>
              <p:cNvSpPr>
                <a:spLocks/>
              </p:cNvSpPr>
              <p:nvPr/>
            </p:nvSpPr>
            <p:spPr bwMode="auto">
              <a:xfrm>
                <a:off x="1106" y="1593"/>
                <a:ext cx="58" cy="81"/>
              </a:xfrm>
              <a:custGeom>
                <a:avLst/>
                <a:gdLst>
                  <a:gd name="T0" fmla="*/ 0 w 117"/>
                  <a:gd name="T1" fmla="*/ 0 h 163"/>
                  <a:gd name="T2" fmla="*/ 0 w 117"/>
                  <a:gd name="T3" fmla="*/ 0 h 163"/>
                  <a:gd name="T4" fmla="*/ 0 w 117"/>
                  <a:gd name="T5" fmla="*/ 0 h 163"/>
                  <a:gd name="T6" fmla="*/ 0 w 117"/>
                  <a:gd name="T7" fmla="*/ 0 h 163"/>
                  <a:gd name="T8" fmla="*/ 0 w 117"/>
                  <a:gd name="T9" fmla="*/ 0 h 163"/>
                  <a:gd name="T10" fmla="*/ 0 w 117"/>
                  <a:gd name="T11" fmla="*/ 0 h 163"/>
                  <a:gd name="T12" fmla="*/ 0 w 117"/>
                  <a:gd name="T13" fmla="*/ 0 h 163"/>
                  <a:gd name="T14" fmla="*/ 0 w 117"/>
                  <a:gd name="T15" fmla="*/ 0 h 163"/>
                  <a:gd name="T16" fmla="*/ 0 w 117"/>
                  <a:gd name="T17" fmla="*/ 0 h 163"/>
                  <a:gd name="T18" fmla="*/ 0 w 117"/>
                  <a:gd name="T19" fmla="*/ 0 h 163"/>
                  <a:gd name="T20" fmla="*/ 0 w 117"/>
                  <a:gd name="T21" fmla="*/ 0 h 163"/>
                  <a:gd name="T22" fmla="*/ 0 w 117"/>
                  <a:gd name="T23" fmla="*/ 0 h 163"/>
                  <a:gd name="T24" fmla="*/ 0 w 117"/>
                  <a:gd name="T25" fmla="*/ 0 h 163"/>
                  <a:gd name="T26" fmla="*/ 0 w 117"/>
                  <a:gd name="T27" fmla="*/ 0 h 163"/>
                  <a:gd name="T28" fmla="*/ 0 w 117"/>
                  <a:gd name="T29" fmla="*/ 0 h 163"/>
                  <a:gd name="T30" fmla="*/ 0 w 117"/>
                  <a:gd name="T31" fmla="*/ 0 h 163"/>
                  <a:gd name="T32" fmla="*/ 0 w 117"/>
                  <a:gd name="T33" fmla="*/ 0 h 163"/>
                  <a:gd name="T34" fmla="*/ 0 w 117"/>
                  <a:gd name="T35" fmla="*/ 0 h 163"/>
                  <a:gd name="T36" fmla="*/ 0 w 117"/>
                  <a:gd name="T37" fmla="*/ 0 h 163"/>
                  <a:gd name="T38" fmla="*/ 0 w 117"/>
                  <a:gd name="T39" fmla="*/ 0 h 163"/>
                  <a:gd name="T40" fmla="*/ 0 w 117"/>
                  <a:gd name="T41" fmla="*/ 0 h 163"/>
                  <a:gd name="T42" fmla="*/ 0 w 117"/>
                  <a:gd name="T43" fmla="*/ 0 h 163"/>
                  <a:gd name="T44" fmla="*/ 0 w 117"/>
                  <a:gd name="T45" fmla="*/ 0 h 163"/>
                  <a:gd name="T46" fmla="*/ 0 w 117"/>
                  <a:gd name="T47" fmla="*/ 0 h 163"/>
                  <a:gd name="T48" fmla="*/ 0 w 117"/>
                  <a:gd name="T49" fmla="*/ 0 h 163"/>
                  <a:gd name="T50" fmla="*/ 0 w 117"/>
                  <a:gd name="T51" fmla="*/ 0 h 16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163"/>
                  <a:gd name="T80" fmla="*/ 117 w 117"/>
                  <a:gd name="T81" fmla="*/ 163 h 16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163">
                    <a:moveTo>
                      <a:pt x="23" y="152"/>
                    </a:moveTo>
                    <a:lnTo>
                      <a:pt x="23" y="152"/>
                    </a:lnTo>
                    <a:lnTo>
                      <a:pt x="34" y="140"/>
                    </a:lnTo>
                    <a:lnTo>
                      <a:pt x="47" y="128"/>
                    </a:lnTo>
                    <a:lnTo>
                      <a:pt x="58" y="117"/>
                    </a:lnTo>
                    <a:lnTo>
                      <a:pt x="82" y="93"/>
                    </a:lnTo>
                    <a:lnTo>
                      <a:pt x="93" y="81"/>
                    </a:lnTo>
                    <a:lnTo>
                      <a:pt x="105" y="58"/>
                    </a:lnTo>
                    <a:lnTo>
                      <a:pt x="105" y="35"/>
                    </a:lnTo>
                    <a:lnTo>
                      <a:pt x="117" y="11"/>
                    </a:lnTo>
                    <a:lnTo>
                      <a:pt x="93" y="0"/>
                    </a:lnTo>
                    <a:lnTo>
                      <a:pt x="82" y="22"/>
                    </a:lnTo>
                    <a:lnTo>
                      <a:pt x="82" y="46"/>
                    </a:lnTo>
                    <a:lnTo>
                      <a:pt x="69" y="69"/>
                    </a:lnTo>
                    <a:lnTo>
                      <a:pt x="58" y="81"/>
                    </a:lnTo>
                    <a:lnTo>
                      <a:pt x="47" y="93"/>
                    </a:lnTo>
                    <a:lnTo>
                      <a:pt x="34" y="104"/>
                    </a:lnTo>
                    <a:lnTo>
                      <a:pt x="23" y="128"/>
                    </a:lnTo>
                    <a:lnTo>
                      <a:pt x="0" y="140"/>
                    </a:lnTo>
                    <a:lnTo>
                      <a:pt x="0" y="152"/>
                    </a:lnTo>
                    <a:lnTo>
                      <a:pt x="0" y="140"/>
                    </a:lnTo>
                    <a:lnTo>
                      <a:pt x="0" y="152"/>
                    </a:lnTo>
                    <a:lnTo>
                      <a:pt x="11" y="152"/>
                    </a:lnTo>
                    <a:lnTo>
                      <a:pt x="11" y="163"/>
                    </a:lnTo>
                    <a:lnTo>
                      <a:pt x="23" y="15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34" name="Freeform 73"/>
              <p:cNvSpPr>
                <a:spLocks/>
              </p:cNvSpPr>
              <p:nvPr/>
            </p:nvSpPr>
            <p:spPr bwMode="auto">
              <a:xfrm>
                <a:off x="1106" y="1669"/>
                <a:ext cx="58" cy="164"/>
              </a:xfrm>
              <a:custGeom>
                <a:avLst/>
                <a:gdLst>
                  <a:gd name="T0" fmla="*/ 0 w 117"/>
                  <a:gd name="T1" fmla="*/ 1 h 328"/>
                  <a:gd name="T2" fmla="*/ 0 w 117"/>
                  <a:gd name="T3" fmla="*/ 1 h 328"/>
                  <a:gd name="T4" fmla="*/ 0 w 117"/>
                  <a:gd name="T5" fmla="*/ 1 h 328"/>
                  <a:gd name="T6" fmla="*/ 0 w 117"/>
                  <a:gd name="T7" fmla="*/ 1 h 328"/>
                  <a:gd name="T8" fmla="*/ 0 w 117"/>
                  <a:gd name="T9" fmla="*/ 1 h 328"/>
                  <a:gd name="T10" fmla="*/ 0 w 117"/>
                  <a:gd name="T11" fmla="*/ 1 h 328"/>
                  <a:gd name="T12" fmla="*/ 0 w 117"/>
                  <a:gd name="T13" fmla="*/ 1 h 328"/>
                  <a:gd name="T14" fmla="*/ 0 w 117"/>
                  <a:gd name="T15" fmla="*/ 1 h 328"/>
                  <a:gd name="T16" fmla="*/ 0 w 117"/>
                  <a:gd name="T17" fmla="*/ 1 h 328"/>
                  <a:gd name="T18" fmla="*/ 0 w 117"/>
                  <a:gd name="T19" fmla="*/ 0 h 328"/>
                  <a:gd name="T20" fmla="*/ 0 w 117"/>
                  <a:gd name="T21" fmla="*/ 0 h 328"/>
                  <a:gd name="T22" fmla="*/ 0 w 117"/>
                  <a:gd name="T23" fmla="*/ 1 h 328"/>
                  <a:gd name="T24" fmla="*/ 0 w 117"/>
                  <a:gd name="T25" fmla="*/ 1 h 328"/>
                  <a:gd name="T26" fmla="*/ 0 w 117"/>
                  <a:gd name="T27" fmla="*/ 1 h 328"/>
                  <a:gd name="T28" fmla="*/ 0 w 117"/>
                  <a:gd name="T29" fmla="*/ 1 h 328"/>
                  <a:gd name="T30" fmla="*/ 0 w 117"/>
                  <a:gd name="T31" fmla="*/ 1 h 328"/>
                  <a:gd name="T32" fmla="*/ 0 w 117"/>
                  <a:gd name="T33" fmla="*/ 1 h 328"/>
                  <a:gd name="T34" fmla="*/ 0 w 117"/>
                  <a:gd name="T35" fmla="*/ 1 h 328"/>
                  <a:gd name="T36" fmla="*/ 0 w 117"/>
                  <a:gd name="T37" fmla="*/ 1 h 328"/>
                  <a:gd name="T38" fmla="*/ 0 w 117"/>
                  <a:gd name="T39" fmla="*/ 1 h 328"/>
                  <a:gd name="T40" fmla="*/ 0 w 117"/>
                  <a:gd name="T41" fmla="*/ 1 h 328"/>
                  <a:gd name="T42" fmla="*/ 0 w 117"/>
                  <a:gd name="T43" fmla="*/ 1 h 328"/>
                  <a:gd name="T44" fmla="*/ 0 w 117"/>
                  <a:gd name="T45" fmla="*/ 1 h 328"/>
                  <a:gd name="T46" fmla="*/ 0 w 117"/>
                  <a:gd name="T47" fmla="*/ 1 h 328"/>
                  <a:gd name="T48" fmla="*/ 0 w 117"/>
                  <a:gd name="T49" fmla="*/ 1 h 328"/>
                  <a:gd name="T50" fmla="*/ 0 w 117"/>
                  <a:gd name="T51" fmla="*/ 1 h 3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328"/>
                  <a:gd name="T80" fmla="*/ 117 w 117"/>
                  <a:gd name="T81" fmla="*/ 328 h 32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328">
                    <a:moveTo>
                      <a:pt x="117" y="316"/>
                    </a:moveTo>
                    <a:lnTo>
                      <a:pt x="117" y="316"/>
                    </a:lnTo>
                    <a:lnTo>
                      <a:pt x="105" y="270"/>
                    </a:lnTo>
                    <a:lnTo>
                      <a:pt x="82" y="234"/>
                    </a:lnTo>
                    <a:lnTo>
                      <a:pt x="69" y="199"/>
                    </a:lnTo>
                    <a:lnTo>
                      <a:pt x="58" y="164"/>
                    </a:lnTo>
                    <a:lnTo>
                      <a:pt x="47" y="117"/>
                    </a:lnTo>
                    <a:lnTo>
                      <a:pt x="34" y="82"/>
                    </a:lnTo>
                    <a:lnTo>
                      <a:pt x="34" y="47"/>
                    </a:lnTo>
                    <a:lnTo>
                      <a:pt x="23" y="0"/>
                    </a:lnTo>
                    <a:lnTo>
                      <a:pt x="0" y="0"/>
                    </a:lnTo>
                    <a:lnTo>
                      <a:pt x="0" y="47"/>
                    </a:lnTo>
                    <a:lnTo>
                      <a:pt x="11" y="82"/>
                    </a:lnTo>
                    <a:lnTo>
                      <a:pt x="23" y="129"/>
                    </a:lnTo>
                    <a:lnTo>
                      <a:pt x="34" y="164"/>
                    </a:lnTo>
                    <a:lnTo>
                      <a:pt x="47" y="199"/>
                    </a:lnTo>
                    <a:lnTo>
                      <a:pt x="58" y="246"/>
                    </a:lnTo>
                    <a:lnTo>
                      <a:pt x="82" y="281"/>
                    </a:lnTo>
                    <a:lnTo>
                      <a:pt x="93" y="328"/>
                    </a:lnTo>
                    <a:lnTo>
                      <a:pt x="105" y="328"/>
                    </a:lnTo>
                    <a:lnTo>
                      <a:pt x="117" y="328"/>
                    </a:lnTo>
                    <a:lnTo>
                      <a:pt x="117" y="31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35" name="Freeform 74"/>
              <p:cNvSpPr>
                <a:spLocks/>
              </p:cNvSpPr>
              <p:nvPr/>
            </p:nvSpPr>
            <p:spPr bwMode="auto">
              <a:xfrm>
                <a:off x="1152" y="1827"/>
                <a:ext cx="141" cy="252"/>
              </a:xfrm>
              <a:custGeom>
                <a:avLst/>
                <a:gdLst>
                  <a:gd name="T0" fmla="*/ 1 w 281"/>
                  <a:gd name="T1" fmla="*/ 1 h 504"/>
                  <a:gd name="T2" fmla="*/ 1 w 281"/>
                  <a:gd name="T3" fmla="*/ 1 h 504"/>
                  <a:gd name="T4" fmla="*/ 1 w 281"/>
                  <a:gd name="T5" fmla="*/ 1 h 504"/>
                  <a:gd name="T6" fmla="*/ 1 w 281"/>
                  <a:gd name="T7" fmla="*/ 1 h 504"/>
                  <a:gd name="T8" fmla="*/ 1 w 281"/>
                  <a:gd name="T9" fmla="*/ 1 h 504"/>
                  <a:gd name="T10" fmla="*/ 1 w 281"/>
                  <a:gd name="T11" fmla="*/ 1 h 504"/>
                  <a:gd name="T12" fmla="*/ 1 w 281"/>
                  <a:gd name="T13" fmla="*/ 1 h 504"/>
                  <a:gd name="T14" fmla="*/ 1 w 281"/>
                  <a:gd name="T15" fmla="*/ 1 h 504"/>
                  <a:gd name="T16" fmla="*/ 1 w 281"/>
                  <a:gd name="T17" fmla="*/ 1 h 504"/>
                  <a:gd name="T18" fmla="*/ 1 w 281"/>
                  <a:gd name="T19" fmla="*/ 1 h 504"/>
                  <a:gd name="T20" fmla="*/ 1 w 281"/>
                  <a:gd name="T21" fmla="*/ 1 h 504"/>
                  <a:gd name="T22" fmla="*/ 1 w 281"/>
                  <a:gd name="T23" fmla="*/ 1 h 504"/>
                  <a:gd name="T24" fmla="*/ 1 w 281"/>
                  <a:gd name="T25" fmla="*/ 1 h 504"/>
                  <a:gd name="T26" fmla="*/ 1 w 281"/>
                  <a:gd name="T27" fmla="*/ 1 h 504"/>
                  <a:gd name="T28" fmla="*/ 1 w 281"/>
                  <a:gd name="T29" fmla="*/ 1 h 504"/>
                  <a:gd name="T30" fmla="*/ 1 w 281"/>
                  <a:gd name="T31" fmla="*/ 1 h 504"/>
                  <a:gd name="T32" fmla="*/ 1 w 281"/>
                  <a:gd name="T33" fmla="*/ 1 h 504"/>
                  <a:gd name="T34" fmla="*/ 1 w 281"/>
                  <a:gd name="T35" fmla="*/ 0 h 504"/>
                  <a:gd name="T36" fmla="*/ 0 w 281"/>
                  <a:gd name="T37" fmla="*/ 1 h 504"/>
                  <a:gd name="T38" fmla="*/ 1 w 281"/>
                  <a:gd name="T39" fmla="*/ 1 h 504"/>
                  <a:gd name="T40" fmla="*/ 1 w 281"/>
                  <a:gd name="T41" fmla="*/ 1 h 504"/>
                  <a:gd name="T42" fmla="*/ 1 w 281"/>
                  <a:gd name="T43" fmla="*/ 1 h 504"/>
                  <a:gd name="T44" fmla="*/ 1 w 281"/>
                  <a:gd name="T45" fmla="*/ 1 h 504"/>
                  <a:gd name="T46" fmla="*/ 1 w 281"/>
                  <a:gd name="T47" fmla="*/ 1 h 504"/>
                  <a:gd name="T48" fmla="*/ 1 w 281"/>
                  <a:gd name="T49" fmla="*/ 1 h 504"/>
                  <a:gd name="T50" fmla="*/ 1 w 281"/>
                  <a:gd name="T51" fmla="*/ 1 h 504"/>
                  <a:gd name="T52" fmla="*/ 1 w 281"/>
                  <a:gd name="T53" fmla="*/ 1 h 504"/>
                  <a:gd name="T54" fmla="*/ 1 w 281"/>
                  <a:gd name="T55" fmla="*/ 1 h 504"/>
                  <a:gd name="T56" fmla="*/ 1 w 281"/>
                  <a:gd name="T57" fmla="*/ 1 h 504"/>
                  <a:gd name="T58" fmla="*/ 1 w 281"/>
                  <a:gd name="T59" fmla="*/ 1 h 504"/>
                  <a:gd name="T60" fmla="*/ 1 w 281"/>
                  <a:gd name="T61" fmla="*/ 1 h 504"/>
                  <a:gd name="T62" fmla="*/ 1 w 281"/>
                  <a:gd name="T63" fmla="*/ 1 h 504"/>
                  <a:gd name="T64" fmla="*/ 1 w 281"/>
                  <a:gd name="T65" fmla="*/ 1 h 504"/>
                  <a:gd name="T66" fmla="*/ 1 w 281"/>
                  <a:gd name="T67" fmla="*/ 1 h 504"/>
                  <a:gd name="T68" fmla="*/ 1 w 281"/>
                  <a:gd name="T69" fmla="*/ 1 h 504"/>
                  <a:gd name="T70" fmla="*/ 1 w 281"/>
                  <a:gd name="T71" fmla="*/ 1 h 504"/>
                  <a:gd name="T72" fmla="*/ 1 w 281"/>
                  <a:gd name="T73" fmla="*/ 1 h 504"/>
                  <a:gd name="T74" fmla="*/ 1 w 281"/>
                  <a:gd name="T75" fmla="*/ 1 h 504"/>
                  <a:gd name="T76" fmla="*/ 1 w 281"/>
                  <a:gd name="T77" fmla="*/ 1 h 504"/>
                  <a:gd name="T78" fmla="*/ 1 w 281"/>
                  <a:gd name="T79" fmla="*/ 1 h 504"/>
                  <a:gd name="T80" fmla="*/ 1 w 281"/>
                  <a:gd name="T81" fmla="*/ 1 h 504"/>
                  <a:gd name="T82" fmla="*/ 1 w 281"/>
                  <a:gd name="T83" fmla="*/ 1 h 5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1"/>
                  <a:gd name="T127" fmla="*/ 0 h 504"/>
                  <a:gd name="T128" fmla="*/ 281 w 281"/>
                  <a:gd name="T129" fmla="*/ 504 h 50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1" h="504">
                    <a:moveTo>
                      <a:pt x="270" y="469"/>
                    </a:moveTo>
                    <a:lnTo>
                      <a:pt x="270" y="480"/>
                    </a:lnTo>
                    <a:lnTo>
                      <a:pt x="257" y="469"/>
                    </a:lnTo>
                    <a:lnTo>
                      <a:pt x="246" y="445"/>
                    </a:lnTo>
                    <a:lnTo>
                      <a:pt x="235" y="421"/>
                    </a:lnTo>
                    <a:lnTo>
                      <a:pt x="223" y="398"/>
                    </a:lnTo>
                    <a:lnTo>
                      <a:pt x="199" y="375"/>
                    </a:lnTo>
                    <a:lnTo>
                      <a:pt x="188" y="339"/>
                    </a:lnTo>
                    <a:lnTo>
                      <a:pt x="175" y="304"/>
                    </a:lnTo>
                    <a:lnTo>
                      <a:pt x="153" y="270"/>
                    </a:lnTo>
                    <a:lnTo>
                      <a:pt x="141" y="235"/>
                    </a:lnTo>
                    <a:lnTo>
                      <a:pt x="129" y="199"/>
                    </a:lnTo>
                    <a:lnTo>
                      <a:pt x="106" y="164"/>
                    </a:lnTo>
                    <a:lnTo>
                      <a:pt x="94" y="129"/>
                    </a:lnTo>
                    <a:lnTo>
                      <a:pt x="82" y="94"/>
                    </a:lnTo>
                    <a:lnTo>
                      <a:pt x="58" y="58"/>
                    </a:lnTo>
                    <a:lnTo>
                      <a:pt x="35" y="23"/>
                    </a:lnTo>
                    <a:lnTo>
                      <a:pt x="24" y="0"/>
                    </a:lnTo>
                    <a:lnTo>
                      <a:pt x="0" y="12"/>
                    </a:lnTo>
                    <a:lnTo>
                      <a:pt x="12" y="35"/>
                    </a:lnTo>
                    <a:lnTo>
                      <a:pt x="35" y="71"/>
                    </a:lnTo>
                    <a:lnTo>
                      <a:pt x="58" y="105"/>
                    </a:lnTo>
                    <a:lnTo>
                      <a:pt x="71" y="140"/>
                    </a:lnTo>
                    <a:lnTo>
                      <a:pt x="82" y="175"/>
                    </a:lnTo>
                    <a:lnTo>
                      <a:pt x="106" y="211"/>
                    </a:lnTo>
                    <a:lnTo>
                      <a:pt x="117" y="246"/>
                    </a:lnTo>
                    <a:lnTo>
                      <a:pt x="141" y="281"/>
                    </a:lnTo>
                    <a:lnTo>
                      <a:pt x="153" y="316"/>
                    </a:lnTo>
                    <a:lnTo>
                      <a:pt x="164" y="352"/>
                    </a:lnTo>
                    <a:lnTo>
                      <a:pt x="175" y="375"/>
                    </a:lnTo>
                    <a:lnTo>
                      <a:pt x="199" y="410"/>
                    </a:lnTo>
                    <a:lnTo>
                      <a:pt x="211" y="434"/>
                    </a:lnTo>
                    <a:lnTo>
                      <a:pt x="223" y="456"/>
                    </a:lnTo>
                    <a:lnTo>
                      <a:pt x="235" y="480"/>
                    </a:lnTo>
                    <a:lnTo>
                      <a:pt x="257" y="492"/>
                    </a:lnTo>
                    <a:lnTo>
                      <a:pt x="257" y="504"/>
                    </a:lnTo>
                    <a:lnTo>
                      <a:pt x="257" y="492"/>
                    </a:lnTo>
                    <a:lnTo>
                      <a:pt x="270" y="504"/>
                    </a:lnTo>
                    <a:lnTo>
                      <a:pt x="270" y="492"/>
                    </a:lnTo>
                    <a:lnTo>
                      <a:pt x="281" y="492"/>
                    </a:lnTo>
                    <a:lnTo>
                      <a:pt x="270" y="480"/>
                    </a:lnTo>
                    <a:lnTo>
                      <a:pt x="270" y="46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36" name="Freeform 75"/>
              <p:cNvSpPr>
                <a:spLocks/>
              </p:cNvSpPr>
              <p:nvPr/>
            </p:nvSpPr>
            <p:spPr bwMode="auto">
              <a:xfrm>
                <a:off x="1281" y="2061"/>
                <a:ext cx="270" cy="35"/>
              </a:xfrm>
              <a:custGeom>
                <a:avLst/>
                <a:gdLst>
                  <a:gd name="T0" fmla="*/ 1 w 540"/>
                  <a:gd name="T1" fmla="*/ 1 h 69"/>
                  <a:gd name="T2" fmla="*/ 1 w 540"/>
                  <a:gd name="T3" fmla="*/ 1 h 69"/>
                  <a:gd name="T4" fmla="*/ 1 w 540"/>
                  <a:gd name="T5" fmla="*/ 1 h 69"/>
                  <a:gd name="T6" fmla="*/ 1 w 540"/>
                  <a:gd name="T7" fmla="*/ 1 h 69"/>
                  <a:gd name="T8" fmla="*/ 1 w 540"/>
                  <a:gd name="T9" fmla="*/ 1 h 69"/>
                  <a:gd name="T10" fmla="*/ 1 w 540"/>
                  <a:gd name="T11" fmla="*/ 1 h 69"/>
                  <a:gd name="T12" fmla="*/ 1 w 540"/>
                  <a:gd name="T13" fmla="*/ 1 h 69"/>
                  <a:gd name="T14" fmla="*/ 1 w 540"/>
                  <a:gd name="T15" fmla="*/ 1 h 69"/>
                  <a:gd name="T16" fmla="*/ 1 w 540"/>
                  <a:gd name="T17" fmla="*/ 1 h 69"/>
                  <a:gd name="T18" fmla="*/ 1 w 540"/>
                  <a:gd name="T19" fmla="*/ 1 h 69"/>
                  <a:gd name="T20" fmla="*/ 1 w 540"/>
                  <a:gd name="T21" fmla="*/ 1 h 69"/>
                  <a:gd name="T22" fmla="*/ 1 w 540"/>
                  <a:gd name="T23" fmla="*/ 1 h 69"/>
                  <a:gd name="T24" fmla="*/ 1 w 540"/>
                  <a:gd name="T25" fmla="*/ 1 h 69"/>
                  <a:gd name="T26" fmla="*/ 1 w 540"/>
                  <a:gd name="T27" fmla="*/ 1 h 69"/>
                  <a:gd name="T28" fmla="*/ 1 w 540"/>
                  <a:gd name="T29" fmla="*/ 1 h 69"/>
                  <a:gd name="T30" fmla="*/ 1 w 540"/>
                  <a:gd name="T31" fmla="*/ 1 h 69"/>
                  <a:gd name="T32" fmla="*/ 1 w 540"/>
                  <a:gd name="T33" fmla="*/ 1 h 69"/>
                  <a:gd name="T34" fmla="*/ 1 w 540"/>
                  <a:gd name="T35" fmla="*/ 0 h 69"/>
                  <a:gd name="T36" fmla="*/ 0 w 540"/>
                  <a:gd name="T37" fmla="*/ 1 h 69"/>
                  <a:gd name="T38" fmla="*/ 1 w 540"/>
                  <a:gd name="T39" fmla="*/ 1 h 69"/>
                  <a:gd name="T40" fmla="*/ 1 w 540"/>
                  <a:gd name="T41" fmla="*/ 1 h 69"/>
                  <a:gd name="T42" fmla="*/ 1 w 540"/>
                  <a:gd name="T43" fmla="*/ 1 h 69"/>
                  <a:gd name="T44" fmla="*/ 1 w 540"/>
                  <a:gd name="T45" fmla="*/ 1 h 69"/>
                  <a:gd name="T46" fmla="*/ 1 w 540"/>
                  <a:gd name="T47" fmla="*/ 1 h 69"/>
                  <a:gd name="T48" fmla="*/ 1 w 540"/>
                  <a:gd name="T49" fmla="*/ 1 h 69"/>
                  <a:gd name="T50" fmla="*/ 1 w 540"/>
                  <a:gd name="T51" fmla="*/ 1 h 69"/>
                  <a:gd name="T52" fmla="*/ 1 w 540"/>
                  <a:gd name="T53" fmla="*/ 1 h 69"/>
                  <a:gd name="T54" fmla="*/ 1 w 540"/>
                  <a:gd name="T55" fmla="*/ 1 h 69"/>
                  <a:gd name="T56" fmla="*/ 1 w 540"/>
                  <a:gd name="T57" fmla="*/ 1 h 69"/>
                  <a:gd name="T58" fmla="*/ 1 w 540"/>
                  <a:gd name="T59" fmla="*/ 1 h 69"/>
                  <a:gd name="T60" fmla="*/ 1 w 540"/>
                  <a:gd name="T61" fmla="*/ 1 h 69"/>
                  <a:gd name="T62" fmla="*/ 1 w 540"/>
                  <a:gd name="T63" fmla="*/ 1 h 69"/>
                  <a:gd name="T64" fmla="*/ 1 w 540"/>
                  <a:gd name="T65" fmla="*/ 1 h 69"/>
                  <a:gd name="T66" fmla="*/ 1 w 540"/>
                  <a:gd name="T67" fmla="*/ 1 h 69"/>
                  <a:gd name="T68" fmla="*/ 1 w 540"/>
                  <a:gd name="T69" fmla="*/ 1 h 69"/>
                  <a:gd name="T70" fmla="*/ 1 w 540"/>
                  <a:gd name="T71" fmla="*/ 1 h 69"/>
                  <a:gd name="T72" fmla="*/ 1 w 540"/>
                  <a:gd name="T73" fmla="*/ 1 h 69"/>
                  <a:gd name="T74" fmla="*/ 1 w 540"/>
                  <a:gd name="T75" fmla="*/ 1 h 69"/>
                  <a:gd name="T76" fmla="*/ 1 w 540"/>
                  <a:gd name="T77" fmla="*/ 1 h 69"/>
                  <a:gd name="T78" fmla="*/ 1 w 540"/>
                  <a:gd name="T79" fmla="*/ 1 h 69"/>
                  <a:gd name="T80" fmla="*/ 1 w 540"/>
                  <a:gd name="T81" fmla="*/ 1 h 69"/>
                  <a:gd name="T82" fmla="*/ 1 w 540"/>
                  <a:gd name="T83" fmla="*/ 1 h 6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40"/>
                  <a:gd name="T127" fmla="*/ 0 h 69"/>
                  <a:gd name="T128" fmla="*/ 540 w 540"/>
                  <a:gd name="T129" fmla="*/ 69 h 6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40" h="69">
                    <a:moveTo>
                      <a:pt x="528" y="35"/>
                    </a:moveTo>
                    <a:lnTo>
                      <a:pt x="528" y="35"/>
                    </a:lnTo>
                    <a:lnTo>
                      <a:pt x="504" y="35"/>
                    </a:lnTo>
                    <a:lnTo>
                      <a:pt x="481" y="35"/>
                    </a:lnTo>
                    <a:lnTo>
                      <a:pt x="446" y="47"/>
                    </a:lnTo>
                    <a:lnTo>
                      <a:pt x="411" y="47"/>
                    </a:lnTo>
                    <a:lnTo>
                      <a:pt x="376" y="47"/>
                    </a:lnTo>
                    <a:lnTo>
                      <a:pt x="340" y="47"/>
                    </a:lnTo>
                    <a:lnTo>
                      <a:pt x="305" y="35"/>
                    </a:lnTo>
                    <a:lnTo>
                      <a:pt x="270" y="35"/>
                    </a:lnTo>
                    <a:lnTo>
                      <a:pt x="223" y="35"/>
                    </a:lnTo>
                    <a:lnTo>
                      <a:pt x="188" y="35"/>
                    </a:lnTo>
                    <a:lnTo>
                      <a:pt x="153" y="35"/>
                    </a:lnTo>
                    <a:lnTo>
                      <a:pt x="130" y="23"/>
                    </a:lnTo>
                    <a:lnTo>
                      <a:pt x="95" y="23"/>
                    </a:lnTo>
                    <a:lnTo>
                      <a:pt x="59" y="11"/>
                    </a:lnTo>
                    <a:lnTo>
                      <a:pt x="36" y="11"/>
                    </a:lnTo>
                    <a:lnTo>
                      <a:pt x="13" y="0"/>
                    </a:lnTo>
                    <a:lnTo>
                      <a:pt x="0" y="35"/>
                    </a:lnTo>
                    <a:lnTo>
                      <a:pt x="24" y="35"/>
                    </a:lnTo>
                    <a:lnTo>
                      <a:pt x="59" y="35"/>
                    </a:lnTo>
                    <a:lnTo>
                      <a:pt x="95" y="47"/>
                    </a:lnTo>
                    <a:lnTo>
                      <a:pt x="119" y="47"/>
                    </a:lnTo>
                    <a:lnTo>
                      <a:pt x="153" y="58"/>
                    </a:lnTo>
                    <a:lnTo>
                      <a:pt x="188" y="58"/>
                    </a:lnTo>
                    <a:lnTo>
                      <a:pt x="223" y="58"/>
                    </a:lnTo>
                    <a:lnTo>
                      <a:pt x="270" y="58"/>
                    </a:lnTo>
                    <a:lnTo>
                      <a:pt x="305" y="69"/>
                    </a:lnTo>
                    <a:lnTo>
                      <a:pt x="340" y="69"/>
                    </a:lnTo>
                    <a:lnTo>
                      <a:pt x="376" y="69"/>
                    </a:lnTo>
                    <a:lnTo>
                      <a:pt x="411" y="69"/>
                    </a:lnTo>
                    <a:lnTo>
                      <a:pt x="446" y="69"/>
                    </a:lnTo>
                    <a:lnTo>
                      <a:pt x="481" y="69"/>
                    </a:lnTo>
                    <a:lnTo>
                      <a:pt x="504" y="58"/>
                    </a:lnTo>
                    <a:lnTo>
                      <a:pt x="528" y="58"/>
                    </a:lnTo>
                    <a:lnTo>
                      <a:pt x="540" y="58"/>
                    </a:lnTo>
                    <a:lnTo>
                      <a:pt x="540" y="47"/>
                    </a:lnTo>
                    <a:lnTo>
                      <a:pt x="540" y="35"/>
                    </a:lnTo>
                    <a:lnTo>
                      <a:pt x="528"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37" name="Freeform 76"/>
              <p:cNvSpPr>
                <a:spLocks/>
              </p:cNvSpPr>
              <p:nvPr/>
            </p:nvSpPr>
            <p:spPr bwMode="auto">
              <a:xfrm>
                <a:off x="1545" y="2050"/>
                <a:ext cx="35" cy="41"/>
              </a:xfrm>
              <a:custGeom>
                <a:avLst/>
                <a:gdLst>
                  <a:gd name="T0" fmla="*/ 0 w 71"/>
                  <a:gd name="T1" fmla="*/ 1 h 82"/>
                  <a:gd name="T2" fmla="*/ 0 w 71"/>
                  <a:gd name="T3" fmla="*/ 1 h 82"/>
                  <a:gd name="T4" fmla="*/ 0 w 71"/>
                  <a:gd name="T5" fmla="*/ 1 h 82"/>
                  <a:gd name="T6" fmla="*/ 0 w 71"/>
                  <a:gd name="T7" fmla="*/ 1 h 82"/>
                  <a:gd name="T8" fmla="*/ 0 w 71"/>
                  <a:gd name="T9" fmla="*/ 1 h 82"/>
                  <a:gd name="T10" fmla="*/ 0 w 71"/>
                  <a:gd name="T11" fmla="*/ 1 h 82"/>
                  <a:gd name="T12" fmla="*/ 0 w 71"/>
                  <a:gd name="T13" fmla="*/ 1 h 82"/>
                  <a:gd name="T14" fmla="*/ 0 w 71"/>
                  <a:gd name="T15" fmla="*/ 1 h 82"/>
                  <a:gd name="T16" fmla="*/ 0 w 71"/>
                  <a:gd name="T17" fmla="*/ 1 h 82"/>
                  <a:gd name="T18" fmla="*/ 0 w 71"/>
                  <a:gd name="T19" fmla="*/ 1 h 82"/>
                  <a:gd name="T20" fmla="*/ 0 w 71"/>
                  <a:gd name="T21" fmla="*/ 1 h 82"/>
                  <a:gd name="T22" fmla="*/ 0 w 71"/>
                  <a:gd name="T23" fmla="*/ 1 h 82"/>
                  <a:gd name="T24" fmla="*/ 0 w 71"/>
                  <a:gd name="T25" fmla="*/ 1 h 82"/>
                  <a:gd name="T26" fmla="*/ 0 w 71"/>
                  <a:gd name="T27" fmla="*/ 1 h 82"/>
                  <a:gd name="T28" fmla="*/ 0 w 71"/>
                  <a:gd name="T29" fmla="*/ 1 h 82"/>
                  <a:gd name="T30" fmla="*/ 0 w 71"/>
                  <a:gd name="T31" fmla="*/ 1 h 82"/>
                  <a:gd name="T32" fmla="*/ 0 w 71"/>
                  <a:gd name="T33" fmla="*/ 1 h 82"/>
                  <a:gd name="T34" fmla="*/ 0 w 71"/>
                  <a:gd name="T35" fmla="*/ 1 h 82"/>
                  <a:gd name="T36" fmla="*/ 0 w 71"/>
                  <a:gd name="T37" fmla="*/ 1 h 82"/>
                  <a:gd name="T38" fmla="*/ 0 w 71"/>
                  <a:gd name="T39" fmla="*/ 1 h 82"/>
                  <a:gd name="T40" fmla="*/ 0 w 71"/>
                  <a:gd name="T41" fmla="*/ 1 h 82"/>
                  <a:gd name="T42" fmla="*/ 0 w 71"/>
                  <a:gd name="T43" fmla="*/ 0 h 82"/>
                  <a:gd name="T44" fmla="*/ 0 w 71"/>
                  <a:gd name="T45" fmla="*/ 0 h 82"/>
                  <a:gd name="T46" fmla="*/ 0 w 71"/>
                  <a:gd name="T47" fmla="*/ 0 h 82"/>
                  <a:gd name="T48" fmla="*/ 0 w 71"/>
                  <a:gd name="T49" fmla="*/ 1 h 82"/>
                  <a:gd name="T50" fmla="*/ 0 w 71"/>
                  <a:gd name="T51" fmla="*/ 1 h 8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
                  <a:gd name="T79" fmla="*/ 0 h 82"/>
                  <a:gd name="T80" fmla="*/ 71 w 71"/>
                  <a:gd name="T81" fmla="*/ 82 h 8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 h="82">
                    <a:moveTo>
                      <a:pt x="47" y="11"/>
                    </a:moveTo>
                    <a:lnTo>
                      <a:pt x="47" y="11"/>
                    </a:lnTo>
                    <a:lnTo>
                      <a:pt x="47" y="24"/>
                    </a:lnTo>
                    <a:lnTo>
                      <a:pt x="35" y="24"/>
                    </a:lnTo>
                    <a:lnTo>
                      <a:pt x="24" y="35"/>
                    </a:lnTo>
                    <a:lnTo>
                      <a:pt x="24" y="47"/>
                    </a:lnTo>
                    <a:lnTo>
                      <a:pt x="12" y="59"/>
                    </a:lnTo>
                    <a:lnTo>
                      <a:pt x="0" y="59"/>
                    </a:lnTo>
                    <a:lnTo>
                      <a:pt x="0" y="82"/>
                    </a:lnTo>
                    <a:lnTo>
                      <a:pt x="12" y="82"/>
                    </a:lnTo>
                    <a:lnTo>
                      <a:pt x="24" y="71"/>
                    </a:lnTo>
                    <a:lnTo>
                      <a:pt x="35" y="59"/>
                    </a:lnTo>
                    <a:lnTo>
                      <a:pt x="47" y="59"/>
                    </a:lnTo>
                    <a:lnTo>
                      <a:pt x="59" y="47"/>
                    </a:lnTo>
                    <a:lnTo>
                      <a:pt x="59" y="35"/>
                    </a:lnTo>
                    <a:lnTo>
                      <a:pt x="71" y="24"/>
                    </a:lnTo>
                    <a:lnTo>
                      <a:pt x="71" y="11"/>
                    </a:lnTo>
                    <a:lnTo>
                      <a:pt x="71" y="24"/>
                    </a:lnTo>
                    <a:lnTo>
                      <a:pt x="71" y="11"/>
                    </a:lnTo>
                    <a:lnTo>
                      <a:pt x="71" y="0"/>
                    </a:lnTo>
                    <a:lnTo>
                      <a:pt x="59" y="0"/>
                    </a:lnTo>
                    <a:lnTo>
                      <a:pt x="47" y="0"/>
                    </a:lnTo>
                    <a:lnTo>
                      <a:pt x="47"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38" name="Freeform 77"/>
              <p:cNvSpPr>
                <a:spLocks/>
              </p:cNvSpPr>
              <p:nvPr/>
            </p:nvSpPr>
            <p:spPr bwMode="auto">
              <a:xfrm>
                <a:off x="1569" y="1774"/>
                <a:ext cx="99" cy="287"/>
              </a:xfrm>
              <a:custGeom>
                <a:avLst/>
                <a:gdLst>
                  <a:gd name="T0" fmla="*/ 0 w 199"/>
                  <a:gd name="T1" fmla="*/ 0 h 575"/>
                  <a:gd name="T2" fmla="*/ 0 w 199"/>
                  <a:gd name="T3" fmla="*/ 0 h 575"/>
                  <a:gd name="T4" fmla="*/ 0 w 199"/>
                  <a:gd name="T5" fmla="*/ 0 h 575"/>
                  <a:gd name="T6" fmla="*/ 0 w 199"/>
                  <a:gd name="T7" fmla="*/ 0 h 575"/>
                  <a:gd name="T8" fmla="*/ 0 w 199"/>
                  <a:gd name="T9" fmla="*/ 0 h 575"/>
                  <a:gd name="T10" fmla="*/ 0 w 199"/>
                  <a:gd name="T11" fmla="*/ 0 h 575"/>
                  <a:gd name="T12" fmla="*/ 0 w 199"/>
                  <a:gd name="T13" fmla="*/ 0 h 575"/>
                  <a:gd name="T14" fmla="*/ 0 w 199"/>
                  <a:gd name="T15" fmla="*/ 0 h 575"/>
                  <a:gd name="T16" fmla="*/ 0 w 199"/>
                  <a:gd name="T17" fmla="*/ 0 h 575"/>
                  <a:gd name="T18" fmla="*/ 0 w 199"/>
                  <a:gd name="T19" fmla="*/ 0 h 575"/>
                  <a:gd name="T20" fmla="*/ 0 w 199"/>
                  <a:gd name="T21" fmla="*/ 0 h 575"/>
                  <a:gd name="T22" fmla="*/ 0 w 199"/>
                  <a:gd name="T23" fmla="*/ 0 h 575"/>
                  <a:gd name="T24" fmla="*/ 0 w 199"/>
                  <a:gd name="T25" fmla="*/ 0 h 575"/>
                  <a:gd name="T26" fmla="*/ 0 w 199"/>
                  <a:gd name="T27" fmla="*/ 0 h 575"/>
                  <a:gd name="T28" fmla="*/ 0 w 199"/>
                  <a:gd name="T29" fmla="*/ 0 h 575"/>
                  <a:gd name="T30" fmla="*/ 0 w 199"/>
                  <a:gd name="T31" fmla="*/ 0 h 575"/>
                  <a:gd name="T32" fmla="*/ 0 w 199"/>
                  <a:gd name="T33" fmla="*/ 0 h 575"/>
                  <a:gd name="T34" fmla="*/ 0 w 199"/>
                  <a:gd name="T35" fmla="*/ 0 h 575"/>
                  <a:gd name="T36" fmla="*/ 0 w 199"/>
                  <a:gd name="T37" fmla="*/ 0 h 575"/>
                  <a:gd name="T38" fmla="*/ 0 w 199"/>
                  <a:gd name="T39" fmla="*/ 0 h 575"/>
                  <a:gd name="T40" fmla="*/ 0 w 199"/>
                  <a:gd name="T41" fmla="*/ 0 h 575"/>
                  <a:gd name="T42" fmla="*/ 0 w 199"/>
                  <a:gd name="T43" fmla="*/ 0 h 575"/>
                  <a:gd name="T44" fmla="*/ 0 w 199"/>
                  <a:gd name="T45" fmla="*/ 0 h 575"/>
                  <a:gd name="T46" fmla="*/ 0 w 199"/>
                  <a:gd name="T47" fmla="*/ 0 h 575"/>
                  <a:gd name="T48" fmla="*/ 0 w 199"/>
                  <a:gd name="T49" fmla="*/ 0 h 575"/>
                  <a:gd name="T50" fmla="*/ 0 w 199"/>
                  <a:gd name="T51" fmla="*/ 0 h 57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9"/>
                  <a:gd name="T79" fmla="*/ 0 h 575"/>
                  <a:gd name="T80" fmla="*/ 199 w 199"/>
                  <a:gd name="T81" fmla="*/ 575 h 57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9" h="575">
                    <a:moveTo>
                      <a:pt x="176" y="12"/>
                    </a:moveTo>
                    <a:lnTo>
                      <a:pt x="164" y="12"/>
                    </a:lnTo>
                    <a:lnTo>
                      <a:pt x="152" y="82"/>
                    </a:lnTo>
                    <a:lnTo>
                      <a:pt x="141" y="141"/>
                    </a:lnTo>
                    <a:lnTo>
                      <a:pt x="117" y="211"/>
                    </a:lnTo>
                    <a:lnTo>
                      <a:pt x="94" y="281"/>
                    </a:lnTo>
                    <a:lnTo>
                      <a:pt x="82" y="352"/>
                    </a:lnTo>
                    <a:lnTo>
                      <a:pt x="46" y="422"/>
                    </a:lnTo>
                    <a:lnTo>
                      <a:pt x="24" y="493"/>
                    </a:lnTo>
                    <a:lnTo>
                      <a:pt x="0" y="562"/>
                    </a:lnTo>
                    <a:lnTo>
                      <a:pt x="24" y="575"/>
                    </a:lnTo>
                    <a:lnTo>
                      <a:pt x="46" y="504"/>
                    </a:lnTo>
                    <a:lnTo>
                      <a:pt x="70" y="434"/>
                    </a:lnTo>
                    <a:lnTo>
                      <a:pt x="94" y="363"/>
                    </a:lnTo>
                    <a:lnTo>
                      <a:pt x="117" y="293"/>
                    </a:lnTo>
                    <a:lnTo>
                      <a:pt x="141" y="223"/>
                    </a:lnTo>
                    <a:lnTo>
                      <a:pt x="164" y="153"/>
                    </a:lnTo>
                    <a:lnTo>
                      <a:pt x="176" y="82"/>
                    </a:lnTo>
                    <a:lnTo>
                      <a:pt x="199" y="24"/>
                    </a:lnTo>
                    <a:lnTo>
                      <a:pt x="187" y="24"/>
                    </a:lnTo>
                    <a:lnTo>
                      <a:pt x="199" y="24"/>
                    </a:lnTo>
                    <a:lnTo>
                      <a:pt x="187" y="12"/>
                    </a:lnTo>
                    <a:lnTo>
                      <a:pt x="187" y="0"/>
                    </a:lnTo>
                    <a:lnTo>
                      <a:pt x="176" y="12"/>
                    </a:lnTo>
                    <a:lnTo>
                      <a:pt x="164" y="12"/>
                    </a:lnTo>
                    <a:lnTo>
                      <a:pt x="176"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39" name="Freeform 78"/>
              <p:cNvSpPr>
                <a:spLocks/>
              </p:cNvSpPr>
              <p:nvPr/>
            </p:nvSpPr>
            <p:spPr bwMode="auto">
              <a:xfrm>
                <a:off x="1645" y="1593"/>
                <a:ext cx="47" cy="193"/>
              </a:xfrm>
              <a:custGeom>
                <a:avLst/>
                <a:gdLst>
                  <a:gd name="T0" fmla="*/ 0 w 95"/>
                  <a:gd name="T1" fmla="*/ 1 h 386"/>
                  <a:gd name="T2" fmla="*/ 0 w 95"/>
                  <a:gd name="T3" fmla="*/ 1 h 386"/>
                  <a:gd name="T4" fmla="*/ 0 w 95"/>
                  <a:gd name="T5" fmla="*/ 1 h 386"/>
                  <a:gd name="T6" fmla="*/ 0 w 95"/>
                  <a:gd name="T7" fmla="*/ 1 h 386"/>
                  <a:gd name="T8" fmla="*/ 0 w 95"/>
                  <a:gd name="T9" fmla="*/ 1 h 386"/>
                  <a:gd name="T10" fmla="*/ 0 w 95"/>
                  <a:gd name="T11" fmla="*/ 1 h 386"/>
                  <a:gd name="T12" fmla="*/ 0 w 95"/>
                  <a:gd name="T13" fmla="*/ 1 h 386"/>
                  <a:gd name="T14" fmla="*/ 0 w 95"/>
                  <a:gd name="T15" fmla="*/ 1 h 386"/>
                  <a:gd name="T16" fmla="*/ 0 w 95"/>
                  <a:gd name="T17" fmla="*/ 1 h 386"/>
                  <a:gd name="T18" fmla="*/ 0 w 95"/>
                  <a:gd name="T19" fmla="*/ 1 h 386"/>
                  <a:gd name="T20" fmla="*/ 0 w 95"/>
                  <a:gd name="T21" fmla="*/ 1 h 386"/>
                  <a:gd name="T22" fmla="*/ 0 w 95"/>
                  <a:gd name="T23" fmla="*/ 1 h 386"/>
                  <a:gd name="T24" fmla="*/ 0 w 95"/>
                  <a:gd name="T25" fmla="*/ 1 h 386"/>
                  <a:gd name="T26" fmla="*/ 0 w 95"/>
                  <a:gd name="T27" fmla="*/ 1 h 386"/>
                  <a:gd name="T28" fmla="*/ 0 w 95"/>
                  <a:gd name="T29" fmla="*/ 1 h 386"/>
                  <a:gd name="T30" fmla="*/ 0 w 95"/>
                  <a:gd name="T31" fmla="*/ 1 h 386"/>
                  <a:gd name="T32" fmla="*/ 0 w 95"/>
                  <a:gd name="T33" fmla="*/ 1 h 386"/>
                  <a:gd name="T34" fmla="*/ 0 w 95"/>
                  <a:gd name="T35" fmla="*/ 1 h 386"/>
                  <a:gd name="T36" fmla="*/ 0 w 95"/>
                  <a:gd name="T37" fmla="*/ 0 h 386"/>
                  <a:gd name="T38" fmla="*/ 0 w 95"/>
                  <a:gd name="T39" fmla="*/ 1 h 386"/>
                  <a:gd name="T40" fmla="*/ 0 w 95"/>
                  <a:gd name="T41" fmla="*/ 0 h 386"/>
                  <a:gd name="T42" fmla="*/ 0 w 95"/>
                  <a:gd name="T43" fmla="*/ 0 h 386"/>
                  <a:gd name="T44" fmla="*/ 0 w 95"/>
                  <a:gd name="T45" fmla="*/ 1 h 386"/>
                  <a:gd name="T46" fmla="*/ 0 w 95"/>
                  <a:gd name="T47" fmla="*/ 1 h 386"/>
                  <a:gd name="T48" fmla="*/ 0 w 95"/>
                  <a:gd name="T49" fmla="*/ 1 h 386"/>
                  <a:gd name="T50" fmla="*/ 0 w 95"/>
                  <a:gd name="T51" fmla="*/ 1 h 38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5"/>
                  <a:gd name="T79" fmla="*/ 0 h 386"/>
                  <a:gd name="T80" fmla="*/ 95 w 95"/>
                  <a:gd name="T81" fmla="*/ 386 h 38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5" h="386">
                    <a:moveTo>
                      <a:pt x="0" y="11"/>
                    </a:moveTo>
                    <a:lnTo>
                      <a:pt x="0" y="22"/>
                    </a:lnTo>
                    <a:lnTo>
                      <a:pt x="35" y="46"/>
                    </a:lnTo>
                    <a:lnTo>
                      <a:pt x="59" y="81"/>
                    </a:lnTo>
                    <a:lnTo>
                      <a:pt x="71" y="128"/>
                    </a:lnTo>
                    <a:lnTo>
                      <a:pt x="71" y="175"/>
                    </a:lnTo>
                    <a:lnTo>
                      <a:pt x="59" y="234"/>
                    </a:lnTo>
                    <a:lnTo>
                      <a:pt x="47" y="292"/>
                    </a:lnTo>
                    <a:lnTo>
                      <a:pt x="35" y="339"/>
                    </a:lnTo>
                    <a:lnTo>
                      <a:pt x="24" y="374"/>
                    </a:lnTo>
                    <a:lnTo>
                      <a:pt x="35" y="386"/>
                    </a:lnTo>
                    <a:lnTo>
                      <a:pt x="59" y="339"/>
                    </a:lnTo>
                    <a:lnTo>
                      <a:pt x="71" y="292"/>
                    </a:lnTo>
                    <a:lnTo>
                      <a:pt x="82" y="234"/>
                    </a:lnTo>
                    <a:lnTo>
                      <a:pt x="95" y="175"/>
                    </a:lnTo>
                    <a:lnTo>
                      <a:pt x="95" y="128"/>
                    </a:lnTo>
                    <a:lnTo>
                      <a:pt x="82" y="69"/>
                    </a:lnTo>
                    <a:lnTo>
                      <a:pt x="59" y="35"/>
                    </a:lnTo>
                    <a:lnTo>
                      <a:pt x="12" y="0"/>
                    </a:lnTo>
                    <a:lnTo>
                      <a:pt x="24" y="11"/>
                    </a:lnTo>
                    <a:lnTo>
                      <a:pt x="12" y="0"/>
                    </a:lnTo>
                    <a:lnTo>
                      <a:pt x="0" y="0"/>
                    </a:lnTo>
                    <a:lnTo>
                      <a:pt x="0" y="11"/>
                    </a:lnTo>
                    <a:lnTo>
                      <a:pt x="0" y="22"/>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40" name="Freeform 79"/>
              <p:cNvSpPr>
                <a:spLocks/>
              </p:cNvSpPr>
              <p:nvPr/>
            </p:nvSpPr>
            <p:spPr bwMode="auto">
              <a:xfrm>
                <a:off x="1639" y="1581"/>
                <a:ext cx="17" cy="18"/>
              </a:xfrm>
              <a:custGeom>
                <a:avLst/>
                <a:gdLst>
                  <a:gd name="T0" fmla="*/ 0 w 35"/>
                  <a:gd name="T1" fmla="*/ 1 h 35"/>
                  <a:gd name="T2" fmla="*/ 0 w 35"/>
                  <a:gd name="T3" fmla="*/ 1 h 35"/>
                  <a:gd name="T4" fmla="*/ 0 w 35"/>
                  <a:gd name="T5" fmla="*/ 1 h 35"/>
                  <a:gd name="T6" fmla="*/ 0 w 35"/>
                  <a:gd name="T7" fmla="*/ 1 h 35"/>
                  <a:gd name="T8" fmla="*/ 0 w 35"/>
                  <a:gd name="T9" fmla="*/ 1 h 35"/>
                  <a:gd name="T10" fmla="*/ 0 w 35"/>
                  <a:gd name="T11" fmla="*/ 1 h 35"/>
                  <a:gd name="T12" fmla="*/ 0 w 35"/>
                  <a:gd name="T13" fmla="*/ 1 h 35"/>
                  <a:gd name="T14" fmla="*/ 0 w 35"/>
                  <a:gd name="T15" fmla="*/ 1 h 35"/>
                  <a:gd name="T16" fmla="*/ 0 w 35"/>
                  <a:gd name="T17" fmla="*/ 1 h 35"/>
                  <a:gd name="T18" fmla="*/ 0 w 35"/>
                  <a:gd name="T19" fmla="*/ 0 h 35"/>
                  <a:gd name="T20" fmla="*/ 0 w 35"/>
                  <a:gd name="T21" fmla="*/ 0 h 35"/>
                  <a:gd name="T22" fmla="*/ 0 w 35"/>
                  <a:gd name="T23" fmla="*/ 1 h 35"/>
                  <a:gd name="T24" fmla="*/ 0 w 35"/>
                  <a:gd name="T25" fmla="*/ 0 h 35"/>
                  <a:gd name="T26" fmla="*/ 0 w 35"/>
                  <a:gd name="T27" fmla="*/ 0 h 35"/>
                  <a:gd name="T28" fmla="*/ 0 w 35"/>
                  <a:gd name="T29" fmla="*/ 0 h 35"/>
                  <a:gd name="T30" fmla="*/ 0 w 35"/>
                  <a:gd name="T31" fmla="*/ 1 h 35"/>
                  <a:gd name="T32" fmla="*/ 0 w 35"/>
                  <a:gd name="T33" fmla="*/ 1 h 35"/>
                  <a:gd name="T34" fmla="*/ 0 w 35"/>
                  <a:gd name="T35" fmla="*/ 1 h 3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
                  <a:gd name="T55" fmla="*/ 0 h 35"/>
                  <a:gd name="T56" fmla="*/ 35 w 35"/>
                  <a:gd name="T57" fmla="*/ 35 h 3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 h="35">
                    <a:moveTo>
                      <a:pt x="0" y="11"/>
                    </a:moveTo>
                    <a:lnTo>
                      <a:pt x="0" y="11"/>
                    </a:lnTo>
                    <a:lnTo>
                      <a:pt x="0" y="24"/>
                    </a:lnTo>
                    <a:lnTo>
                      <a:pt x="11" y="24"/>
                    </a:lnTo>
                    <a:lnTo>
                      <a:pt x="11" y="35"/>
                    </a:lnTo>
                    <a:lnTo>
                      <a:pt x="35" y="35"/>
                    </a:lnTo>
                    <a:lnTo>
                      <a:pt x="35" y="24"/>
                    </a:lnTo>
                    <a:lnTo>
                      <a:pt x="23" y="11"/>
                    </a:lnTo>
                    <a:lnTo>
                      <a:pt x="23" y="0"/>
                    </a:lnTo>
                    <a:lnTo>
                      <a:pt x="11" y="0"/>
                    </a:lnTo>
                    <a:lnTo>
                      <a:pt x="23" y="11"/>
                    </a:lnTo>
                    <a:lnTo>
                      <a:pt x="11" y="0"/>
                    </a:lnTo>
                    <a:lnTo>
                      <a:pt x="0"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41" name="Freeform 80"/>
              <p:cNvSpPr>
                <a:spLocks/>
              </p:cNvSpPr>
              <p:nvPr/>
            </p:nvSpPr>
            <p:spPr bwMode="auto">
              <a:xfrm>
                <a:off x="1639" y="1552"/>
                <a:ext cx="12" cy="35"/>
              </a:xfrm>
              <a:custGeom>
                <a:avLst/>
                <a:gdLst>
                  <a:gd name="T0" fmla="*/ 0 w 23"/>
                  <a:gd name="T1" fmla="*/ 1 h 69"/>
                  <a:gd name="T2" fmla="*/ 0 w 23"/>
                  <a:gd name="T3" fmla="*/ 1 h 69"/>
                  <a:gd name="T4" fmla="*/ 0 w 23"/>
                  <a:gd name="T5" fmla="*/ 1 h 69"/>
                  <a:gd name="T6" fmla="*/ 0 w 23"/>
                  <a:gd name="T7" fmla="*/ 1 h 69"/>
                  <a:gd name="T8" fmla="*/ 0 w 23"/>
                  <a:gd name="T9" fmla="*/ 1 h 69"/>
                  <a:gd name="T10" fmla="*/ 0 w 23"/>
                  <a:gd name="T11" fmla="*/ 1 h 69"/>
                  <a:gd name="T12" fmla="*/ 1 w 23"/>
                  <a:gd name="T13" fmla="*/ 1 h 69"/>
                  <a:gd name="T14" fmla="*/ 1 w 23"/>
                  <a:gd name="T15" fmla="*/ 1 h 69"/>
                  <a:gd name="T16" fmla="*/ 1 w 23"/>
                  <a:gd name="T17" fmla="*/ 1 h 69"/>
                  <a:gd name="T18" fmla="*/ 1 w 23"/>
                  <a:gd name="T19" fmla="*/ 1 h 69"/>
                  <a:gd name="T20" fmla="*/ 1 w 23"/>
                  <a:gd name="T21" fmla="*/ 1 h 69"/>
                  <a:gd name="T22" fmla="*/ 1 w 23"/>
                  <a:gd name="T23" fmla="*/ 1 h 69"/>
                  <a:gd name="T24" fmla="*/ 1 w 23"/>
                  <a:gd name="T25" fmla="*/ 1 h 69"/>
                  <a:gd name="T26" fmla="*/ 1 w 23"/>
                  <a:gd name="T27" fmla="*/ 0 h 69"/>
                  <a:gd name="T28" fmla="*/ 1 w 23"/>
                  <a:gd name="T29" fmla="*/ 0 h 69"/>
                  <a:gd name="T30" fmla="*/ 0 w 23"/>
                  <a:gd name="T31" fmla="*/ 0 h 69"/>
                  <a:gd name="T32" fmla="*/ 0 w 23"/>
                  <a:gd name="T33" fmla="*/ 1 h 69"/>
                  <a:gd name="T34" fmla="*/ 0 w 23"/>
                  <a:gd name="T35" fmla="*/ 1 h 6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
                  <a:gd name="T55" fmla="*/ 0 h 69"/>
                  <a:gd name="T56" fmla="*/ 23 w 23"/>
                  <a:gd name="T57" fmla="*/ 69 h 6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 h="69">
                    <a:moveTo>
                      <a:pt x="0" y="11"/>
                    </a:moveTo>
                    <a:lnTo>
                      <a:pt x="0" y="11"/>
                    </a:lnTo>
                    <a:lnTo>
                      <a:pt x="0" y="22"/>
                    </a:lnTo>
                    <a:lnTo>
                      <a:pt x="0" y="35"/>
                    </a:lnTo>
                    <a:lnTo>
                      <a:pt x="0" y="46"/>
                    </a:lnTo>
                    <a:lnTo>
                      <a:pt x="0" y="69"/>
                    </a:lnTo>
                    <a:lnTo>
                      <a:pt x="23" y="69"/>
                    </a:lnTo>
                    <a:lnTo>
                      <a:pt x="23" y="46"/>
                    </a:lnTo>
                    <a:lnTo>
                      <a:pt x="23" y="35"/>
                    </a:lnTo>
                    <a:lnTo>
                      <a:pt x="23" y="22"/>
                    </a:lnTo>
                    <a:lnTo>
                      <a:pt x="23" y="11"/>
                    </a:lnTo>
                    <a:lnTo>
                      <a:pt x="11" y="0"/>
                    </a:lnTo>
                    <a:lnTo>
                      <a:pt x="0"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42" name="Freeform 81"/>
              <p:cNvSpPr>
                <a:spLocks/>
              </p:cNvSpPr>
              <p:nvPr/>
            </p:nvSpPr>
            <p:spPr bwMode="auto">
              <a:xfrm>
                <a:off x="1639" y="1329"/>
                <a:ext cx="12" cy="228"/>
              </a:xfrm>
              <a:custGeom>
                <a:avLst/>
                <a:gdLst>
                  <a:gd name="T0" fmla="*/ 1 w 23"/>
                  <a:gd name="T1" fmla="*/ 0 h 457"/>
                  <a:gd name="T2" fmla="*/ 0 w 23"/>
                  <a:gd name="T3" fmla="*/ 0 h 457"/>
                  <a:gd name="T4" fmla="*/ 0 w 23"/>
                  <a:gd name="T5" fmla="*/ 0 h 457"/>
                  <a:gd name="T6" fmla="*/ 0 w 23"/>
                  <a:gd name="T7" fmla="*/ 0 h 457"/>
                  <a:gd name="T8" fmla="*/ 0 w 23"/>
                  <a:gd name="T9" fmla="*/ 0 h 457"/>
                  <a:gd name="T10" fmla="*/ 0 w 23"/>
                  <a:gd name="T11" fmla="*/ 0 h 457"/>
                  <a:gd name="T12" fmla="*/ 1 w 23"/>
                  <a:gd name="T13" fmla="*/ 0 h 457"/>
                  <a:gd name="T14" fmla="*/ 1 w 23"/>
                  <a:gd name="T15" fmla="*/ 0 h 457"/>
                  <a:gd name="T16" fmla="*/ 1 w 23"/>
                  <a:gd name="T17" fmla="*/ 0 h 457"/>
                  <a:gd name="T18" fmla="*/ 1 w 23"/>
                  <a:gd name="T19" fmla="*/ 0 h 457"/>
                  <a:gd name="T20" fmla="*/ 1 w 23"/>
                  <a:gd name="T21" fmla="*/ 0 h 457"/>
                  <a:gd name="T22" fmla="*/ 1 w 23"/>
                  <a:gd name="T23" fmla="*/ 0 h 457"/>
                  <a:gd name="T24" fmla="*/ 1 w 23"/>
                  <a:gd name="T25" fmla="*/ 0 h 457"/>
                  <a:gd name="T26" fmla="*/ 1 w 23"/>
                  <a:gd name="T27" fmla="*/ 0 h 457"/>
                  <a:gd name="T28" fmla="*/ 1 w 23"/>
                  <a:gd name="T29" fmla="*/ 0 h 457"/>
                  <a:gd name="T30" fmla="*/ 1 w 23"/>
                  <a:gd name="T31" fmla="*/ 0 h 457"/>
                  <a:gd name="T32" fmla="*/ 0 w 23"/>
                  <a:gd name="T33" fmla="*/ 0 h 457"/>
                  <a:gd name="T34" fmla="*/ 1 w 23"/>
                  <a:gd name="T35" fmla="*/ 0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
                  <a:gd name="T55" fmla="*/ 0 h 457"/>
                  <a:gd name="T56" fmla="*/ 23 w 23"/>
                  <a:gd name="T57" fmla="*/ 457 h 4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 h="457">
                    <a:moveTo>
                      <a:pt x="23" y="24"/>
                    </a:moveTo>
                    <a:lnTo>
                      <a:pt x="0" y="12"/>
                    </a:lnTo>
                    <a:lnTo>
                      <a:pt x="0" y="117"/>
                    </a:lnTo>
                    <a:lnTo>
                      <a:pt x="0" y="234"/>
                    </a:lnTo>
                    <a:lnTo>
                      <a:pt x="0" y="340"/>
                    </a:lnTo>
                    <a:lnTo>
                      <a:pt x="0" y="457"/>
                    </a:lnTo>
                    <a:lnTo>
                      <a:pt x="23" y="457"/>
                    </a:lnTo>
                    <a:lnTo>
                      <a:pt x="23" y="340"/>
                    </a:lnTo>
                    <a:lnTo>
                      <a:pt x="23" y="234"/>
                    </a:lnTo>
                    <a:lnTo>
                      <a:pt x="23" y="117"/>
                    </a:lnTo>
                    <a:lnTo>
                      <a:pt x="23" y="12"/>
                    </a:lnTo>
                    <a:lnTo>
                      <a:pt x="11" y="0"/>
                    </a:lnTo>
                    <a:lnTo>
                      <a:pt x="23" y="12"/>
                    </a:lnTo>
                    <a:lnTo>
                      <a:pt x="23" y="0"/>
                    </a:lnTo>
                    <a:lnTo>
                      <a:pt x="11" y="0"/>
                    </a:lnTo>
                    <a:lnTo>
                      <a:pt x="0" y="12"/>
                    </a:lnTo>
                    <a:lnTo>
                      <a:pt x="23"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43" name="Freeform 82"/>
              <p:cNvSpPr>
                <a:spLocks/>
              </p:cNvSpPr>
              <p:nvPr/>
            </p:nvSpPr>
            <p:spPr bwMode="auto">
              <a:xfrm>
                <a:off x="1041" y="1077"/>
                <a:ext cx="674" cy="539"/>
              </a:xfrm>
              <a:custGeom>
                <a:avLst/>
                <a:gdLst>
                  <a:gd name="T0" fmla="*/ 1 w 1348"/>
                  <a:gd name="T1" fmla="*/ 1 h 1078"/>
                  <a:gd name="T2" fmla="*/ 1 w 1348"/>
                  <a:gd name="T3" fmla="*/ 1 h 1078"/>
                  <a:gd name="T4" fmla="*/ 1 w 1348"/>
                  <a:gd name="T5" fmla="*/ 1 h 1078"/>
                  <a:gd name="T6" fmla="*/ 1 w 1348"/>
                  <a:gd name="T7" fmla="*/ 1 h 1078"/>
                  <a:gd name="T8" fmla="*/ 1 w 1348"/>
                  <a:gd name="T9" fmla="*/ 1 h 1078"/>
                  <a:gd name="T10" fmla="*/ 1 w 1348"/>
                  <a:gd name="T11" fmla="*/ 1 h 1078"/>
                  <a:gd name="T12" fmla="*/ 1 w 1348"/>
                  <a:gd name="T13" fmla="*/ 1 h 1078"/>
                  <a:gd name="T14" fmla="*/ 1 w 1348"/>
                  <a:gd name="T15" fmla="*/ 1 h 1078"/>
                  <a:gd name="T16" fmla="*/ 1 w 1348"/>
                  <a:gd name="T17" fmla="*/ 1 h 1078"/>
                  <a:gd name="T18" fmla="*/ 1 w 1348"/>
                  <a:gd name="T19" fmla="*/ 1 h 1078"/>
                  <a:gd name="T20" fmla="*/ 1 w 1348"/>
                  <a:gd name="T21" fmla="*/ 1 h 1078"/>
                  <a:gd name="T22" fmla="*/ 1 w 1348"/>
                  <a:gd name="T23" fmla="*/ 1 h 1078"/>
                  <a:gd name="T24" fmla="*/ 1 w 1348"/>
                  <a:gd name="T25" fmla="*/ 1 h 1078"/>
                  <a:gd name="T26" fmla="*/ 1 w 1348"/>
                  <a:gd name="T27" fmla="*/ 1 h 1078"/>
                  <a:gd name="T28" fmla="*/ 1 w 1348"/>
                  <a:gd name="T29" fmla="*/ 1 h 1078"/>
                  <a:gd name="T30" fmla="*/ 1 w 1348"/>
                  <a:gd name="T31" fmla="*/ 1 h 1078"/>
                  <a:gd name="T32" fmla="*/ 1 w 1348"/>
                  <a:gd name="T33" fmla="*/ 1 h 1078"/>
                  <a:gd name="T34" fmla="*/ 0 w 1348"/>
                  <a:gd name="T35" fmla="*/ 1 h 1078"/>
                  <a:gd name="T36" fmla="*/ 1 w 1348"/>
                  <a:gd name="T37" fmla="*/ 1 h 1078"/>
                  <a:gd name="T38" fmla="*/ 1 w 1348"/>
                  <a:gd name="T39" fmla="*/ 1 h 1078"/>
                  <a:gd name="T40" fmla="*/ 1 w 1348"/>
                  <a:gd name="T41" fmla="*/ 1 h 1078"/>
                  <a:gd name="T42" fmla="*/ 1 w 1348"/>
                  <a:gd name="T43" fmla="*/ 1 h 1078"/>
                  <a:gd name="T44" fmla="*/ 1 w 1348"/>
                  <a:gd name="T45" fmla="*/ 1 h 1078"/>
                  <a:gd name="T46" fmla="*/ 1 w 1348"/>
                  <a:gd name="T47" fmla="*/ 1 h 1078"/>
                  <a:gd name="T48" fmla="*/ 1 w 1348"/>
                  <a:gd name="T49" fmla="*/ 1 h 1078"/>
                  <a:gd name="T50" fmla="*/ 1 w 1348"/>
                  <a:gd name="T51" fmla="*/ 0 h 1078"/>
                  <a:gd name="T52" fmla="*/ 1 w 1348"/>
                  <a:gd name="T53" fmla="*/ 1 h 1078"/>
                  <a:gd name="T54" fmla="*/ 1 w 1348"/>
                  <a:gd name="T55" fmla="*/ 1 h 1078"/>
                  <a:gd name="T56" fmla="*/ 1 w 1348"/>
                  <a:gd name="T57" fmla="*/ 1 h 1078"/>
                  <a:gd name="T58" fmla="*/ 1 w 1348"/>
                  <a:gd name="T59" fmla="*/ 1 h 1078"/>
                  <a:gd name="T60" fmla="*/ 1 w 1348"/>
                  <a:gd name="T61" fmla="*/ 1 h 1078"/>
                  <a:gd name="T62" fmla="*/ 1 w 1348"/>
                  <a:gd name="T63" fmla="*/ 1 h 1078"/>
                  <a:gd name="T64" fmla="*/ 1 w 1348"/>
                  <a:gd name="T65" fmla="*/ 1 h 1078"/>
                  <a:gd name="T66" fmla="*/ 1 w 1348"/>
                  <a:gd name="T67" fmla="*/ 1 h 1078"/>
                  <a:gd name="T68" fmla="*/ 1 w 1348"/>
                  <a:gd name="T69" fmla="*/ 1 h 1078"/>
                  <a:gd name="T70" fmla="*/ 1 w 1348"/>
                  <a:gd name="T71" fmla="*/ 1 h 1078"/>
                  <a:gd name="T72" fmla="*/ 1 w 1348"/>
                  <a:gd name="T73" fmla="*/ 1 h 1078"/>
                  <a:gd name="T74" fmla="*/ 1 w 1348"/>
                  <a:gd name="T75" fmla="*/ 1 h 1078"/>
                  <a:gd name="T76" fmla="*/ 1 w 1348"/>
                  <a:gd name="T77" fmla="*/ 1 h 1078"/>
                  <a:gd name="T78" fmla="*/ 1 w 1348"/>
                  <a:gd name="T79" fmla="*/ 1 h 1078"/>
                  <a:gd name="T80" fmla="*/ 1 w 1348"/>
                  <a:gd name="T81" fmla="*/ 1 h 1078"/>
                  <a:gd name="T82" fmla="*/ 1 w 1348"/>
                  <a:gd name="T83" fmla="*/ 1 h 1078"/>
                  <a:gd name="T84" fmla="*/ 1 w 1348"/>
                  <a:gd name="T85" fmla="*/ 1 h 1078"/>
                  <a:gd name="T86" fmla="*/ 1 w 1348"/>
                  <a:gd name="T87" fmla="*/ 1 h 1078"/>
                  <a:gd name="T88" fmla="*/ 1 w 1348"/>
                  <a:gd name="T89" fmla="*/ 1 h 1078"/>
                  <a:gd name="T90" fmla="*/ 1 w 1348"/>
                  <a:gd name="T91" fmla="*/ 1 h 1078"/>
                  <a:gd name="T92" fmla="*/ 1 w 1348"/>
                  <a:gd name="T93" fmla="*/ 1 h 1078"/>
                  <a:gd name="T94" fmla="*/ 1 w 1348"/>
                  <a:gd name="T95" fmla="*/ 1 h 107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48"/>
                  <a:gd name="T145" fmla="*/ 0 h 1078"/>
                  <a:gd name="T146" fmla="*/ 1348 w 1348"/>
                  <a:gd name="T147" fmla="*/ 1078 h 107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48" h="1078">
                    <a:moveTo>
                      <a:pt x="856" y="364"/>
                    </a:moveTo>
                    <a:lnTo>
                      <a:pt x="844" y="387"/>
                    </a:lnTo>
                    <a:lnTo>
                      <a:pt x="820" y="410"/>
                    </a:lnTo>
                    <a:lnTo>
                      <a:pt x="785" y="433"/>
                    </a:lnTo>
                    <a:lnTo>
                      <a:pt x="762" y="457"/>
                    </a:lnTo>
                    <a:lnTo>
                      <a:pt x="739" y="481"/>
                    </a:lnTo>
                    <a:lnTo>
                      <a:pt x="703" y="492"/>
                    </a:lnTo>
                    <a:lnTo>
                      <a:pt x="668" y="516"/>
                    </a:lnTo>
                    <a:lnTo>
                      <a:pt x="645" y="528"/>
                    </a:lnTo>
                    <a:lnTo>
                      <a:pt x="610" y="539"/>
                    </a:lnTo>
                    <a:lnTo>
                      <a:pt x="575" y="550"/>
                    </a:lnTo>
                    <a:lnTo>
                      <a:pt x="539" y="563"/>
                    </a:lnTo>
                    <a:lnTo>
                      <a:pt x="504" y="563"/>
                    </a:lnTo>
                    <a:lnTo>
                      <a:pt x="469" y="574"/>
                    </a:lnTo>
                    <a:lnTo>
                      <a:pt x="446" y="574"/>
                    </a:lnTo>
                    <a:lnTo>
                      <a:pt x="411" y="574"/>
                    </a:lnTo>
                    <a:lnTo>
                      <a:pt x="376" y="574"/>
                    </a:lnTo>
                    <a:lnTo>
                      <a:pt x="364" y="586"/>
                    </a:lnTo>
                    <a:lnTo>
                      <a:pt x="364" y="598"/>
                    </a:lnTo>
                    <a:lnTo>
                      <a:pt x="352" y="598"/>
                    </a:lnTo>
                    <a:lnTo>
                      <a:pt x="340" y="610"/>
                    </a:lnTo>
                    <a:lnTo>
                      <a:pt x="329" y="610"/>
                    </a:lnTo>
                    <a:lnTo>
                      <a:pt x="317" y="621"/>
                    </a:lnTo>
                    <a:lnTo>
                      <a:pt x="329" y="715"/>
                    </a:lnTo>
                    <a:lnTo>
                      <a:pt x="329" y="809"/>
                    </a:lnTo>
                    <a:lnTo>
                      <a:pt x="329" y="902"/>
                    </a:lnTo>
                    <a:lnTo>
                      <a:pt x="329" y="996"/>
                    </a:lnTo>
                    <a:lnTo>
                      <a:pt x="317" y="1019"/>
                    </a:lnTo>
                    <a:lnTo>
                      <a:pt x="317" y="1043"/>
                    </a:lnTo>
                    <a:lnTo>
                      <a:pt x="305" y="1054"/>
                    </a:lnTo>
                    <a:lnTo>
                      <a:pt x="281" y="1067"/>
                    </a:lnTo>
                    <a:lnTo>
                      <a:pt x="270" y="1078"/>
                    </a:lnTo>
                    <a:lnTo>
                      <a:pt x="258" y="1078"/>
                    </a:lnTo>
                    <a:lnTo>
                      <a:pt x="235" y="1078"/>
                    </a:lnTo>
                    <a:lnTo>
                      <a:pt x="223" y="1078"/>
                    </a:lnTo>
                    <a:lnTo>
                      <a:pt x="212" y="1032"/>
                    </a:lnTo>
                    <a:lnTo>
                      <a:pt x="212" y="961"/>
                    </a:lnTo>
                    <a:lnTo>
                      <a:pt x="212" y="891"/>
                    </a:lnTo>
                    <a:lnTo>
                      <a:pt x="212" y="809"/>
                    </a:lnTo>
                    <a:lnTo>
                      <a:pt x="199" y="785"/>
                    </a:lnTo>
                    <a:lnTo>
                      <a:pt x="188" y="773"/>
                    </a:lnTo>
                    <a:lnTo>
                      <a:pt x="164" y="762"/>
                    </a:lnTo>
                    <a:lnTo>
                      <a:pt x="141" y="751"/>
                    </a:lnTo>
                    <a:lnTo>
                      <a:pt x="106" y="738"/>
                    </a:lnTo>
                    <a:lnTo>
                      <a:pt x="82" y="738"/>
                    </a:lnTo>
                    <a:lnTo>
                      <a:pt x="59" y="738"/>
                    </a:lnTo>
                    <a:lnTo>
                      <a:pt x="36" y="727"/>
                    </a:lnTo>
                    <a:lnTo>
                      <a:pt x="36" y="680"/>
                    </a:lnTo>
                    <a:lnTo>
                      <a:pt x="24" y="621"/>
                    </a:lnTo>
                    <a:lnTo>
                      <a:pt x="13" y="574"/>
                    </a:lnTo>
                    <a:lnTo>
                      <a:pt x="0" y="516"/>
                    </a:lnTo>
                    <a:lnTo>
                      <a:pt x="0" y="457"/>
                    </a:lnTo>
                    <a:lnTo>
                      <a:pt x="0" y="410"/>
                    </a:lnTo>
                    <a:lnTo>
                      <a:pt x="0" y="351"/>
                    </a:lnTo>
                    <a:lnTo>
                      <a:pt x="13" y="305"/>
                    </a:lnTo>
                    <a:lnTo>
                      <a:pt x="13" y="282"/>
                    </a:lnTo>
                    <a:lnTo>
                      <a:pt x="24" y="258"/>
                    </a:lnTo>
                    <a:lnTo>
                      <a:pt x="36" y="247"/>
                    </a:lnTo>
                    <a:lnTo>
                      <a:pt x="59" y="223"/>
                    </a:lnTo>
                    <a:lnTo>
                      <a:pt x="82" y="199"/>
                    </a:lnTo>
                    <a:lnTo>
                      <a:pt x="95" y="188"/>
                    </a:lnTo>
                    <a:lnTo>
                      <a:pt x="117" y="165"/>
                    </a:lnTo>
                    <a:lnTo>
                      <a:pt x="141" y="152"/>
                    </a:lnTo>
                    <a:lnTo>
                      <a:pt x="164" y="129"/>
                    </a:lnTo>
                    <a:lnTo>
                      <a:pt x="199" y="117"/>
                    </a:lnTo>
                    <a:lnTo>
                      <a:pt x="235" y="94"/>
                    </a:lnTo>
                    <a:lnTo>
                      <a:pt x="270" y="82"/>
                    </a:lnTo>
                    <a:lnTo>
                      <a:pt x="305" y="59"/>
                    </a:lnTo>
                    <a:lnTo>
                      <a:pt x="352" y="48"/>
                    </a:lnTo>
                    <a:lnTo>
                      <a:pt x="398" y="35"/>
                    </a:lnTo>
                    <a:lnTo>
                      <a:pt x="446" y="24"/>
                    </a:lnTo>
                    <a:lnTo>
                      <a:pt x="504" y="12"/>
                    </a:lnTo>
                    <a:lnTo>
                      <a:pt x="551" y="12"/>
                    </a:lnTo>
                    <a:lnTo>
                      <a:pt x="610" y="0"/>
                    </a:lnTo>
                    <a:lnTo>
                      <a:pt x="657" y="0"/>
                    </a:lnTo>
                    <a:lnTo>
                      <a:pt x="716" y="0"/>
                    </a:lnTo>
                    <a:lnTo>
                      <a:pt x="762" y="12"/>
                    </a:lnTo>
                    <a:lnTo>
                      <a:pt x="820" y="24"/>
                    </a:lnTo>
                    <a:lnTo>
                      <a:pt x="880" y="35"/>
                    </a:lnTo>
                    <a:lnTo>
                      <a:pt x="891" y="24"/>
                    </a:lnTo>
                    <a:lnTo>
                      <a:pt x="902" y="24"/>
                    </a:lnTo>
                    <a:lnTo>
                      <a:pt x="926" y="24"/>
                    </a:lnTo>
                    <a:lnTo>
                      <a:pt x="961" y="24"/>
                    </a:lnTo>
                    <a:lnTo>
                      <a:pt x="984" y="24"/>
                    </a:lnTo>
                    <a:lnTo>
                      <a:pt x="1008" y="24"/>
                    </a:lnTo>
                    <a:lnTo>
                      <a:pt x="1043" y="24"/>
                    </a:lnTo>
                    <a:lnTo>
                      <a:pt x="1067" y="24"/>
                    </a:lnTo>
                    <a:lnTo>
                      <a:pt x="1101" y="35"/>
                    </a:lnTo>
                    <a:lnTo>
                      <a:pt x="1137" y="35"/>
                    </a:lnTo>
                    <a:lnTo>
                      <a:pt x="1161" y="48"/>
                    </a:lnTo>
                    <a:lnTo>
                      <a:pt x="1183" y="59"/>
                    </a:lnTo>
                    <a:lnTo>
                      <a:pt x="1207" y="70"/>
                    </a:lnTo>
                    <a:lnTo>
                      <a:pt x="1231" y="94"/>
                    </a:lnTo>
                    <a:lnTo>
                      <a:pt x="1254" y="106"/>
                    </a:lnTo>
                    <a:lnTo>
                      <a:pt x="1266" y="129"/>
                    </a:lnTo>
                    <a:lnTo>
                      <a:pt x="1278" y="141"/>
                    </a:lnTo>
                    <a:lnTo>
                      <a:pt x="1289" y="165"/>
                    </a:lnTo>
                    <a:lnTo>
                      <a:pt x="1302" y="188"/>
                    </a:lnTo>
                    <a:lnTo>
                      <a:pt x="1313" y="199"/>
                    </a:lnTo>
                    <a:lnTo>
                      <a:pt x="1313" y="223"/>
                    </a:lnTo>
                    <a:lnTo>
                      <a:pt x="1324" y="247"/>
                    </a:lnTo>
                    <a:lnTo>
                      <a:pt x="1324" y="269"/>
                    </a:lnTo>
                    <a:lnTo>
                      <a:pt x="1336" y="282"/>
                    </a:lnTo>
                    <a:lnTo>
                      <a:pt x="1336" y="316"/>
                    </a:lnTo>
                    <a:lnTo>
                      <a:pt x="1348" y="364"/>
                    </a:lnTo>
                    <a:lnTo>
                      <a:pt x="1348" y="410"/>
                    </a:lnTo>
                    <a:lnTo>
                      <a:pt x="1348" y="446"/>
                    </a:lnTo>
                    <a:lnTo>
                      <a:pt x="1348" y="492"/>
                    </a:lnTo>
                    <a:lnTo>
                      <a:pt x="1336" y="528"/>
                    </a:lnTo>
                    <a:lnTo>
                      <a:pt x="1324" y="574"/>
                    </a:lnTo>
                    <a:lnTo>
                      <a:pt x="1313" y="610"/>
                    </a:lnTo>
                    <a:lnTo>
                      <a:pt x="1278" y="656"/>
                    </a:lnTo>
                    <a:lnTo>
                      <a:pt x="1266" y="715"/>
                    </a:lnTo>
                    <a:lnTo>
                      <a:pt x="1266" y="785"/>
                    </a:lnTo>
                    <a:lnTo>
                      <a:pt x="1266" y="855"/>
                    </a:lnTo>
                    <a:lnTo>
                      <a:pt x="1266" y="914"/>
                    </a:lnTo>
                    <a:lnTo>
                      <a:pt x="1254" y="961"/>
                    </a:lnTo>
                    <a:lnTo>
                      <a:pt x="1231" y="1008"/>
                    </a:lnTo>
                    <a:lnTo>
                      <a:pt x="1172" y="1019"/>
                    </a:lnTo>
                    <a:lnTo>
                      <a:pt x="1161" y="985"/>
                    </a:lnTo>
                    <a:lnTo>
                      <a:pt x="1161" y="950"/>
                    </a:lnTo>
                    <a:lnTo>
                      <a:pt x="1161" y="891"/>
                    </a:lnTo>
                    <a:lnTo>
                      <a:pt x="1161" y="832"/>
                    </a:lnTo>
                    <a:lnTo>
                      <a:pt x="1172" y="762"/>
                    </a:lnTo>
                    <a:lnTo>
                      <a:pt x="1172" y="691"/>
                    </a:lnTo>
                    <a:lnTo>
                      <a:pt x="1183" y="632"/>
                    </a:lnTo>
                    <a:lnTo>
                      <a:pt x="1183" y="574"/>
                    </a:lnTo>
                    <a:lnTo>
                      <a:pt x="1161" y="563"/>
                    </a:lnTo>
                    <a:lnTo>
                      <a:pt x="1137" y="550"/>
                    </a:lnTo>
                    <a:lnTo>
                      <a:pt x="1114" y="550"/>
                    </a:lnTo>
                    <a:lnTo>
                      <a:pt x="1090" y="539"/>
                    </a:lnTo>
                    <a:lnTo>
                      <a:pt x="1067" y="528"/>
                    </a:lnTo>
                    <a:lnTo>
                      <a:pt x="1055" y="516"/>
                    </a:lnTo>
                    <a:lnTo>
                      <a:pt x="1032" y="504"/>
                    </a:lnTo>
                    <a:lnTo>
                      <a:pt x="1008" y="492"/>
                    </a:lnTo>
                    <a:lnTo>
                      <a:pt x="984" y="469"/>
                    </a:lnTo>
                    <a:lnTo>
                      <a:pt x="973" y="457"/>
                    </a:lnTo>
                    <a:lnTo>
                      <a:pt x="950" y="446"/>
                    </a:lnTo>
                    <a:lnTo>
                      <a:pt x="926" y="422"/>
                    </a:lnTo>
                    <a:lnTo>
                      <a:pt x="915" y="410"/>
                    </a:lnTo>
                    <a:lnTo>
                      <a:pt x="891" y="399"/>
                    </a:lnTo>
                    <a:lnTo>
                      <a:pt x="880" y="375"/>
                    </a:lnTo>
                    <a:lnTo>
                      <a:pt x="856" y="364"/>
                    </a:lnTo>
                    <a:close/>
                  </a:path>
                </a:pathLst>
              </a:custGeom>
              <a:solidFill>
                <a:srgbClr val="AC92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44" name="Freeform 83"/>
              <p:cNvSpPr>
                <a:spLocks/>
              </p:cNvSpPr>
              <p:nvPr/>
            </p:nvSpPr>
            <p:spPr bwMode="auto">
              <a:xfrm>
                <a:off x="1223" y="1253"/>
                <a:ext cx="252" cy="117"/>
              </a:xfrm>
              <a:custGeom>
                <a:avLst/>
                <a:gdLst>
                  <a:gd name="T0" fmla="*/ 1 w 503"/>
                  <a:gd name="T1" fmla="*/ 0 h 235"/>
                  <a:gd name="T2" fmla="*/ 1 w 503"/>
                  <a:gd name="T3" fmla="*/ 0 h 235"/>
                  <a:gd name="T4" fmla="*/ 1 w 503"/>
                  <a:gd name="T5" fmla="*/ 0 h 235"/>
                  <a:gd name="T6" fmla="*/ 1 w 503"/>
                  <a:gd name="T7" fmla="*/ 0 h 235"/>
                  <a:gd name="T8" fmla="*/ 1 w 503"/>
                  <a:gd name="T9" fmla="*/ 0 h 235"/>
                  <a:gd name="T10" fmla="*/ 1 w 503"/>
                  <a:gd name="T11" fmla="*/ 0 h 235"/>
                  <a:gd name="T12" fmla="*/ 1 w 503"/>
                  <a:gd name="T13" fmla="*/ 0 h 235"/>
                  <a:gd name="T14" fmla="*/ 1 w 503"/>
                  <a:gd name="T15" fmla="*/ 0 h 235"/>
                  <a:gd name="T16" fmla="*/ 1 w 503"/>
                  <a:gd name="T17" fmla="*/ 0 h 235"/>
                  <a:gd name="T18" fmla="*/ 1 w 503"/>
                  <a:gd name="T19" fmla="*/ 0 h 235"/>
                  <a:gd name="T20" fmla="*/ 1 w 503"/>
                  <a:gd name="T21" fmla="*/ 0 h 235"/>
                  <a:gd name="T22" fmla="*/ 1 w 503"/>
                  <a:gd name="T23" fmla="*/ 0 h 235"/>
                  <a:gd name="T24" fmla="*/ 1 w 503"/>
                  <a:gd name="T25" fmla="*/ 0 h 235"/>
                  <a:gd name="T26" fmla="*/ 1 w 503"/>
                  <a:gd name="T27" fmla="*/ 0 h 235"/>
                  <a:gd name="T28" fmla="*/ 1 w 503"/>
                  <a:gd name="T29" fmla="*/ 0 h 235"/>
                  <a:gd name="T30" fmla="*/ 1 w 503"/>
                  <a:gd name="T31" fmla="*/ 0 h 235"/>
                  <a:gd name="T32" fmla="*/ 1 w 503"/>
                  <a:gd name="T33" fmla="*/ 0 h 235"/>
                  <a:gd name="T34" fmla="*/ 1 w 503"/>
                  <a:gd name="T35" fmla="*/ 0 h 235"/>
                  <a:gd name="T36" fmla="*/ 1 w 503"/>
                  <a:gd name="T37" fmla="*/ 0 h 235"/>
                  <a:gd name="T38" fmla="*/ 1 w 503"/>
                  <a:gd name="T39" fmla="*/ 0 h 235"/>
                  <a:gd name="T40" fmla="*/ 1 w 503"/>
                  <a:gd name="T41" fmla="*/ 0 h 235"/>
                  <a:gd name="T42" fmla="*/ 1 w 503"/>
                  <a:gd name="T43" fmla="*/ 0 h 235"/>
                  <a:gd name="T44" fmla="*/ 1 w 503"/>
                  <a:gd name="T45" fmla="*/ 0 h 235"/>
                  <a:gd name="T46" fmla="*/ 1 w 503"/>
                  <a:gd name="T47" fmla="*/ 0 h 235"/>
                  <a:gd name="T48" fmla="*/ 1 w 503"/>
                  <a:gd name="T49" fmla="*/ 0 h 235"/>
                  <a:gd name="T50" fmla="*/ 1 w 503"/>
                  <a:gd name="T51" fmla="*/ 0 h 235"/>
                  <a:gd name="T52" fmla="*/ 1 w 503"/>
                  <a:gd name="T53" fmla="*/ 0 h 235"/>
                  <a:gd name="T54" fmla="*/ 1 w 503"/>
                  <a:gd name="T55" fmla="*/ 0 h 235"/>
                  <a:gd name="T56" fmla="*/ 1 w 503"/>
                  <a:gd name="T57" fmla="*/ 0 h 235"/>
                  <a:gd name="T58" fmla="*/ 1 w 503"/>
                  <a:gd name="T59" fmla="*/ 0 h 235"/>
                  <a:gd name="T60" fmla="*/ 1 w 503"/>
                  <a:gd name="T61" fmla="*/ 0 h 235"/>
                  <a:gd name="T62" fmla="*/ 1 w 503"/>
                  <a:gd name="T63" fmla="*/ 0 h 235"/>
                  <a:gd name="T64" fmla="*/ 1 w 503"/>
                  <a:gd name="T65" fmla="*/ 0 h 235"/>
                  <a:gd name="T66" fmla="*/ 1 w 503"/>
                  <a:gd name="T67" fmla="*/ 0 h 235"/>
                  <a:gd name="T68" fmla="*/ 1 w 503"/>
                  <a:gd name="T69" fmla="*/ 0 h 235"/>
                  <a:gd name="T70" fmla="*/ 0 w 503"/>
                  <a:gd name="T71" fmla="*/ 0 h 235"/>
                  <a:gd name="T72" fmla="*/ 1 w 503"/>
                  <a:gd name="T73" fmla="*/ 0 h 235"/>
                  <a:gd name="T74" fmla="*/ 0 w 503"/>
                  <a:gd name="T75" fmla="*/ 0 h 235"/>
                  <a:gd name="T76" fmla="*/ 0 w 503"/>
                  <a:gd name="T77" fmla="*/ 0 h 235"/>
                  <a:gd name="T78" fmla="*/ 0 w 503"/>
                  <a:gd name="T79" fmla="*/ 0 h 235"/>
                  <a:gd name="T80" fmla="*/ 1 w 503"/>
                  <a:gd name="T81" fmla="*/ 0 h 235"/>
                  <a:gd name="T82" fmla="*/ 1 w 503"/>
                  <a:gd name="T83" fmla="*/ 0 h 23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03"/>
                  <a:gd name="T127" fmla="*/ 0 h 235"/>
                  <a:gd name="T128" fmla="*/ 503 w 503"/>
                  <a:gd name="T129" fmla="*/ 235 h 23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03" h="235">
                    <a:moveTo>
                      <a:pt x="23" y="223"/>
                    </a:moveTo>
                    <a:lnTo>
                      <a:pt x="12" y="235"/>
                    </a:lnTo>
                    <a:lnTo>
                      <a:pt x="47" y="235"/>
                    </a:lnTo>
                    <a:lnTo>
                      <a:pt x="82" y="235"/>
                    </a:lnTo>
                    <a:lnTo>
                      <a:pt x="105" y="235"/>
                    </a:lnTo>
                    <a:lnTo>
                      <a:pt x="140" y="223"/>
                    </a:lnTo>
                    <a:lnTo>
                      <a:pt x="175" y="223"/>
                    </a:lnTo>
                    <a:lnTo>
                      <a:pt x="211" y="212"/>
                    </a:lnTo>
                    <a:lnTo>
                      <a:pt x="246" y="199"/>
                    </a:lnTo>
                    <a:lnTo>
                      <a:pt x="281" y="188"/>
                    </a:lnTo>
                    <a:lnTo>
                      <a:pt x="316" y="165"/>
                    </a:lnTo>
                    <a:lnTo>
                      <a:pt x="339" y="153"/>
                    </a:lnTo>
                    <a:lnTo>
                      <a:pt x="375" y="130"/>
                    </a:lnTo>
                    <a:lnTo>
                      <a:pt x="410" y="118"/>
                    </a:lnTo>
                    <a:lnTo>
                      <a:pt x="434" y="95"/>
                    </a:lnTo>
                    <a:lnTo>
                      <a:pt x="456" y="71"/>
                    </a:lnTo>
                    <a:lnTo>
                      <a:pt x="492" y="48"/>
                    </a:lnTo>
                    <a:lnTo>
                      <a:pt x="503" y="13"/>
                    </a:lnTo>
                    <a:lnTo>
                      <a:pt x="492" y="0"/>
                    </a:lnTo>
                    <a:lnTo>
                      <a:pt x="469" y="24"/>
                    </a:lnTo>
                    <a:lnTo>
                      <a:pt x="445" y="48"/>
                    </a:lnTo>
                    <a:lnTo>
                      <a:pt x="421" y="71"/>
                    </a:lnTo>
                    <a:lnTo>
                      <a:pt x="386" y="95"/>
                    </a:lnTo>
                    <a:lnTo>
                      <a:pt x="363" y="118"/>
                    </a:lnTo>
                    <a:lnTo>
                      <a:pt x="328" y="130"/>
                    </a:lnTo>
                    <a:lnTo>
                      <a:pt x="304" y="153"/>
                    </a:lnTo>
                    <a:lnTo>
                      <a:pt x="269" y="165"/>
                    </a:lnTo>
                    <a:lnTo>
                      <a:pt x="235" y="177"/>
                    </a:lnTo>
                    <a:lnTo>
                      <a:pt x="211" y="188"/>
                    </a:lnTo>
                    <a:lnTo>
                      <a:pt x="175" y="199"/>
                    </a:lnTo>
                    <a:lnTo>
                      <a:pt x="140" y="199"/>
                    </a:lnTo>
                    <a:lnTo>
                      <a:pt x="105" y="212"/>
                    </a:lnTo>
                    <a:lnTo>
                      <a:pt x="82" y="212"/>
                    </a:lnTo>
                    <a:lnTo>
                      <a:pt x="47" y="212"/>
                    </a:lnTo>
                    <a:lnTo>
                      <a:pt x="12" y="212"/>
                    </a:lnTo>
                    <a:lnTo>
                      <a:pt x="0" y="212"/>
                    </a:lnTo>
                    <a:lnTo>
                      <a:pt x="12" y="212"/>
                    </a:lnTo>
                    <a:lnTo>
                      <a:pt x="0" y="212"/>
                    </a:lnTo>
                    <a:lnTo>
                      <a:pt x="0" y="223"/>
                    </a:lnTo>
                    <a:lnTo>
                      <a:pt x="12" y="235"/>
                    </a:lnTo>
                    <a:lnTo>
                      <a:pt x="23" y="2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45" name="Freeform 84"/>
              <p:cNvSpPr>
                <a:spLocks/>
              </p:cNvSpPr>
              <p:nvPr/>
            </p:nvSpPr>
            <p:spPr bwMode="auto">
              <a:xfrm>
                <a:off x="1194" y="1358"/>
                <a:ext cx="41" cy="35"/>
              </a:xfrm>
              <a:custGeom>
                <a:avLst/>
                <a:gdLst>
                  <a:gd name="T0" fmla="*/ 1 w 82"/>
                  <a:gd name="T1" fmla="*/ 1 h 69"/>
                  <a:gd name="T2" fmla="*/ 1 w 82"/>
                  <a:gd name="T3" fmla="*/ 1 h 69"/>
                  <a:gd name="T4" fmla="*/ 1 w 82"/>
                  <a:gd name="T5" fmla="*/ 1 h 69"/>
                  <a:gd name="T6" fmla="*/ 1 w 82"/>
                  <a:gd name="T7" fmla="*/ 1 h 69"/>
                  <a:gd name="T8" fmla="*/ 1 w 82"/>
                  <a:gd name="T9" fmla="*/ 1 h 69"/>
                  <a:gd name="T10" fmla="*/ 1 w 82"/>
                  <a:gd name="T11" fmla="*/ 1 h 69"/>
                  <a:gd name="T12" fmla="*/ 1 w 82"/>
                  <a:gd name="T13" fmla="*/ 1 h 69"/>
                  <a:gd name="T14" fmla="*/ 1 w 82"/>
                  <a:gd name="T15" fmla="*/ 1 h 69"/>
                  <a:gd name="T16" fmla="*/ 1 w 82"/>
                  <a:gd name="T17" fmla="*/ 1 h 69"/>
                  <a:gd name="T18" fmla="*/ 1 w 82"/>
                  <a:gd name="T19" fmla="*/ 1 h 69"/>
                  <a:gd name="T20" fmla="*/ 1 w 82"/>
                  <a:gd name="T21" fmla="*/ 0 h 69"/>
                  <a:gd name="T22" fmla="*/ 1 w 82"/>
                  <a:gd name="T23" fmla="*/ 1 h 69"/>
                  <a:gd name="T24" fmla="*/ 1 w 82"/>
                  <a:gd name="T25" fmla="*/ 1 h 69"/>
                  <a:gd name="T26" fmla="*/ 1 w 82"/>
                  <a:gd name="T27" fmla="*/ 1 h 69"/>
                  <a:gd name="T28" fmla="*/ 1 w 82"/>
                  <a:gd name="T29" fmla="*/ 1 h 69"/>
                  <a:gd name="T30" fmla="*/ 1 w 82"/>
                  <a:gd name="T31" fmla="*/ 1 h 69"/>
                  <a:gd name="T32" fmla="*/ 1 w 82"/>
                  <a:gd name="T33" fmla="*/ 1 h 69"/>
                  <a:gd name="T34" fmla="*/ 1 w 82"/>
                  <a:gd name="T35" fmla="*/ 1 h 69"/>
                  <a:gd name="T36" fmla="*/ 1 w 82"/>
                  <a:gd name="T37" fmla="*/ 1 h 69"/>
                  <a:gd name="T38" fmla="*/ 0 w 82"/>
                  <a:gd name="T39" fmla="*/ 1 h 69"/>
                  <a:gd name="T40" fmla="*/ 1 w 82"/>
                  <a:gd name="T41" fmla="*/ 1 h 69"/>
                  <a:gd name="T42" fmla="*/ 0 w 82"/>
                  <a:gd name="T43" fmla="*/ 1 h 69"/>
                  <a:gd name="T44" fmla="*/ 1 w 82"/>
                  <a:gd name="T45" fmla="*/ 1 h 69"/>
                  <a:gd name="T46" fmla="*/ 1 w 82"/>
                  <a:gd name="T47" fmla="*/ 1 h 69"/>
                  <a:gd name="T48" fmla="*/ 1 w 82"/>
                  <a:gd name="T49" fmla="*/ 1 h 69"/>
                  <a:gd name="T50" fmla="*/ 1 w 82"/>
                  <a:gd name="T51" fmla="*/ 1 h 6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2"/>
                  <a:gd name="T79" fmla="*/ 0 h 69"/>
                  <a:gd name="T80" fmla="*/ 82 w 82"/>
                  <a:gd name="T81" fmla="*/ 69 h 6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2" h="69">
                    <a:moveTo>
                      <a:pt x="35" y="58"/>
                    </a:moveTo>
                    <a:lnTo>
                      <a:pt x="24" y="69"/>
                    </a:lnTo>
                    <a:lnTo>
                      <a:pt x="35" y="58"/>
                    </a:lnTo>
                    <a:lnTo>
                      <a:pt x="47" y="58"/>
                    </a:lnTo>
                    <a:lnTo>
                      <a:pt x="59" y="47"/>
                    </a:lnTo>
                    <a:lnTo>
                      <a:pt x="59" y="35"/>
                    </a:lnTo>
                    <a:lnTo>
                      <a:pt x="71" y="35"/>
                    </a:lnTo>
                    <a:lnTo>
                      <a:pt x="71" y="23"/>
                    </a:lnTo>
                    <a:lnTo>
                      <a:pt x="82" y="11"/>
                    </a:lnTo>
                    <a:lnTo>
                      <a:pt x="59" y="0"/>
                    </a:lnTo>
                    <a:lnTo>
                      <a:pt x="59" y="11"/>
                    </a:lnTo>
                    <a:lnTo>
                      <a:pt x="47" y="11"/>
                    </a:lnTo>
                    <a:lnTo>
                      <a:pt x="47" y="23"/>
                    </a:lnTo>
                    <a:lnTo>
                      <a:pt x="35" y="23"/>
                    </a:lnTo>
                    <a:lnTo>
                      <a:pt x="35" y="35"/>
                    </a:lnTo>
                    <a:lnTo>
                      <a:pt x="24" y="35"/>
                    </a:lnTo>
                    <a:lnTo>
                      <a:pt x="12" y="47"/>
                    </a:lnTo>
                    <a:lnTo>
                      <a:pt x="0" y="58"/>
                    </a:lnTo>
                    <a:lnTo>
                      <a:pt x="12" y="47"/>
                    </a:lnTo>
                    <a:lnTo>
                      <a:pt x="0" y="47"/>
                    </a:lnTo>
                    <a:lnTo>
                      <a:pt x="12" y="58"/>
                    </a:lnTo>
                    <a:lnTo>
                      <a:pt x="12" y="69"/>
                    </a:lnTo>
                    <a:lnTo>
                      <a:pt x="24" y="69"/>
                    </a:lnTo>
                    <a:lnTo>
                      <a:pt x="35" y="5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46" name="Freeform 85"/>
              <p:cNvSpPr>
                <a:spLocks/>
              </p:cNvSpPr>
              <p:nvPr/>
            </p:nvSpPr>
            <p:spPr bwMode="auto">
              <a:xfrm>
                <a:off x="1194" y="1388"/>
                <a:ext cx="17" cy="193"/>
              </a:xfrm>
              <a:custGeom>
                <a:avLst/>
                <a:gdLst>
                  <a:gd name="T0" fmla="*/ 0 w 35"/>
                  <a:gd name="T1" fmla="*/ 0 h 387"/>
                  <a:gd name="T2" fmla="*/ 0 w 35"/>
                  <a:gd name="T3" fmla="*/ 0 h 387"/>
                  <a:gd name="T4" fmla="*/ 0 w 35"/>
                  <a:gd name="T5" fmla="*/ 0 h 387"/>
                  <a:gd name="T6" fmla="*/ 0 w 35"/>
                  <a:gd name="T7" fmla="*/ 0 h 387"/>
                  <a:gd name="T8" fmla="*/ 0 w 35"/>
                  <a:gd name="T9" fmla="*/ 0 h 387"/>
                  <a:gd name="T10" fmla="*/ 0 w 35"/>
                  <a:gd name="T11" fmla="*/ 0 h 387"/>
                  <a:gd name="T12" fmla="*/ 0 w 35"/>
                  <a:gd name="T13" fmla="*/ 0 h 387"/>
                  <a:gd name="T14" fmla="*/ 0 w 35"/>
                  <a:gd name="T15" fmla="*/ 0 h 387"/>
                  <a:gd name="T16" fmla="*/ 0 w 35"/>
                  <a:gd name="T17" fmla="*/ 0 h 387"/>
                  <a:gd name="T18" fmla="*/ 0 w 35"/>
                  <a:gd name="T19" fmla="*/ 0 h 387"/>
                  <a:gd name="T20" fmla="*/ 0 w 35"/>
                  <a:gd name="T21" fmla="*/ 0 h 387"/>
                  <a:gd name="T22" fmla="*/ 0 w 35"/>
                  <a:gd name="T23" fmla="*/ 0 h 387"/>
                  <a:gd name="T24" fmla="*/ 0 w 35"/>
                  <a:gd name="T25" fmla="*/ 0 h 387"/>
                  <a:gd name="T26" fmla="*/ 0 w 35"/>
                  <a:gd name="T27" fmla="*/ 0 h 387"/>
                  <a:gd name="T28" fmla="*/ 0 w 35"/>
                  <a:gd name="T29" fmla="*/ 0 h 387"/>
                  <a:gd name="T30" fmla="*/ 0 w 35"/>
                  <a:gd name="T31" fmla="*/ 0 h 387"/>
                  <a:gd name="T32" fmla="*/ 0 w 35"/>
                  <a:gd name="T33" fmla="*/ 0 h 387"/>
                  <a:gd name="T34" fmla="*/ 0 w 35"/>
                  <a:gd name="T35" fmla="*/ 0 h 38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
                  <a:gd name="T55" fmla="*/ 0 h 387"/>
                  <a:gd name="T56" fmla="*/ 35 w 35"/>
                  <a:gd name="T57" fmla="*/ 387 h 38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 h="387">
                    <a:moveTo>
                      <a:pt x="35" y="375"/>
                    </a:moveTo>
                    <a:lnTo>
                      <a:pt x="35" y="375"/>
                    </a:lnTo>
                    <a:lnTo>
                      <a:pt x="35" y="281"/>
                    </a:lnTo>
                    <a:lnTo>
                      <a:pt x="35" y="188"/>
                    </a:lnTo>
                    <a:lnTo>
                      <a:pt x="35" y="94"/>
                    </a:lnTo>
                    <a:lnTo>
                      <a:pt x="35" y="0"/>
                    </a:lnTo>
                    <a:lnTo>
                      <a:pt x="0" y="0"/>
                    </a:lnTo>
                    <a:lnTo>
                      <a:pt x="0" y="94"/>
                    </a:lnTo>
                    <a:lnTo>
                      <a:pt x="12" y="188"/>
                    </a:lnTo>
                    <a:lnTo>
                      <a:pt x="12" y="281"/>
                    </a:lnTo>
                    <a:lnTo>
                      <a:pt x="12" y="375"/>
                    </a:lnTo>
                    <a:lnTo>
                      <a:pt x="12" y="387"/>
                    </a:lnTo>
                    <a:lnTo>
                      <a:pt x="24" y="387"/>
                    </a:lnTo>
                    <a:lnTo>
                      <a:pt x="35" y="387"/>
                    </a:lnTo>
                    <a:lnTo>
                      <a:pt x="35" y="37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47" name="Freeform 86"/>
              <p:cNvSpPr>
                <a:spLocks/>
              </p:cNvSpPr>
              <p:nvPr/>
            </p:nvSpPr>
            <p:spPr bwMode="auto">
              <a:xfrm>
                <a:off x="1147" y="1575"/>
                <a:ext cx="64" cy="47"/>
              </a:xfrm>
              <a:custGeom>
                <a:avLst/>
                <a:gdLst>
                  <a:gd name="T0" fmla="*/ 0 w 128"/>
                  <a:gd name="T1" fmla="*/ 1 h 94"/>
                  <a:gd name="T2" fmla="*/ 0 w 128"/>
                  <a:gd name="T3" fmla="*/ 1 h 94"/>
                  <a:gd name="T4" fmla="*/ 1 w 128"/>
                  <a:gd name="T5" fmla="*/ 1 h 94"/>
                  <a:gd name="T6" fmla="*/ 1 w 128"/>
                  <a:gd name="T7" fmla="*/ 1 h 94"/>
                  <a:gd name="T8" fmla="*/ 1 w 128"/>
                  <a:gd name="T9" fmla="*/ 1 h 94"/>
                  <a:gd name="T10" fmla="*/ 1 w 128"/>
                  <a:gd name="T11" fmla="*/ 1 h 94"/>
                  <a:gd name="T12" fmla="*/ 1 w 128"/>
                  <a:gd name="T13" fmla="*/ 1 h 94"/>
                  <a:gd name="T14" fmla="*/ 1 w 128"/>
                  <a:gd name="T15" fmla="*/ 1 h 94"/>
                  <a:gd name="T16" fmla="*/ 1 w 128"/>
                  <a:gd name="T17" fmla="*/ 1 h 94"/>
                  <a:gd name="T18" fmla="*/ 1 w 128"/>
                  <a:gd name="T19" fmla="*/ 0 h 94"/>
                  <a:gd name="T20" fmla="*/ 1 w 128"/>
                  <a:gd name="T21" fmla="*/ 0 h 94"/>
                  <a:gd name="T22" fmla="*/ 1 w 128"/>
                  <a:gd name="T23" fmla="*/ 1 h 94"/>
                  <a:gd name="T24" fmla="*/ 1 w 128"/>
                  <a:gd name="T25" fmla="*/ 1 h 94"/>
                  <a:gd name="T26" fmla="*/ 1 w 128"/>
                  <a:gd name="T27" fmla="*/ 1 h 94"/>
                  <a:gd name="T28" fmla="*/ 1 w 128"/>
                  <a:gd name="T29" fmla="*/ 1 h 94"/>
                  <a:gd name="T30" fmla="*/ 1 w 128"/>
                  <a:gd name="T31" fmla="*/ 1 h 94"/>
                  <a:gd name="T32" fmla="*/ 1 w 128"/>
                  <a:gd name="T33" fmla="*/ 1 h 94"/>
                  <a:gd name="T34" fmla="*/ 1 w 128"/>
                  <a:gd name="T35" fmla="*/ 1 h 94"/>
                  <a:gd name="T36" fmla="*/ 1 w 128"/>
                  <a:gd name="T37" fmla="*/ 1 h 94"/>
                  <a:gd name="T38" fmla="*/ 1 w 128"/>
                  <a:gd name="T39" fmla="*/ 1 h 94"/>
                  <a:gd name="T40" fmla="*/ 1 w 128"/>
                  <a:gd name="T41" fmla="*/ 1 h 94"/>
                  <a:gd name="T42" fmla="*/ 0 w 128"/>
                  <a:gd name="T43" fmla="*/ 1 h 94"/>
                  <a:gd name="T44" fmla="*/ 0 w 128"/>
                  <a:gd name="T45" fmla="*/ 1 h 94"/>
                  <a:gd name="T46" fmla="*/ 0 w 128"/>
                  <a:gd name="T47" fmla="*/ 1 h 94"/>
                  <a:gd name="T48" fmla="*/ 0 w 128"/>
                  <a:gd name="T49" fmla="*/ 1 h 94"/>
                  <a:gd name="T50" fmla="*/ 0 w 128"/>
                  <a:gd name="T51" fmla="*/ 1 h 9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8"/>
                  <a:gd name="T79" fmla="*/ 0 h 94"/>
                  <a:gd name="T80" fmla="*/ 128 w 128"/>
                  <a:gd name="T81" fmla="*/ 94 h 9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8" h="94">
                    <a:moveTo>
                      <a:pt x="0" y="82"/>
                    </a:moveTo>
                    <a:lnTo>
                      <a:pt x="0" y="94"/>
                    </a:lnTo>
                    <a:lnTo>
                      <a:pt x="23" y="94"/>
                    </a:lnTo>
                    <a:lnTo>
                      <a:pt x="46" y="94"/>
                    </a:lnTo>
                    <a:lnTo>
                      <a:pt x="58" y="94"/>
                    </a:lnTo>
                    <a:lnTo>
                      <a:pt x="82" y="82"/>
                    </a:lnTo>
                    <a:lnTo>
                      <a:pt x="93" y="71"/>
                    </a:lnTo>
                    <a:lnTo>
                      <a:pt x="117" y="47"/>
                    </a:lnTo>
                    <a:lnTo>
                      <a:pt x="117" y="23"/>
                    </a:lnTo>
                    <a:lnTo>
                      <a:pt x="128" y="0"/>
                    </a:lnTo>
                    <a:lnTo>
                      <a:pt x="105" y="0"/>
                    </a:lnTo>
                    <a:lnTo>
                      <a:pt x="93" y="23"/>
                    </a:lnTo>
                    <a:lnTo>
                      <a:pt x="93" y="36"/>
                    </a:lnTo>
                    <a:lnTo>
                      <a:pt x="82" y="47"/>
                    </a:lnTo>
                    <a:lnTo>
                      <a:pt x="69" y="58"/>
                    </a:lnTo>
                    <a:lnTo>
                      <a:pt x="58" y="71"/>
                    </a:lnTo>
                    <a:lnTo>
                      <a:pt x="46" y="71"/>
                    </a:lnTo>
                    <a:lnTo>
                      <a:pt x="23" y="71"/>
                    </a:lnTo>
                    <a:lnTo>
                      <a:pt x="11" y="71"/>
                    </a:lnTo>
                    <a:lnTo>
                      <a:pt x="23" y="82"/>
                    </a:lnTo>
                    <a:lnTo>
                      <a:pt x="11" y="71"/>
                    </a:lnTo>
                    <a:lnTo>
                      <a:pt x="0" y="71"/>
                    </a:lnTo>
                    <a:lnTo>
                      <a:pt x="0" y="82"/>
                    </a:lnTo>
                    <a:lnTo>
                      <a:pt x="0" y="94"/>
                    </a:lnTo>
                    <a:lnTo>
                      <a:pt x="0" y="8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48" name="Freeform 87"/>
              <p:cNvSpPr>
                <a:spLocks/>
              </p:cNvSpPr>
              <p:nvPr/>
            </p:nvSpPr>
            <p:spPr bwMode="auto">
              <a:xfrm>
                <a:off x="1141" y="1475"/>
                <a:ext cx="18" cy="141"/>
              </a:xfrm>
              <a:custGeom>
                <a:avLst/>
                <a:gdLst>
                  <a:gd name="T0" fmla="*/ 0 w 36"/>
                  <a:gd name="T1" fmla="*/ 1 h 281"/>
                  <a:gd name="T2" fmla="*/ 0 w 36"/>
                  <a:gd name="T3" fmla="*/ 1 h 281"/>
                  <a:gd name="T4" fmla="*/ 0 w 36"/>
                  <a:gd name="T5" fmla="*/ 1 h 281"/>
                  <a:gd name="T6" fmla="*/ 0 w 36"/>
                  <a:gd name="T7" fmla="*/ 1 h 281"/>
                  <a:gd name="T8" fmla="*/ 0 w 36"/>
                  <a:gd name="T9" fmla="*/ 1 h 281"/>
                  <a:gd name="T10" fmla="*/ 1 w 36"/>
                  <a:gd name="T11" fmla="*/ 1 h 281"/>
                  <a:gd name="T12" fmla="*/ 1 w 36"/>
                  <a:gd name="T13" fmla="*/ 1 h 281"/>
                  <a:gd name="T14" fmla="*/ 1 w 36"/>
                  <a:gd name="T15" fmla="*/ 1 h 281"/>
                  <a:gd name="T16" fmla="*/ 1 w 36"/>
                  <a:gd name="T17" fmla="*/ 1 h 281"/>
                  <a:gd name="T18" fmla="*/ 1 w 36"/>
                  <a:gd name="T19" fmla="*/ 1 h 281"/>
                  <a:gd name="T20" fmla="*/ 1 w 36"/>
                  <a:gd name="T21" fmla="*/ 1 h 281"/>
                  <a:gd name="T22" fmla="*/ 1 w 36"/>
                  <a:gd name="T23" fmla="*/ 1 h 281"/>
                  <a:gd name="T24" fmla="*/ 1 w 36"/>
                  <a:gd name="T25" fmla="*/ 1 h 281"/>
                  <a:gd name="T26" fmla="*/ 1 w 36"/>
                  <a:gd name="T27" fmla="*/ 1 h 281"/>
                  <a:gd name="T28" fmla="*/ 1 w 36"/>
                  <a:gd name="T29" fmla="*/ 0 h 281"/>
                  <a:gd name="T30" fmla="*/ 0 w 36"/>
                  <a:gd name="T31" fmla="*/ 1 h 281"/>
                  <a:gd name="T32" fmla="*/ 0 w 36"/>
                  <a:gd name="T33" fmla="*/ 1 h 281"/>
                  <a:gd name="T34" fmla="*/ 0 w 36"/>
                  <a:gd name="T35" fmla="*/ 1 h 28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
                  <a:gd name="T55" fmla="*/ 0 h 281"/>
                  <a:gd name="T56" fmla="*/ 36 w 36"/>
                  <a:gd name="T57" fmla="*/ 281 h 28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 h="281">
                    <a:moveTo>
                      <a:pt x="0" y="23"/>
                    </a:moveTo>
                    <a:lnTo>
                      <a:pt x="0" y="12"/>
                    </a:lnTo>
                    <a:lnTo>
                      <a:pt x="0" y="94"/>
                    </a:lnTo>
                    <a:lnTo>
                      <a:pt x="0" y="164"/>
                    </a:lnTo>
                    <a:lnTo>
                      <a:pt x="0" y="235"/>
                    </a:lnTo>
                    <a:lnTo>
                      <a:pt x="13" y="281"/>
                    </a:lnTo>
                    <a:lnTo>
                      <a:pt x="36" y="281"/>
                    </a:lnTo>
                    <a:lnTo>
                      <a:pt x="24" y="235"/>
                    </a:lnTo>
                    <a:lnTo>
                      <a:pt x="24" y="164"/>
                    </a:lnTo>
                    <a:lnTo>
                      <a:pt x="24" y="94"/>
                    </a:lnTo>
                    <a:lnTo>
                      <a:pt x="24" y="12"/>
                    </a:lnTo>
                    <a:lnTo>
                      <a:pt x="13" y="12"/>
                    </a:lnTo>
                    <a:lnTo>
                      <a:pt x="13" y="0"/>
                    </a:lnTo>
                    <a:lnTo>
                      <a:pt x="0" y="12"/>
                    </a:lnTo>
                    <a:lnTo>
                      <a:pt x="0"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49" name="Freeform 88"/>
              <p:cNvSpPr>
                <a:spLocks/>
              </p:cNvSpPr>
              <p:nvPr/>
            </p:nvSpPr>
            <p:spPr bwMode="auto">
              <a:xfrm>
                <a:off x="1053" y="1434"/>
                <a:ext cx="99" cy="53"/>
              </a:xfrm>
              <a:custGeom>
                <a:avLst/>
                <a:gdLst>
                  <a:gd name="T0" fmla="*/ 0 w 199"/>
                  <a:gd name="T1" fmla="*/ 1 h 105"/>
                  <a:gd name="T2" fmla="*/ 0 w 199"/>
                  <a:gd name="T3" fmla="*/ 1 h 105"/>
                  <a:gd name="T4" fmla="*/ 0 w 199"/>
                  <a:gd name="T5" fmla="*/ 1 h 105"/>
                  <a:gd name="T6" fmla="*/ 0 w 199"/>
                  <a:gd name="T7" fmla="*/ 1 h 105"/>
                  <a:gd name="T8" fmla="*/ 0 w 199"/>
                  <a:gd name="T9" fmla="*/ 1 h 105"/>
                  <a:gd name="T10" fmla="*/ 0 w 199"/>
                  <a:gd name="T11" fmla="*/ 1 h 105"/>
                  <a:gd name="T12" fmla="*/ 0 w 199"/>
                  <a:gd name="T13" fmla="*/ 1 h 105"/>
                  <a:gd name="T14" fmla="*/ 0 w 199"/>
                  <a:gd name="T15" fmla="*/ 1 h 105"/>
                  <a:gd name="T16" fmla="*/ 0 w 199"/>
                  <a:gd name="T17" fmla="*/ 1 h 105"/>
                  <a:gd name="T18" fmla="*/ 0 w 199"/>
                  <a:gd name="T19" fmla="*/ 1 h 105"/>
                  <a:gd name="T20" fmla="*/ 0 w 199"/>
                  <a:gd name="T21" fmla="*/ 1 h 105"/>
                  <a:gd name="T22" fmla="*/ 0 w 199"/>
                  <a:gd name="T23" fmla="*/ 1 h 105"/>
                  <a:gd name="T24" fmla="*/ 0 w 199"/>
                  <a:gd name="T25" fmla="*/ 1 h 105"/>
                  <a:gd name="T26" fmla="*/ 0 w 199"/>
                  <a:gd name="T27" fmla="*/ 1 h 105"/>
                  <a:gd name="T28" fmla="*/ 0 w 199"/>
                  <a:gd name="T29" fmla="*/ 1 h 105"/>
                  <a:gd name="T30" fmla="*/ 0 w 199"/>
                  <a:gd name="T31" fmla="*/ 1 h 105"/>
                  <a:gd name="T32" fmla="*/ 0 w 199"/>
                  <a:gd name="T33" fmla="*/ 1 h 105"/>
                  <a:gd name="T34" fmla="*/ 0 w 199"/>
                  <a:gd name="T35" fmla="*/ 1 h 105"/>
                  <a:gd name="T36" fmla="*/ 0 w 199"/>
                  <a:gd name="T37" fmla="*/ 0 h 105"/>
                  <a:gd name="T38" fmla="*/ 0 w 199"/>
                  <a:gd name="T39" fmla="*/ 1 h 105"/>
                  <a:gd name="T40" fmla="*/ 0 w 199"/>
                  <a:gd name="T41" fmla="*/ 0 h 105"/>
                  <a:gd name="T42" fmla="*/ 0 w 199"/>
                  <a:gd name="T43" fmla="*/ 1 h 105"/>
                  <a:gd name="T44" fmla="*/ 0 w 199"/>
                  <a:gd name="T45" fmla="*/ 1 h 105"/>
                  <a:gd name="T46" fmla="*/ 0 w 199"/>
                  <a:gd name="T47" fmla="*/ 1 h 105"/>
                  <a:gd name="T48" fmla="*/ 0 w 199"/>
                  <a:gd name="T49" fmla="*/ 1 h 105"/>
                  <a:gd name="T50" fmla="*/ 0 w 199"/>
                  <a:gd name="T51" fmla="*/ 1 h 10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9"/>
                  <a:gd name="T79" fmla="*/ 0 h 105"/>
                  <a:gd name="T80" fmla="*/ 199 w 199"/>
                  <a:gd name="T81" fmla="*/ 105 h 10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9" h="105">
                    <a:moveTo>
                      <a:pt x="0" y="23"/>
                    </a:moveTo>
                    <a:lnTo>
                      <a:pt x="12" y="36"/>
                    </a:lnTo>
                    <a:lnTo>
                      <a:pt x="35" y="36"/>
                    </a:lnTo>
                    <a:lnTo>
                      <a:pt x="58" y="36"/>
                    </a:lnTo>
                    <a:lnTo>
                      <a:pt x="82" y="36"/>
                    </a:lnTo>
                    <a:lnTo>
                      <a:pt x="106" y="47"/>
                    </a:lnTo>
                    <a:lnTo>
                      <a:pt x="129" y="58"/>
                    </a:lnTo>
                    <a:lnTo>
                      <a:pt x="153" y="70"/>
                    </a:lnTo>
                    <a:lnTo>
                      <a:pt x="164" y="82"/>
                    </a:lnTo>
                    <a:lnTo>
                      <a:pt x="175" y="105"/>
                    </a:lnTo>
                    <a:lnTo>
                      <a:pt x="199" y="94"/>
                    </a:lnTo>
                    <a:lnTo>
                      <a:pt x="188" y="70"/>
                    </a:lnTo>
                    <a:lnTo>
                      <a:pt x="164" y="47"/>
                    </a:lnTo>
                    <a:lnTo>
                      <a:pt x="140" y="36"/>
                    </a:lnTo>
                    <a:lnTo>
                      <a:pt x="117" y="23"/>
                    </a:lnTo>
                    <a:lnTo>
                      <a:pt x="82" y="12"/>
                    </a:lnTo>
                    <a:lnTo>
                      <a:pt x="58" y="12"/>
                    </a:lnTo>
                    <a:lnTo>
                      <a:pt x="35" y="12"/>
                    </a:lnTo>
                    <a:lnTo>
                      <a:pt x="12" y="0"/>
                    </a:lnTo>
                    <a:lnTo>
                      <a:pt x="23" y="12"/>
                    </a:lnTo>
                    <a:lnTo>
                      <a:pt x="12" y="0"/>
                    </a:lnTo>
                    <a:lnTo>
                      <a:pt x="12" y="12"/>
                    </a:lnTo>
                    <a:lnTo>
                      <a:pt x="0" y="12"/>
                    </a:lnTo>
                    <a:lnTo>
                      <a:pt x="0" y="23"/>
                    </a:lnTo>
                    <a:lnTo>
                      <a:pt x="12" y="36"/>
                    </a:lnTo>
                    <a:lnTo>
                      <a:pt x="0"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50" name="Freeform 89"/>
              <p:cNvSpPr>
                <a:spLocks/>
              </p:cNvSpPr>
              <p:nvPr/>
            </p:nvSpPr>
            <p:spPr bwMode="auto">
              <a:xfrm>
                <a:off x="1035" y="1223"/>
                <a:ext cx="30" cy="223"/>
              </a:xfrm>
              <a:custGeom>
                <a:avLst/>
                <a:gdLst>
                  <a:gd name="T0" fmla="*/ 1 w 58"/>
                  <a:gd name="T1" fmla="*/ 1 h 445"/>
                  <a:gd name="T2" fmla="*/ 1 w 58"/>
                  <a:gd name="T3" fmla="*/ 1 h 445"/>
                  <a:gd name="T4" fmla="*/ 0 w 58"/>
                  <a:gd name="T5" fmla="*/ 1 h 445"/>
                  <a:gd name="T6" fmla="*/ 0 w 58"/>
                  <a:gd name="T7" fmla="*/ 1 h 445"/>
                  <a:gd name="T8" fmla="*/ 0 w 58"/>
                  <a:gd name="T9" fmla="*/ 1 h 445"/>
                  <a:gd name="T10" fmla="*/ 0 w 58"/>
                  <a:gd name="T11" fmla="*/ 1 h 445"/>
                  <a:gd name="T12" fmla="*/ 1 w 58"/>
                  <a:gd name="T13" fmla="*/ 1 h 445"/>
                  <a:gd name="T14" fmla="*/ 1 w 58"/>
                  <a:gd name="T15" fmla="*/ 1 h 445"/>
                  <a:gd name="T16" fmla="*/ 1 w 58"/>
                  <a:gd name="T17" fmla="*/ 1 h 445"/>
                  <a:gd name="T18" fmla="*/ 1 w 58"/>
                  <a:gd name="T19" fmla="*/ 1 h 445"/>
                  <a:gd name="T20" fmla="*/ 1 w 58"/>
                  <a:gd name="T21" fmla="*/ 1 h 445"/>
                  <a:gd name="T22" fmla="*/ 1 w 58"/>
                  <a:gd name="T23" fmla="*/ 1 h 445"/>
                  <a:gd name="T24" fmla="*/ 1 w 58"/>
                  <a:gd name="T25" fmla="*/ 1 h 445"/>
                  <a:gd name="T26" fmla="*/ 1 w 58"/>
                  <a:gd name="T27" fmla="*/ 1 h 445"/>
                  <a:gd name="T28" fmla="*/ 1 w 58"/>
                  <a:gd name="T29" fmla="*/ 1 h 445"/>
                  <a:gd name="T30" fmla="*/ 1 w 58"/>
                  <a:gd name="T31" fmla="*/ 1 h 445"/>
                  <a:gd name="T32" fmla="*/ 1 w 58"/>
                  <a:gd name="T33" fmla="*/ 1 h 445"/>
                  <a:gd name="T34" fmla="*/ 1 w 58"/>
                  <a:gd name="T35" fmla="*/ 1 h 445"/>
                  <a:gd name="T36" fmla="*/ 1 w 58"/>
                  <a:gd name="T37" fmla="*/ 1 h 445"/>
                  <a:gd name="T38" fmla="*/ 1 w 58"/>
                  <a:gd name="T39" fmla="*/ 1 h 445"/>
                  <a:gd name="T40" fmla="*/ 1 w 58"/>
                  <a:gd name="T41" fmla="*/ 1 h 445"/>
                  <a:gd name="T42" fmla="*/ 1 w 58"/>
                  <a:gd name="T43" fmla="*/ 0 h 445"/>
                  <a:gd name="T44" fmla="*/ 1 w 58"/>
                  <a:gd name="T45" fmla="*/ 0 h 445"/>
                  <a:gd name="T46" fmla="*/ 1 w 58"/>
                  <a:gd name="T47" fmla="*/ 0 h 445"/>
                  <a:gd name="T48" fmla="*/ 1 w 58"/>
                  <a:gd name="T49" fmla="*/ 1 h 445"/>
                  <a:gd name="T50" fmla="*/ 1 w 58"/>
                  <a:gd name="T51" fmla="*/ 1 h 44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8"/>
                  <a:gd name="T79" fmla="*/ 0 h 445"/>
                  <a:gd name="T80" fmla="*/ 58 w 58"/>
                  <a:gd name="T81" fmla="*/ 445 h 44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8" h="445">
                    <a:moveTo>
                      <a:pt x="11" y="12"/>
                    </a:moveTo>
                    <a:lnTo>
                      <a:pt x="11" y="12"/>
                    </a:lnTo>
                    <a:lnTo>
                      <a:pt x="0" y="58"/>
                    </a:lnTo>
                    <a:lnTo>
                      <a:pt x="0" y="117"/>
                    </a:lnTo>
                    <a:lnTo>
                      <a:pt x="0" y="164"/>
                    </a:lnTo>
                    <a:lnTo>
                      <a:pt x="0" y="223"/>
                    </a:lnTo>
                    <a:lnTo>
                      <a:pt x="11" y="281"/>
                    </a:lnTo>
                    <a:lnTo>
                      <a:pt x="24" y="328"/>
                    </a:lnTo>
                    <a:lnTo>
                      <a:pt x="35" y="387"/>
                    </a:lnTo>
                    <a:lnTo>
                      <a:pt x="35" y="445"/>
                    </a:lnTo>
                    <a:lnTo>
                      <a:pt x="58" y="434"/>
                    </a:lnTo>
                    <a:lnTo>
                      <a:pt x="58" y="387"/>
                    </a:lnTo>
                    <a:lnTo>
                      <a:pt x="47" y="328"/>
                    </a:lnTo>
                    <a:lnTo>
                      <a:pt x="35" y="281"/>
                    </a:lnTo>
                    <a:lnTo>
                      <a:pt x="35" y="223"/>
                    </a:lnTo>
                    <a:lnTo>
                      <a:pt x="24" y="164"/>
                    </a:lnTo>
                    <a:lnTo>
                      <a:pt x="24" y="117"/>
                    </a:lnTo>
                    <a:lnTo>
                      <a:pt x="24" y="58"/>
                    </a:lnTo>
                    <a:lnTo>
                      <a:pt x="35" y="12"/>
                    </a:lnTo>
                    <a:lnTo>
                      <a:pt x="35" y="0"/>
                    </a:lnTo>
                    <a:lnTo>
                      <a:pt x="24" y="0"/>
                    </a:lnTo>
                    <a:lnTo>
                      <a:pt x="11"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51" name="Freeform 90"/>
              <p:cNvSpPr>
                <a:spLocks/>
              </p:cNvSpPr>
              <p:nvPr/>
            </p:nvSpPr>
            <p:spPr bwMode="auto">
              <a:xfrm>
                <a:off x="1041" y="1147"/>
                <a:ext cx="77" cy="83"/>
              </a:xfrm>
              <a:custGeom>
                <a:avLst/>
                <a:gdLst>
                  <a:gd name="T0" fmla="*/ 1 w 153"/>
                  <a:gd name="T1" fmla="*/ 0 h 164"/>
                  <a:gd name="T2" fmla="*/ 1 w 153"/>
                  <a:gd name="T3" fmla="*/ 0 h 164"/>
                  <a:gd name="T4" fmla="*/ 1 w 153"/>
                  <a:gd name="T5" fmla="*/ 1 h 164"/>
                  <a:gd name="T6" fmla="*/ 1 w 153"/>
                  <a:gd name="T7" fmla="*/ 1 h 164"/>
                  <a:gd name="T8" fmla="*/ 1 w 153"/>
                  <a:gd name="T9" fmla="*/ 1 h 164"/>
                  <a:gd name="T10" fmla="*/ 1 w 153"/>
                  <a:gd name="T11" fmla="*/ 1 h 164"/>
                  <a:gd name="T12" fmla="*/ 1 w 153"/>
                  <a:gd name="T13" fmla="*/ 1 h 164"/>
                  <a:gd name="T14" fmla="*/ 1 w 153"/>
                  <a:gd name="T15" fmla="*/ 1 h 164"/>
                  <a:gd name="T16" fmla="*/ 0 w 153"/>
                  <a:gd name="T17" fmla="*/ 1 h 164"/>
                  <a:gd name="T18" fmla="*/ 0 w 153"/>
                  <a:gd name="T19" fmla="*/ 1 h 164"/>
                  <a:gd name="T20" fmla="*/ 1 w 153"/>
                  <a:gd name="T21" fmla="*/ 1 h 164"/>
                  <a:gd name="T22" fmla="*/ 1 w 153"/>
                  <a:gd name="T23" fmla="*/ 1 h 164"/>
                  <a:gd name="T24" fmla="*/ 1 w 153"/>
                  <a:gd name="T25" fmla="*/ 1 h 164"/>
                  <a:gd name="T26" fmla="*/ 1 w 153"/>
                  <a:gd name="T27" fmla="*/ 1 h 164"/>
                  <a:gd name="T28" fmla="*/ 1 w 153"/>
                  <a:gd name="T29" fmla="*/ 1 h 164"/>
                  <a:gd name="T30" fmla="*/ 1 w 153"/>
                  <a:gd name="T31" fmla="*/ 1 h 164"/>
                  <a:gd name="T32" fmla="*/ 1 w 153"/>
                  <a:gd name="T33" fmla="*/ 1 h 164"/>
                  <a:gd name="T34" fmla="*/ 1 w 153"/>
                  <a:gd name="T35" fmla="*/ 1 h 164"/>
                  <a:gd name="T36" fmla="*/ 1 w 153"/>
                  <a:gd name="T37" fmla="*/ 1 h 164"/>
                  <a:gd name="T38" fmla="*/ 1 w 153"/>
                  <a:gd name="T39" fmla="*/ 1 h 164"/>
                  <a:gd name="T40" fmla="*/ 1 w 153"/>
                  <a:gd name="T41" fmla="*/ 1 h 164"/>
                  <a:gd name="T42" fmla="*/ 1 w 153"/>
                  <a:gd name="T43" fmla="*/ 1 h 164"/>
                  <a:gd name="T44" fmla="*/ 1 w 153"/>
                  <a:gd name="T45" fmla="*/ 1 h 164"/>
                  <a:gd name="T46" fmla="*/ 1 w 153"/>
                  <a:gd name="T47" fmla="*/ 0 h 164"/>
                  <a:gd name="T48" fmla="*/ 1 w 153"/>
                  <a:gd name="T49" fmla="*/ 0 h 164"/>
                  <a:gd name="T50" fmla="*/ 1 w 153"/>
                  <a:gd name="T51" fmla="*/ 0 h 1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3"/>
                  <a:gd name="T79" fmla="*/ 0 h 164"/>
                  <a:gd name="T80" fmla="*/ 153 w 153"/>
                  <a:gd name="T81" fmla="*/ 164 h 16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3" h="164">
                    <a:moveTo>
                      <a:pt x="130" y="0"/>
                    </a:moveTo>
                    <a:lnTo>
                      <a:pt x="130" y="0"/>
                    </a:lnTo>
                    <a:lnTo>
                      <a:pt x="106" y="24"/>
                    </a:lnTo>
                    <a:lnTo>
                      <a:pt x="95" y="35"/>
                    </a:lnTo>
                    <a:lnTo>
                      <a:pt x="71" y="58"/>
                    </a:lnTo>
                    <a:lnTo>
                      <a:pt x="47" y="70"/>
                    </a:lnTo>
                    <a:lnTo>
                      <a:pt x="36" y="93"/>
                    </a:lnTo>
                    <a:lnTo>
                      <a:pt x="13" y="117"/>
                    </a:lnTo>
                    <a:lnTo>
                      <a:pt x="0" y="141"/>
                    </a:lnTo>
                    <a:lnTo>
                      <a:pt x="0" y="164"/>
                    </a:lnTo>
                    <a:lnTo>
                      <a:pt x="24" y="164"/>
                    </a:lnTo>
                    <a:lnTo>
                      <a:pt x="24" y="141"/>
                    </a:lnTo>
                    <a:lnTo>
                      <a:pt x="36" y="128"/>
                    </a:lnTo>
                    <a:lnTo>
                      <a:pt x="47" y="106"/>
                    </a:lnTo>
                    <a:lnTo>
                      <a:pt x="71" y="93"/>
                    </a:lnTo>
                    <a:lnTo>
                      <a:pt x="82" y="70"/>
                    </a:lnTo>
                    <a:lnTo>
                      <a:pt x="106" y="58"/>
                    </a:lnTo>
                    <a:lnTo>
                      <a:pt x="130" y="35"/>
                    </a:lnTo>
                    <a:lnTo>
                      <a:pt x="141" y="24"/>
                    </a:lnTo>
                    <a:lnTo>
                      <a:pt x="153" y="11"/>
                    </a:lnTo>
                    <a:lnTo>
                      <a:pt x="141" y="0"/>
                    </a:lnTo>
                    <a:lnTo>
                      <a:pt x="13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52" name="Freeform 91"/>
              <p:cNvSpPr>
                <a:spLocks/>
              </p:cNvSpPr>
              <p:nvPr/>
            </p:nvSpPr>
            <p:spPr bwMode="auto">
              <a:xfrm>
                <a:off x="1106" y="1071"/>
                <a:ext cx="381" cy="88"/>
              </a:xfrm>
              <a:custGeom>
                <a:avLst/>
                <a:gdLst>
                  <a:gd name="T0" fmla="*/ 1 w 761"/>
                  <a:gd name="T1" fmla="*/ 0 h 177"/>
                  <a:gd name="T2" fmla="*/ 1 w 761"/>
                  <a:gd name="T3" fmla="*/ 0 h 177"/>
                  <a:gd name="T4" fmla="*/ 1 w 761"/>
                  <a:gd name="T5" fmla="*/ 0 h 177"/>
                  <a:gd name="T6" fmla="*/ 1 w 761"/>
                  <a:gd name="T7" fmla="*/ 0 h 177"/>
                  <a:gd name="T8" fmla="*/ 1 w 761"/>
                  <a:gd name="T9" fmla="*/ 0 h 177"/>
                  <a:gd name="T10" fmla="*/ 1 w 761"/>
                  <a:gd name="T11" fmla="*/ 0 h 177"/>
                  <a:gd name="T12" fmla="*/ 1 w 761"/>
                  <a:gd name="T13" fmla="*/ 0 h 177"/>
                  <a:gd name="T14" fmla="*/ 1 w 761"/>
                  <a:gd name="T15" fmla="*/ 0 h 177"/>
                  <a:gd name="T16" fmla="*/ 1 w 761"/>
                  <a:gd name="T17" fmla="*/ 0 h 177"/>
                  <a:gd name="T18" fmla="*/ 1 w 761"/>
                  <a:gd name="T19" fmla="*/ 0 h 177"/>
                  <a:gd name="T20" fmla="*/ 1 w 761"/>
                  <a:gd name="T21" fmla="*/ 0 h 177"/>
                  <a:gd name="T22" fmla="*/ 1 w 761"/>
                  <a:gd name="T23" fmla="*/ 0 h 177"/>
                  <a:gd name="T24" fmla="*/ 1 w 761"/>
                  <a:gd name="T25" fmla="*/ 0 h 177"/>
                  <a:gd name="T26" fmla="*/ 1 w 761"/>
                  <a:gd name="T27" fmla="*/ 0 h 177"/>
                  <a:gd name="T28" fmla="*/ 1 w 761"/>
                  <a:gd name="T29" fmla="*/ 0 h 177"/>
                  <a:gd name="T30" fmla="*/ 1 w 761"/>
                  <a:gd name="T31" fmla="*/ 0 h 177"/>
                  <a:gd name="T32" fmla="*/ 1 w 761"/>
                  <a:gd name="T33" fmla="*/ 0 h 177"/>
                  <a:gd name="T34" fmla="*/ 0 w 761"/>
                  <a:gd name="T35" fmla="*/ 0 h 177"/>
                  <a:gd name="T36" fmla="*/ 1 w 761"/>
                  <a:gd name="T37" fmla="*/ 0 h 177"/>
                  <a:gd name="T38" fmla="*/ 1 w 761"/>
                  <a:gd name="T39" fmla="*/ 0 h 177"/>
                  <a:gd name="T40" fmla="*/ 1 w 761"/>
                  <a:gd name="T41" fmla="*/ 0 h 177"/>
                  <a:gd name="T42" fmla="*/ 1 w 761"/>
                  <a:gd name="T43" fmla="*/ 0 h 177"/>
                  <a:gd name="T44" fmla="*/ 1 w 761"/>
                  <a:gd name="T45" fmla="*/ 0 h 177"/>
                  <a:gd name="T46" fmla="*/ 1 w 761"/>
                  <a:gd name="T47" fmla="*/ 0 h 177"/>
                  <a:gd name="T48" fmla="*/ 1 w 761"/>
                  <a:gd name="T49" fmla="*/ 0 h 177"/>
                  <a:gd name="T50" fmla="*/ 1 w 761"/>
                  <a:gd name="T51" fmla="*/ 0 h 177"/>
                  <a:gd name="T52" fmla="*/ 1 w 761"/>
                  <a:gd name="T53" fmla="*/ 0 h 177"/>
                  <a:gd name="T54" fmla="*/ 1 w 761"/>
                  <a:gd name="T55" fmla="*/ 0 h 177"/>
                  <a:gd name="T56" fmla="*/ 1 w 761"/>
                  <a:gd name="T57" fmla="*/ 0 h 177"/>
                  <a:gd name="T58" fmla="*/ 1 w 761"/>
                  <a:gd name="T59" fmla="*/ 0 h 177"/>
                  <a:gd name="T60" fmla="*/ 1 w 761"/>
                  <a:gd name="T61" fmla="*/ 0 h 177"/>
                  <a:gd name="T62" fmla="*/ 1 w 761"/>
                  <a:gd name="T63" fmla="*/ 0 h 177"/>
                  <a:gd name="T64" fmla="*/ 1 w 761"/>
                  <a:gd name="T65" fmla="*/ 0 h 177"/>
                  <a:gd name="T66" fmla="*/ 1 w 761"/>
                  <a:gd name="T67" fmla="*/ 0 h 177"/>
                  <a:gd name="T68" fmla="*/ 1 w 761"/>
                  <a:gd name="T69" fmla="*/ 0 h 177"/>
                  <a:gd name="T70" fmla="*/ 1 w 761"/>
                  <a:gd name="T71" fmla="*/ 0 h 177"/>
                  <a:gd name="T72" fmla="*/ 1 w 761"/>
                  <a:gd name="T73" fmla="*/ 0 h 177"/>
                  <a:gd name="T74" fmla="*/ 1 w 761"/>
                  <a:gd name="T75" fmla="*/ 0 h 177"/>
                  <a:gd name="T76" fmla="*/ 1 w 761"/>
                  <a:gd name="T77" fmla="*/ 0 h 177"/>
                  <a:gd name="T78" fmla="*/ 1 w 761"/>
                  <a:gd name="T79" fmla="*/ 0 h 177"/>
                  <a:gd name="T80" fmla="*/ 1 w 761"/>
                  <a:gd name="T81" fmla="*/ 0 h 177"/>
                  <a:gd name="T82" fmla="*/ 1 w 761"/>
                  <a:gd name="T83" fmla="*/ 0 h 17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61"/>
                  <a:gd name="T127" fmla="*/ 0 h 177"/>
                  <a:gd name="T128" fmla="*/ 761 w 761"/>
                  <a:gd name="T129" fmla="*/ 177 h 17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61" h="177">
                    <a:moveTo>
                      <a:pt x="737" y="36"/>
                    </a:moveTo>
                    <a:lnTo>
                      <a:pt x="750" y="36"/>
                    </a:lnTo>
                    <a:lnTo>
                      <a:pt x="690" y="12"/>
                    </a:lnTo>
                    <a:lnTo>
                      <a:pt x="644" y="12"/>
                    </a:lnTo>
                    <a:lnTo>
                      <a:pt x="586" y="0"/>
                    </a:lnTo>
                    <a:lnTo>
                      <a:pt x="527" y="0"/>
                    </a:lnTo>
                    <a:lnTo>
                      <a:pt x="480" y="0"/>
                    </a:lnTo>
                    <a:lnTo>
                      <a:pt x="421" y="0"/>
                    </a:lnTo>
                    <a:lnTo>
                      <a:pt x="374" y="12"/>
                    </a:lnTo>
                    <a:lnTo>
                      <a:pt x="316" y="24"/>
                    </a:lnTo>
                    <a:lnTo>
                      <a:pt x="268" y="36"/>
                    </a:lnTo>
                    <a:lnTo>
                      <a:pt x="222" y="47"/>
                    </a:lnTo>
                    <a:lnTo>
                      <a:pt x="175" y="60"/>
                    </a:lnTo>
                    <a:lnTo>
                      <a:pt x="140" y="82"/>
                    </a:lnTo>
                    <a:lnTo>
                      <a:pt x="93" y="94"/>
                    </a:lnTo>
                    <a:lnTo>
                      <a:pt x="58" y="118"/>
                    </a:lnTo>
                    <a:lnTo>
                      <a:pt x="23" y="141"/>
                    </a:lnTo>
                    <a:lnTo>
                      <a:pt x="0" y="153"/>
                    </a:lnTo>
                    <a:lnTo>
                      <a:pt x="11" y="177"/>
                    </a:lnTo>
                    <a:lnTo>
                      <a:pt x="47" y="153"/>
                    </a:lnTo>
                    <a:lnTo>
                      <a:pt x="69" y="141"/>
                    </a:lnTo>
                    <a:lnTo>
                      <a:pt x="105" y="118"/>
                    </a:lnTo>
                    <a:lnTo>
                      <a:pt x="140" y="106"/>
                    </a:lnTo>
                    <a:lnTo>
                      <a:pt x="187" y="82"/>
                    </a:lnTo>
                    <a:lnTo>
                      <a:pt x="222" y="71"/>
                    </a:lnTo>
                    <a:lnTo>
                      <a:pt x="268" y="60"/>
                    </a:lnTo>
                    <a:lnTo>
                      <a:pt x="316" y="47"/>
                    </a:lnTo>
                    <a:lnTo>
                      <a:pt x="374" y="36"/>
                    </a:lnTo>
                    <a:lnTo>
                      <a:pt x="421" y="36"/>
                    </a:lnTo>
                    <a:lnTo>
                      <a:pt x="480" y="24"/>
                    </a:lnTo>
                    <a:lnTo>
                      <a:pt x="527" y="24"/>
                    </a:lnTo>
                    <a:lnTo>
                      <a:pt x="586" y="24"/>
                    </a:lnTo>
                    <a:lnTo>
                      <a:pt x="632" y="36"/>
                    </a:lnTo>
                    <a:lnTo>
                      <a:pt x="690" y="47"/>
                    </a:lnTo>
                    <a:lnTo>
                      <a:pt x="737" y="60"/>
                    </a:lnTo>
                    <a:lnTo>
                      <a:pt x="750" y="60"/>
                    </a:lnTo>
                    <a:lnTo>
                      <a:pt x="737" y="60"/>
                    </a:lnTo>
                    <a:lnTo>
                      <a:pt x="750" y="47"/>
                    </a:lnTo>
                    <a:lnTo>
                      <a:pt x="761" y="47"/>
                    </a:lnTo>
                    <a:lnTo>
                      <a:pt x="761" y="36"/>
                    </a:lnTo>
                    <a:lnTo>
                      <a:pt x="750" y="36"/>
                    </a:lnTo>
                    <a:lnTo>
                      <a:pt x="737" y="3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53" name="Freeform 92"/>
              <p:cNvSpPr>
                <a:spLocks/>
              </p:cNvSpPr>
              <p:nvPr/>
            </p:nvSpPr>
            <p:spPr bwMode="auto">
              <a:xfrm>
                <a:off x="1475" y="1083"/>
                <a:ext cx="205" cy="64"/>
              </a:xfrm>
              <a:custGeom>
                <a:avLst/>
                <a:gdLst>
                  <a:gd name="T0" fmla="*/ 0 w 411"/>
                  <a:gd name="T1" fmla="*/ 0 h 129"/>
                  <a:gd name="T2" fmla="*/ 0 w 411"/>
                  <a:gd name="T3" fmla="*/ 0 h 129"/>
                  <a:gd name="T4" fmla="*/ 0 w 411"/>
                  <a:gd name="T5" fmla="*/ 0 h 129"/>
                  <a:gd name="T6" fmla="*/ 0 w 411"/>
                  <a:gd name="T7" fmla="*/ 0 h 129"/>
                  <a:gd name="T8" fmla="*/ 0 w 411"/>
                  <a:gd name="T9" fmla="*/ 0 h 129"/>
                  <a:gd name="T10" fmla="*/ 0 w 411"/>
                  <a:gd name="T11" fmla="*/ 0 h 129"/>
                  <a:gd name="T12" fmla="*/ 0 w 411"/>
                  <a:gd name="T13" fmla="*/ 0 h 129"/>
                  <a:gd name="T14" fmla="*/ 0 w 411"/>
                  <a:gd name="T15" fmla="*/ 0 h 129"/>
                  <a:gd name="T16" fmla="*/ 0 w 411"/>
                  <a:gd name="T17" fmla="*/ 0 h 129"/>
                  <a:gd name="T18" fmla="*/ 0 w 411"/>
                  <a:gd name="T19" fmla="*/ 0 h 129"/>
                  <a:gd name="T20" fmla="*/ 0 w 411"/>
                  <a:gd name="T21" fmla="*/ 0 h 129"/>
                  <a:gd name="T22" fmla="*/ 0 w 411"/>
                  <a:gd name="T23" fmla="*/ 0 h 129"/>
                  <a:gd name="T24" fmla="*/ 0 w 411"/>
                  <a:gd name="T25" fmla="*/ 0 h 129"/>
                  <a:gd name="T26" fmla="*/ 0 w 411"/>
                  <a:gd name="T27" fmla="*/ 0 h 129"/>
                  <a:gd name="T28" fmla="*/ 0 w 411"/>
                  <a:gd name="T29" fmla="*/ 0 h 129"/>
                  <a:gd name="T30" fmla="*/ 0 w 411"/>
                  <a:gd name="T31" fmla="*/ 0 h 129"/>
                  <a:gd name="T32" fmla="*/ 0 w 411"/>
                  <a:gd name="T33" fmla="*/ 0 h 129"/>
                  <a:gd name="T34" fmla="*/ 0 w 411"/>
                  <a:gd name="T35" fmla="*/ 0 h 129"/>
                  <a:gd name="T36" fmla="*/ 0 w 411"/>
                  <a:gd name="T37" fmla="*/ 0 h 129"/>
                  <a:gd name="T38" fmla="*/ 0 w 411"/>
                  <a:gd name="T39" fmla="*/ 0 h 129"/>
                  <a:gd name="T40" fmla="*/ 0 w 411"/>
                  <a:gd name="T41" fmla="*/ 0 h 129"/>
                  <a:gd name="T42" fmla="*/ 0 w 411"/>
                  <a:gd name="T43" fmla="*/ 0 h 129"/>
                  <a:gd name="T44" fmla="*/ 0 w 411"/>
                  <a:gd name="T45" fmla="*/ 0 h 129"/>
                  <a:gd name="T46" fmla="*/ 0 w 411"/>
                  <a:gd name="T47" fmla="*/ 0 h 129"/>
                  <a:gd name="T48" fmla="*/ 0 w 411"/>
                  <a:gd name="T49" fmla="*/ 0 h 129"/>
                  <a:gd name="T50" fmla="*/ 0 w 411"/>
                  <a:gd name="T51" fmla="*/ 0 h 129"/>
                  <a:gd name="T52" fmla="*/ 0 w 411"/>
                  <a:gd name="T53" fmla="*/ 0 h 129"/>
                  <a:gd name="T54" fmla="*/ 0 w 411"/>
                  <a:gd name="T55" fmla="*/ 0 h 129"/>
                  <a:gd name="T56" fmla="*/ 0 w 411"/>
                  <a:gd name="T57" fmla="*/ 0 h 129"/>
                  <a:gd name="T58" fmla="*/ 0 w 411"/>
                  <a:gd name="T59" fmla="*/ 0 h 129"/>
                  <a:gd name="T60" fmla="*/ 0 w 411"/>
                  <a:gd name="T61" fmla="*/ 0 h 129"/>
                  <a:gd name="T62" fmla="*/ 0 w 411"/>
                  <a:gd name="T63" fmla="*/ 0 h 129"/>
                  <a:gd name="T64" fmla="*/ 0 w 411"/>
                  <a:gd name="T65" fmla="*/ 0 h 129"/>
                  <a:gd name="T66" fmla="*/ 0 w 411"/>
                  <a:gd name="T67" fmla="*/ 0 h 129"/>
                  <a:gd name="T68" fmla="*/ 0 w 411"/>
                  <a:gd name="T69" fmla="*/ 0 h 129"/>
                  <a:gd name="T70" fmla="*/ 0 w 411"/>
                  <a:gd name="T71" fmla="*/ 0 h 129"/>
                  <a:gd name="T72" fmla="*/ 0 w 411"/>
                  <a:gd name="T73" fmla="*/ 0 h 129"/>
                  <a:gd name="T74" fmla="*/ 0 w 411"/>
                  <a:gd name="T75" fmla="*/ 0 h 129"/>
                  <a:gd name="T76" fmla="*/ 0 w 411"/>
                  <a:gd name="T77" fmla="*/ 0 h 129"/>
                  <a:gd name="T78" fmla="*/ 0 w 411"/>
                  <a:gd name="T79" fmla="*/ 0 h 129"/>
                  <a:gd name="T80" fmla="*/ 0 w 411"/>
                  <a:gd name="T81" fmla="*/ 0 h 129"/>
                  <a:gd name="T82" fmla="*/ 0 w 411"/>
                  <a:gd name="T83" fmla="*/ 0 h 12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11"/>
                  <a:gd name="T127" fmla="*/ 0 h 129"/>
                  <a:gd name="T128" fmla="*/ 411 w 411"/>
                  <a:gd name="T129" fmla="*/ 129 h 12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11" h="129">
                    <a:moveTo>
                      <a:pt x="411" y="105"/>
                    </a:moveTo>
                    <a:lnTo>
                      <a:pt x="411" y="105"/>
                    </a:lnTo>
                    <a:lnTo>
                      <a:pt x="387" y="82"/>
                    </a:lnTo>
                    <a:lnTo>
                      <a:pt x="375" y="70"/>
                    </a:lnTo>
                    <a:lnTo>
                      <a:pt x="352" y="47"/>
                    </a:lnTo>
                    <a:lnTo>
                      <a:pt x="329" y="36"/>
                    </a:lnTo>
                    <a:lnTo>
                      <a:pt x="294" y="23"/>
                    </a:lnTo>
                    <a:lnTo>
                      <a:pt x="270" y="12"/>
                    </a:lnTo>
                    <a:lnTo>
                      <a:pt x="234" y="12"/>
                    </a:lnTo>
                    <a:lnTo>
                      <a:pt x="212" y="0"/>
                    </a:lnTo>
                    <a:lnTo>
                      <a:pt x="176" y="0"/>
                    </a:lnTo>
                    <a:lnTo>
                      <a:pt x="141" y="0"/>
                    </a:lnTo>
                    <a:lnTo>
                      <a:pt x="117" y="0"/>
                    </a:lnTo>
                    <a:lnTo>
                      <a:pt x="94" y="0"/>
                    </a:lnTo>
                    <a:lnTo>
                      <a:pt x="59" y="0"/>
                    </a:lnTo>
                    <a:lnTo>
                      <a:pt x="35" y="0"/>
                    </a:lnTo>
                    <a:lnTo>
                      <a:pt x="24" y="0"/>
                    </a:lnTo>
                    <a:lnTo>
                      <a:pt x="0" y="12"/>
                    </a:lnTo>
                    <a:lnTo>
                      <a:pt x="13" y="36"/>
                    </a:lnTo>
                    <a:lnTo>
                      <a:pt x="24" y="23"/>
                    </a:lnTo>
                    <a:lnTo>
                      <a:pt x="48" y="23"/>
                    </a:lnTo>
                    <a:lnTo>
                      <a:pt x="59" y="23"/>
                    </a:lnTo>
                    <a:lnTo>
                      <a:pt x="94" y="23"/>
                    </a:lnTo>
                    <a:lnTo>
                      <a:pt x="117" y="23"/>
                    </a:lnTo>
                    <a:lnTo>
                      <a:pt x="141" y="23"/>
                    </a:lnTo>
                    <a:lnTo>
                      <a:pt x="176" y="23"/>
                    </a:lnTo>
                    <a:lnTo>
                      <a:pt x="200" y="23"/>
                    </a:lnTo>
                    <a:lnTo>
                      <a:pt x="234" y="36"/>
                    </a:lnTo>
                    <a:lnTo>
                      <a:pt x="258" y="47"/>
                    </a:lnTo>
                    <a:lnTo>
                      <a:pt x="294" y="47"/>
                    </a:lnTo>
                    <a:lnTo>
                      <a:pt x="316" y="58"/>
                    </a:lnTo>
                    <a:lnTo>
                      <a:pt x="340" y="70"/>
                    </a:lnTo>
                    <a:lnTo>
                      <a:pt x="352" y="82"/>
                    </a:lnTo>
                    <a:lnTo>
                      <a:pt x="375" y="105"/>
                    </a:lnTo>
                    <a:lnTo>
                      <a:pt x="387" y="117"/>
                    </a:lnTo>
                    <a:lnTo>
                      <a:pt x="387" y="129"/>
                    </a:lnTo>
                    <a:lnTo>
                      <a:pt x="399" y="129"/>
                    </a:lnTo>
                    <a:lnTo>
                      <a:pt x="411" y="117"/>
                    </a:lnTo>
                    <a:lnTo>
                      <a:pt x="411" y="10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54" name="Freeform 93"/>
              <p:cNvSpPr>
                <a:spLocks/>
              </p:cNvSpPr>
              <p:nvPr/>
            </p:nvSpPr>
            <p:spPr bwMode="auto">
              <a:xfrm>
                <a:off x="1668" y="1136"/>
                <a:ext cx="47" cy="87"/>
              </a:xfrm>
              <a:custGeom>
                <a:avLst/>
                <a:gdLst>
                  <a:gd name="T0" fmla="*/ 1 w 94"/>
                  <a:gd name="T1" fmla="*/ 0 h 176"/>
                  <a:gd name="T2" fmla="*/ 1 w 94"/>
                  <a:gd name="T3" fmla="*/ 0 h 176"/>
                  <a:gd name="T4" fmla="*/ 1 w 94"/>
                  <a:gd name="T5" fmla="*/ 0 h 176"/>
                  <a:gd name="T6" fmla="*/ 1 w 94"/>
                  <a:gd name="T7" fmla="*/ 0 h 176"/>
                  <a:gd name="T8" fmla="*/ 1 w 94"/>
                  <a:gd name="T9" fmla="*/ 0 h 176"/>
                  <a:gd name="T10" fmla="*/ 1 w 94"/>
                  <a:gd name="T11" fmla="*/ 0 h 176"/>
                  <a:gd name="T12" fmla="*/ 1 w 94"/>
                  <a:gd name="T13" fmla="*/ 0 h 176"/>
                  <a:gd name="T14" fmla="*/ 1 w 94"/>
                  <a:gd name="T15" fmla="*/ 0 h 176"/>
                  <a:gd name="T16" fmla="*/ 1 w 94"/>
                  <a:gd name="T17" fmla="*/ 0 h 176"/>
                  <a:gd name="T18" fmla="*/ 1 w 94"/>
                  <a:gd name="T19" fmla="*/ 0 h 176"/>
                  <a:gd name="T20" fmla="*/ 0 w 94"/>
                  <a:gd name="T21" fmla="*/ 0 h 176"/>
                  <a:gd name="T22" fmla="*/ 1 w 94"/>
                  <a:gd name="T23" fmla="*/ 0 h 176"/>
                  <a:gd name="T24" fmla="*/ 1 w 94"/>
                  <a:gd name="T25" fmla="*/ 0 h 176"/>
                  <a:gd name="T26" fmla="*/ 1 w 94"/>
                  <a:gd name="T27" fmla="*/ 0 h 176"/>
                  <a:gd name="T28" fmla="*/ 1 w 94"/>
                  <a:gd name="T29" fmla="*/ 0 h 176"/>
                  <a:gd name="T30" fmla="*/ 1 w 94"/>
                  <a:gd name="T31" fmla="*/ 0 h 176"/>
                  <a:gd name="T32" fmla="*/ 1 w 94"/>
                  <a:gd name="T33" fmla="*/ 0 h 176"/>
                  <a:gd name="T34" fmla="*/ 1 w 94"/>
                  <a:gd name="T35" fmla="*/ 0 h 176"/>
                  <a:gd name="T36" fmla="*/ 1 w 94"/>
                  <a:gd name="T37" fmla="*/ 0 h 176"/>
                  <a:gd name="T38" fmla="*/ 1 w 94"/>
                  <a:gd name="T39" fmla="*/ 0 h 176"/>
                  <a:gd name="T40" fmla="*/ 1 w 94"/>
                  <a:gd name="T41" fmla="*/ 0 h 176"/>
                  <a:gd name="T42" fmla="*/ 1 w 94"/>
                  <a:gd name="T43" fmla="*/ 0 h 176"/>
                  <a:gd name="T44" fmla="*/ 1 w 94"/>
                  <a:gd name="T45" fmla="*/ 0 h 176"/>
                  <a:gd name="T46" fmla="*/ 1 w 94"/>
                  <a:gd name="T47" fmla="*/ 0 h 176"/>
                  <a:gd name="T48" fmla="*/ 1 w 94"/>
                  <a:gd name="T49" fmla="*/ 0 h 176"/>
                  <a:gd name="T50" fmla="*/ 1 w 94"/>
                  <a:gd name="T51" fmla="*/ 0 h 1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4"/>
                  <a:gd name="T79" fmla="*/ 0 h 176"/>
                  <a:gd name="T80" fmla="*/ 94 w 94"/>
                  <a:gd name="T81" fmla="*/ 176 h 17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4" h="176">
                    <a:moveTo>
                      <a:pt x="94" y="165"/>
                    </a:moveTo>
                    <a:lnTo>
                      <a:pt x="94" y="165"/>
                    </a:lnTo>
                    <a:lnTo>
                      <a:pt x="82" y="141"/>
                    </a:lnTo>
                    <a:lnTo>
                      <a:pt x="82" y="117"/>
                    </a:lnTo>
                    <a:lnTo>
                      <a:pt x="70" y="106"/>
                    </a:lnTo>
                    <a:lnTo>
                      <a:pt x="70" y="82"/>
                    </a:lnTo>
                    <a:lnTo>
                      <a:pt x="59" y="59"/>
                    </a:lnTo>
                    <a:lnTo>
                      <a:pt x="48" y="35"/>
                    </a:lnTo>
                    <a:lnTo>
                      <a:pt x="35" y="24"/>
                    </a:lnTo>
                    <a:lnTo>
                      <a:pt x="24" y="0"/>
                    </a:lnTo>
                    <a:lnTo>
                      <a:pt x="0" y="12"/>
                    </a:lnTo>
                    <a:lnTo>
                      <a:pt x="12" y="35"/>
                    </a:lnTo>
                    <a:lnTo>
                      <a:pt x="24" y="48"/>
                    </a:lnTo>
                    <a:lnTo>
                      <a:pt x="35" y="71"/>
                    </a:lnTo>
                    <a:lnTo>
                      <a:pt x="48" y="94"/>
                    </a:lnTo>
                    <a:lnTo>
                      <a:pt x="48" y="106"/>
                    </a:lnTo>
                    <a:lnTo>
                      <a:pt x="59" y="130"/>
                    </a:lnTo>
                    <a:lnTo>
                      <a:pt x="59" y="152"/>
                    </a:lnTo>
                    <a:lnTo>
                      <a:pt x="70" y="165"/>
                    </a:lnTo>
                    <a:lnTo>
                      <a:pt x="70" y="176"/>
                    </a:lnTo>
                    <a:lnTo>
                      <a:pt x="82" y="176"/>
                    </a:lnTo>
                    <a:lnTo>
                      <a:pt x="94" y="176"/>
                    </a:lnTo>
                    <a:lnTo>
                      <a:pt x="94" y="16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55" name="Freeform 94"/>
              <p:cNvSpPr>
                <a:spLocks/>
              </p:cNvSpPr>
              <p:nvPr/>
            </p:nvSpPr>
            <p:spPr bwMode="auto">
              <a:xfrm>
                <a:off x="1692" y="1218"/>
                <a:ext cx="29" cy="170"/>
              </a:xfrm>
              <a:custGeom>
                <a:avLst/>
                <a:gdLst>
                  <a:gd name="T0" fmla="*/ 1 w 58"/>
                  <a:gd name="T1" fmla="*/ 1 h 339"/>
                  <a:gd name="T2" fmla="*/ 1 w 58"/>
                  <a:gd name="T3" fmla="*/ 1 h 339"/>
                  <a:gd name="T4" fmla="*/ 1 w 58"/>
                  <a:gd name="T5" fmla="*/ 1 h 339"/>
                  <a:gd name="T6" fmla="*/ 1 w 58"/>
                  <a:gd name="T7" fmla="*/ 1 h 339"/>
                  <a:gd name="T8" fmla="*/ 1 w 58"/>
                  <a:gd name="T9" fmla="*/ 1 h 339"/>
                  <a:gd name="T10" fmla="*/ 1 w 58"/>
                  <a:gd name="T11" fmla="*/ 1 h 339"/>
                  <a:gd name="T12" fmla="*/ 1 w 58"/>
                  <a:gd name="T13" fmla="*/ 1 h 339"/>
                  <a:gd name="T14" fmla="*/ 1 w 58"/>
                  <a:gd name="T15" fmla="*/ 1 h 339"/>
                  <a:gd name="T16" fmla="*/ 1 w 58"/>
                  <a:gd name="T17" fmla="*/ 1 h 339"/>
                  <a:gd name="T18" fmla="*/ 1 w 58"/>
                  <a:gd name="T19" fmla="*/ 0 h 339"/>
                  <a:gd name="T20" fmla="*/ 1 w 58"/>
                  <a:gd name="T21" fmla="*/ 0 h 339"/>
                  <a:gd name="T22" fmla="*/ 1 w 58"/>
                  <a:gd name="T23" fmla="*/ 1 h 339"/>
                  <a:gd name="T24" fmla="*/ 1 w 58"/>
                  <a:gd name="T25" fmla="*/ 1 h 339"/>
                  <a:gd name="T26" fmla="*/ 1 w 58"/>
                  <a:gd name="T27" fmla="*/ 1 h 339"/>
                  <a:gd name="T28" fmla="*/ 1 w 58"/>
                  <a:gd name="T29" fmla="*/ 1 h 339"/>
                  <a:gd name="T30" fmla="*/ 1 w 58"/>
                  <a:gd name="T31" fmla="*/ 1 h 339"/>
                  <a:gd name="T32" fmla="*/ 1 w 58"/>
                  <a:gd name="T33" fmla="*/ 1 h 339"/>
                  <a:gd name="T34" fmla="*/ 1 w 58"/>
                  <a:gd name="T35" fmla="*/ 1 h 339"/>
                  <a:gd name="T36" fmla="*/ 0 w 58"/>
                  <a:gd name="T37" fmla="*/ 1 h 339"/>
                  <a:gd name="T38" fmla="*/ 0 w 58"/>
                  <a:gd name="T39" fmla="*/ 1 h 339"/>
                  <a:gd name="T40" fmla="*/ 0 w 58"/>
                  <a:gd name="T41" fmla="*/ 1 h 339"/>
                  <a:gd name="T42" fmla="*/ 0 w 58"/>
                  <a:gd name="T43" fmla="*/ 1 h 339"/>
                  <a:gd name="T44" fmla="*/ 0 w 58"/>
                  <a:gd name="T45" fmla="*/ 1 h 339"/>
                  <a:gd name="T46" fmla="*/ 1 w 58"/>
                  <a:gd name="T47" fmla="*/ 1 h 339"/>
                  <a:gd name="T48" fmla="*/ 1 w 58"/>
                  <a:gd name="T49" fmla="*/ 1 h 339"/>
                  <a:gd name="T50" fmla="*/ 1 w 58"/>
                  <a:gd name="T51" fmla="*/ 1 h 33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8"/>
                  <a:gd name="T79" fmla="*/ 0 h 339"/>
                  <a:gd name="T80" fmla="*/ 58 w 58"/>
                  <a:gd name="T81" fmla="*/ 339 h 33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8" h="339">
                    <a:moveTo>
                      <a:pt x="22" y="328"/>
                    </a:moveTo>
                    <a:lnTo>
                      <a:pt x="22" y="328"/>
                    </a:lnTo>
                    <a:lnTo>
                      <a:pt x="34" y="292"/>
                    </a:lnTo>
                    <a:lnTo>
                      <a:pt x="46" y="257"/>
                    </a:lnTo>
                    <a:lnTo>
                      <a:pt x="58" y="210"/>
                    </a:lnTo>
                    <a:lnTo>
                      <a:pt x="58" y="164"/>
                    </a:lnTo>
                    <a:lnTo>
                      <a:pt x="58" y="128"/>
                    </a:lnTo>
                    <a:lnTo>
                      <a:pt x="58" y="82"/>
                    </a:lnTo>
                    <a:lnTo>
                      <a:pt x="46" y="34"/>
                    </a:lnTo>
                    <a:lnTo>
                      <a:pt x="46" y="0"/>
                    </a:lnTo>
                    <a:lnTo>
                      <a:pt x="22" y="0"/>
                    </a:lnTo>
                    <a:lnTo>
                      <a:pt x="22" y="47"/>
                    </a:lnTo>
                    <a:lnTo>
                      <a:pt x="22" y="82"/>
                    </a:lnTo>
                    <a:lnTo>
                      <a:pt x="34" y="128"/>
                    </a:lnTo>
                    <a:lnTo>
                      <a:pt x="34" y="164"/>
                    </a:lnTo>
                    <a:lnTo>
                      <a:pt x="34" y="210"/>
                    </a:lnTo>
                    <a:lnTo>
                      <a:pt x="22" y="246"/>
                    </a:lnTo>
                    <a:lnTo>
                      <a:pt x="11" y="281"/>
                    </a:lnTo>
                    <a:lnTo>
                      <a:pt x="0" y="316"/>
                    </a:lnTo>
                    <a:lnTo>
                      <a:pt x="0" y="328"/>
                    </a:lnTo>
                    <a:lnTo>
                      <a:pt x="11" y="339"/>
                    </a:lnTo>
                    <a:lnTo>
                      <a:pt x="22" y="32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56" name="Freeform 95"/>
              <p:cNvSpPr>
                <a:spLocks/>
              </p:cNvSpPr>
              <p:nvPr/>
            </p:nvSpPr>
            <p:spPr bwMode="auto">
              <a:xfrm>
                <a:off x="1622" y="1376"/>
                <a:ext cx="81" cy="217"/>
              </a:xfrm>
              <a:custGeom>
                <a:avLst/>
                <a:gdLst>
                  <a:gd name="T0" fmla="*/ 0 w 163"/>
                  <a:gd name="T1" fmla="*/ 1 h 434"/>
                  <a:gd name="T2" fmla="*/ 0 w 163"/>
                  <a:gd name="T3" fmla="*/ 1 h 434"/>
                  <a:gd name="T4" fmla="*/ 0 w 163"/>
                  <a:gd name="T5" fmla="*/ 1 h 434"/>
                  <a:gd name="T6" fmla="*/ 0 w 163"/>
                  <a:gd name="T7" fmla="*/ 1 h 434"/>
                  <a:gd name="T8" fmla="*/ 0 w 163"/>
                  <a:gd name="T9" fmla="*/ 1 h 434"/>
                  <a:gd name="T10" fmla="*/ 0 w 163"/>
                  <a:gd name="T11" fmla="*/ 1 h 434"/>
                  <a:gd name="T12" fmla="*/ 0 w 163"/>
                  <a:gd name="T13" fmla="*/ 1 h 434"/>
                  <a:gd name="T14" fmla="*/ 0 w 163"/>
                  <a:gd name="T15" fmla="*/ 1 h 434"/>
                  <a:gd name="T16" fmla="*/ 0 w 163"/>
                  <a:gd name="T17" fmla="*/ 1 h 434"/>
                  <a:gd name="T18" fmla="*/ 0 w 163"/>
                  <a:gd name="T19" fmla="*/ 1 h 434"/>
                  <a:gd name="T20" fmla="*/ 0 w 163"/>
                  <a:gd name="T21" fmla="*/ 0 h 434"/>
                  <a:gd name="T22" fmla="*/ 0 w 163"/>
                  <a:gd name="T23" fmla="*/ 1 h 434"/>
                  <a:gd name="T24" fmla="*/ 0 w 163"/>
                  <a:gd name="T25" fmla="*/ 1 h 434"/>
                  <a:gd name="T26" fmla="*/ 0 w 163"/>
                  <a:gd name="T27" fmla="*/ 1 h 434"/>
                  <a:gd name="T28" fmla="*/ 0 w 163"/>
                  <a:gd name="T29" fmla="*/ 1 h 434"/>
                  <a:gd name="T30" fmla="*/ 0 w 163"/>
                  <a:gd name="T31" fmla="*/ 1 h 434"/>
                  <a:gd name="T32" fmla="*/ 0 w 163"/>
                  <a:gd name="T33" fmla="*/ 1 h 434"/>
                  <a:gd name="T34" fmla="*/ 0 w 163"/>
                  <a:gd name="T35" fmla="*/ 1 h 434"/>
                  <a:gd name="T36" fmla="*/ 0 w 163"/>
                  <a:gd name="T37" fmla="*/ 1 h 434"/>
                  <a:gd name="T38" fmla="*/ 0 w 163"/>
                  <a:gd name="T39" fmla="*/ 1 h 434"/>
                  <a:gd name="T40" fmla="*/ 0 w 163"/>
                  <a:gd name="T41" fmla="*/ 1 h 434"/>
                  <a:gd name="T42" fmla="*/ 0 w 163"/>
                  <a:gd name="T43" fmla="*/ 1 h 434"/>
                  <a:gd name="T44" fmla="*/ 0 w 163"/>
                  <a:gd name="T45" fmla="*/ 1 h 434"/>
                  <a:gd name="T46" fmla="*/ 0 w 163"/>
                  <a:gd name="T47" fmla="*/ 1 h 434"/>
                  <a:gd name="T48" fmla="*/ 0 w 163"/>
                  <a:gd name="T49" fmla="*/ 1 h 434"/>
                  <a:gd name="T50" fmla="*/ 0 w 163"/>
                  <a:gd name="T51" fmla="*/ 1 h 43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3"/>
                  <a:gd name="T79" fmla="*/ 0 h 434"/>
                  <a:gd name="T80" fmla="*/ 163 w 163"/>
                  <a:gd name="T81" fmla="*/ 434 h 43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3" h="434">
                    <a:moveTo>
                      <a:pt x="11" y="421"/>
                    </a:moveTo>
                    <a:lnTo>
                      <a:pt x="11" y="434"/>
                    </a:lnTo>
                    <a:lnTo>
                      <a:pt x="70" y="410"/>
                    </a:lnTo>
                    <a:lnTo>
                      <a:pt x="105" y="374"/>
                    </a:lnTo>
                    <a:lnTo>
                      <a:pt x="117" y="316"/>
                    </a:lnTo>
                    <a:lnTo>
                      <a:pt x="117" y="257"/>
                    </a:lnTo>
                    <a:lnTo>
                      <a:pt x="117" y="187"/>
                    </a:lnTo>
                    <a:lnTo>
                      <a:pt x="117" y="117"/>
                    </a:lnTo>
                    <a:lnTo>
                      <a:pt x="128" y="58"/>
                    </a:lnTo>
                    <a:lnTo>
                      <a:pt x="163" y="12"/>
                    </a:lnTo>
                    <a:lnTo>
                      <a:pt x="141" y="0"/>
                    </a:lnTo>
                    <a:lnTo>
                      <a:pt x="105" y="47"/>
                    </a:lnTo>
                    <a:lnTo>
                      <a:pt x="93" y="117"/>
                    </a:lnTo>
                    <a:lnTo>
                      <a:pt x="93" y="187"/>
                    </a:lnTo>
                    <a:lnTo>
                      <a:pt x="93" y="257"/>
                    </a:lnTo>
                    <a:lnTo>
                      <a:pt x="93" y="316"/>
                    </a:lnTo>
                    <a:lnTo>
                      <a:pt x="81" y="363"/>
                    </a:lnTo>
                    <a:lnTo>
                      <a:pt x="58" y="398"/>
                    </a:lnTo>
                    <a:lnTo>
                      <a:pt x="11" y="410"/>
                    </a:lnTo>
                    <a:lnTo>
                      <a:pt x="22" y="410"/>
                    </a:lnTo>
                    <a:lnTo>
                      <a:pt x="11" y="410"/>
                    </a:lnTo>
                    <a:lnTo>
                      <a:pt x="0" y="410"/>
                    </a:lnTo>
                    <a:lnTo>
                      <a:pt x="0" y="421"/>
                    </a:lnTo>
                    <a:lnTo>
                      <a:pt x="11" y="434"/>
                    </a:lnTo>
                    <a:lnTo>
                      <a:pt x="11" y="42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57" name="Freeform 96"/>
              <p:cNvSpPr>
                <a:spLocks/>
              </p:cNvSpPr>
              <p:nvPr/>
            </p:nvSpPr>
            <p:spPr bwMode="auto">
              <a:xfrm>
                <a:off x="1615" y="1358"/>
                <a:ext cx="24" cy="229"/>
              </a:xfrm>
              <a:custGeom>
                <a:avLst/>
                <a:gdLst>
                  <a:gd name="T0" fmla="*/ 1 w 47"/>
                  <a:gd name="T1" fmla="*/ 1 h 456"/>
                  <a:gd name="T2" fmla="*/ 1 w 47"/>
                  <a:gd name="T3" fmla="*/ 1 h 456"/>
                  <a:gd name="T4" fmla="*/ 1 w 47"/>
                  <a:gd name="T5" fmla="*/ 1 h 456"/>
                  <a:gd name="T6" fmla="*/ 1 w 47"/>
                  <a:gd name="T7" fmla="*/ 1 h 456"/>
                  <a:gd name="T8" fmla="*/ 1 w 47"/>
                  <a:gd name="T9" fmla="*/ 1 h 456"/>
                  <a:gd name="T10" fmla="*/ 0 w 47"/>
                  <a:gd name="T11" fmla="*/ 1 h 456"/>
                  <a:gd name="T12" fmla="*/ 0 w 47"/>
                  <a:gd name="T13" fmla="*/ 1 h 456"/>
                  <a:gd name="T14" fmla="*/ 0 w 47"/>
                  <a:gd name="T15" fmla="*/ 1 h 456"/>
                  <a:gd name="T16" fmla="*/ 0 w 47"/>
                  <a:gd name="T17" fmla="*/ 1 h 456"/>
                  <a:gd name="T18" fmla="*/ 1 w 47"/>
                  <a:gd name="T19" fmla="*/ 1 h 456"/>
                  <a:gd name="T20" fmla="*/ 1 w 47"/>
                  <a:gd name="T21" fmla="*/ 1 h 456"/>
                  <a:gd name="T22" fmla="*/ 1 w 47"/>
                  <a:gd name="T23" fmla="*/ 1 h 456"/>
                  <a:gd name="T24" fmla="*/ 1 w 47"/>
                  <a:gd name="T25" fmla="*/ 1 h 456"/>
                  <a:gd name="T26" fmla="*/ 1 w 47"/>
                  <a:gd name="T27" fmla="*/ 1 h 456"/>
                  <a:gd name="T28" fmla="*/ 1 w 47"/>
                  <a:gd name="T29" fmla="*/ 1 h 456"/>
                  <a:gd name="T30" fmla="*/ 1 w 47"/>
                  <a:gd name="T31" fmla="*/ 1 h 456"/>
                  <a:gd name="T32" fmla="*/ 1 w 47"/>
                  <a:gd name="T33" fmla="*/ 1 h 456"/>
                  <a:gd name="T34" fmla="*/ 1 w 47"/>
                  <a:gd name="T35" fmla="*/ 1 h 456"/>
                  <a:gd name="T36" fmla="*/ 1 w 47"/>
                  <a:gd name="T37" fmla="*/ 1 h 456"/>
                  <a:gd name="T38" fmla="*/ 1 w 47"/>
                  <a:gd name="T39" fmla="*/ 0 h 456"/>
                  <a:gd name="T40" fmla="*/ 1 w 47"/>
                  <a:gd name="T41" fmla="*/ 1 h 456"/>
                  <a:gd name="T42" fmla="*/ 1 w 47"/>
                  <a:gd name="T43" fmla="*/ 0 h 456"/>
                  <a:gd name="T44" fmla="*/ 1 w 47"/>
                  <a:gd name="T45" fmla="*/ 0 h 456"/>
                  <a:gd name="T46" fmla="*/ 1 w 47"/>
                  <a:gd name="T47" fmla="*/ 0 h 456"/>
                  <a:gd name="T48" fmla="*/ 1 w 47"/>
                  <a:gd name="T49" fmla="*/ 1 h 456"/>
                  <a:gd name="T50" fmla="*/ 1 w 47"/>
                  <a:gd name="T51" fmla="*/ 1 h 4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7"/>
                  <a:gd name="T79" fmla="*/ 0 h 456"/>
                  <a:gd name="T80" fmla="*/ 47 w 47"/>
                  <a:gd name="T81" fmla="*/ 456 h 4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7" h="456">
                    <a:moveTo>
                      <a:pt x="34" y="23"/>
                    </a:moveTo>
                    <a:lnTo>
                      <a:pt x="23" y="11"/>
                    </a:lnTo>
                    <a:lnTo>
                      <a:pt x="23" y="69"/>
                    </a:lnTo>
                    <a:lnTo>
                      <a:pt x="12" y="128"/>
                    </a:lnTo>
                    <a:lnTo>
                      <a:pt x="12" y="199"/>
                    </a:lnTo>
                    <a:lnTo>
                      <a:pt x="0" y="269"/>
                    </a:lnTo>
                    <a:lnTo>
                      <a:pt x="0" y="328"/>
                    </a:lnTo>
                    <a:lnTo>
                      <a:pt x="0" y="387"/>
                    </a:lnTo>
                    <a:lnTo>
                      <a:pt x="0" y="433"/>
                    </a:lnTo>
                    <a:lnTo>
                      <a:pt x="23" y="456"/>
                    </a:lnTo>
                    <a:lnTo>
                      <a:pt x="34" y="445"/>
                    </a:lnTo>
                    <a:lnTo>
                      <a:pt x="23" y="422"/>
                    </a:lnTo>
                    <a:lnTo>
                      <a:pt x="23" y="387"/>
                    </a:lnTo>
                    <a:lnTo>
                      <a:pt x="23" y="328"/>
                    </a:lnTo>
                    <a:lnTo>
                      <a:pt x="23" y="269"/>
                    </a:lnTo>
                    <a:lnTo>
                      <a:pt x="34" y="199"/>
                    </a:lnTo>
                    <a:lnTo>
                      <a:pt x="34" y="128"/>
                    </a:lnTo>
                    <a:lnTo>
                      <a:pt x="47" y="69"/>
                    </a:lnTo>
                    <a:lnTo>
                      <a:pt x="47" y="11"/>
                    </a:lnTo>
                    <a:lnTo>
                      <a:pt x="34" y="0"/>
                    </a:lnTo>
                    <a:lnTo>
                      <a:pt x="47" y="11"/>
                    </a:lnTo>
                    <a:lnTo>
                      <a:pt x="47" y="0"/>
                    </a:lnTo>
                    <a:lnTo>
                      <a:pt x="34" y="0"/>
                    </a:lnTo>
                    <a:lnTo>
                      <a:pt x="23" y="0"/>
                    </a:lnTo>
                    <a:lnTo>
                      <a:pt x="23" y="11"/>
                    </a:lnTo>
                    <a:lnTo>
                      <a:pt x="34"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58" name="Freeform 97"/>
              <p:cNvSpPr>
                <a:spLocks/>
              </p:cNvSpPr>
              <p:nvPr/>
            </p:nvSpPr>
            <p:spPr bwMode="auto">
              <a:xfrm>
                <a:off x="1463" y="1247"/>
                <a:ext cx="170" cy="123"/>
              </a:xfrm>
              <a:custGeom>
                <a:avLst/>
                <a:gdLst>
                  <a:gd name="T0" fmla="*/ 1 w 339"/>
                  <a:gd name="T1" fmla="*/ 1 h 246"/>
                  <a:gd name="T2" fmla="*/ 1 w 339"/>
                  <a:gd name="T3" fmla="*/ 1 h 246"/>
                  <a:gd name="T4" fmla="*/ 1 w 339"/>
                  <a:gd name="T5" fmla="*/ 1 h 246"/>
                  <a:gd name="T6" fmla="*/ 1 w 339"/>
                  <a:gd name="T7" fmla="*/ 1 h 246"/>
                  <a:gd name="T8" fmla="*/ 1 w 339"/>
                  <a:gd name="T9" fmla="*/ 1 h 246"/>
                  <a:gd name="T10" fmla="*/ 1 w 339"/>
                  <a:gd name="T11" fmla="*/ 1 h 246"/>
                  <a:gd name="T12" fmla="*/ 1 w 339"/>
                  <a:gd name="T13" fmla="*/ 1 h 246"/>
                  <a:gd name="T14" fmla="*/ 1 w 339"/>
                  <a:gd name="T15" fmla="*/ 1 h 246"/>
                  <a:gd name="T16" fmla="*/ 1 w 339"/>
                  <a:gd name="T17" fmla="*/ 1 h 246"/>
                  <a:gd name="T18" fmla="*/ 1 w 339"/>
                  <a:gd name="T19" fmla="*/ 1 h 246"/>
                  <a:gd name="T20" fmla="*/ 1 w 339"/>
                  <a:gd name="T21" fmla="*/ 1 h 246"/>
                  <a:gd name="T22" fmla="*/ 1 w 339"/>
                  <a:gd name="T23" fmla="*/ 1 h 246"/>
                  <a:gd name="T24" fmla="*/ 1 w 339"/>
                  <a:gd name="T25" fmla="*/ 1 h 246"/>
                  <a:gd name="T26" fmla="*/ 1 w 339"/>
                  <a:gd name="T27" fmla="*/ 1 h 246"/>
                  <a:gd name="T28" fmla="*/ 1 w 339"/>
                  <a:gd name="T29" fmla="*/ 1 h 246"/>
                  <a:gd name="T30" fmla="*/ 1 w 339"/>
                  <a:gd name="T31" fmla="*/ 1 h 246"/>
                  <a:gd name="T32" fmla="*/ 1 w 339"/>
                  <a:gd name="T33" fmla="*/ 1 h 246"/>
                  <a:gd name="T34" fmla="*/ 1 w 339"/>
                  <a:gd name="T35" fmla="*/ 1 h 246"/>
                  <a:gd name="T36" fmla="*/ 1 w 339"/>
                  <a:gd name="T37" fmla="*/ 1 h 246"/>
                  <a:gd name="T38" fmla="*/ 1 w 339"/>
                  <a:gd name="T39" fmla="*/ 1 h 246"/>
                  <a:gd name="T40" fmla="*/ 1 w 339"/>
                  <a:gd name="T41" fmla="*/ 1 h 246"/>
                  <a:gd name="T42" fmla="*/ 1 w 339"/>
                  <a:gd name="T43" fmla="*/ 1 h 246"/>
                  <a:gd name="T44" fmla="*/ 1 w 339"/>
                  <a:gd name="T45" fmla="*/ 1 h 246"/>
                  <a:gd name="T46" fmla="*/ 1 w 339"/>
                  <a:gd name="T47" fmla="*/ 1 h 246"/>
                  <a:gd name="T48" fmla="*/ 1 w 339"/>
                  <a:gd name="T49" fmla="*/ 1 h 246"/>
                  <a:gd name="T50" fmla="*/ 1 w 339"/>
                  <a:gd name="T51" fmla="*/ 1 h 246"/>
                  <a:gd name="T52" fmla="*/ 1 w 339"/>
                  <a:gd name="T53" fmla="*/ 1 h 246"/>
                  <a:gd name="T54" fmla="*/ 1 w 339"/>
                  <a:gd name="T55" fmla="*/ 1 h 246"/>
                  <a:gd name="T56" fmla="*/ 1 w 339"/>
                  <a:gd name="T57" fmla="*/ 1 h 246"/>
                  <a:gd name="T58" fmla="*/ 1 w 339"/>
                  <a:gd name="T59" fmla="*/ 1 h 246"/>
                  <a:gd name="T60" fmla="*/ 1 w 339"/>
                  <a:gd name="T61" fmla="*/ 1 h 246"/>
                  <a:gd name="T62" fmla="*/ 1 w 339"/>
                  <a:gd name="T63" fmla="*/ 1 h 246"/>
                  <a:gd name="T64" fmla="*/ 1 w 339"/>
                  <a:gd name="T65" fmla="*/ 1 h 246"/>
                  <a:gd name="T66" fmla="*/ 1 w 339"/>
                  <a:gd name="T67" fmla="*/ 1 h 246"/>
                  <a:gd name="T68" fmla="*/ 1 w 339"/>
                  <a:gd name="T69" fmla="*/ 1 h 246"/>
                  <a:gd name="T70" fmla="*/ 1 w 339"/>
                  <a:gd name="T71" fmla="*/ 1 h 246"/>
                  <a:gd name="T72" fmla="*/ 1 w 339"/>
                  <a:gd name="T73" fmla="*/ 1 h 246"/>
                  <a:gd name="T74" fmla="*/ 1 w 339"/>
                  <a:gd name="T75" fmla="*/ 0 h 246"/>
                  <a:gd name="T76" fmla="*/ 1 w 339"/>
                  <a:gd name="T77" fmla="*/ 1 h 246"/>
                  <a:gd name="T78" fmla="*/ 0 w 339"/>
                  <a:gd name="T79" fmla="*/ 1 h 246"/>
                  <a:gd name="T80" fmla="*/ 1 w 339"/>
                  <a:gd name="T81" fmla="*/ 1 h 246"/>
                  <a:gd name="T82" fmla="*/ 1 w 339"/>
                  <a:gd name="T83" fmla="*/ 1 h 2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39"/>
                  <a:gd name="T127" fmla="*/ 0 h 246"/>
                  <a:gd name="T128" fmla="*/ 339 w 339"/>
                  <a:gd name="T129" fmla="*/ 246 h 24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39" h="246">
                    <a:moveTo>
                      <a:pt x="23" y="24"/>
                    </a:moveTo>
                    <a:lnTo>
                      <a:pt x="12" y="24"/>
                    </a:lnTo>
                    <a:lnTo>
                      <a:pt x="23" y="47"/>
                    </a:lnTo>
                    <a:lnTo>
                      <a:pt x="47" y="59"/>
                    </a:lnTo>
                    <a:lnTo>
                      <a:pt x="58" y="82"/>
                    </a:lnTo>
                    <a:lnTo>
                      <a:pt x="82" y="93"/>
                    </a:lnTo>
                    <a:lnTo>
                      <a:pt x="94" y="117"/>
                    </a:lnTo>
                    <a:lnTo>
                      <a:pt x="117" y="129"/>
                    </a:lnTo>
                    <a:lnTo>
                      <a:pt x="140" y="141"/>
                    </a:lnTo>
                    <a:lnTo>
                      <a:pt x="153" y="152"/>
                    </a:lnTo>
                    <a:lnTo>
                      <a:pt x="176" y="176"/>
                    </a:lnTo>
                    <a:lnTo>
                      <a:pt x="199" y="188"/>
                    </a:lnTo>
                    <a:lnTo>
                      <a:pt x="223" y="199"/>
                    </a:lnTo>
                    <a:lnTo>
                      <a:pt x="246" y="210"/>
                    </a:lnTo>
                    <a:lnTo>
                      <a:pt x="270" y="223"/>
                    </a:lnTo>
                    <a:lnTo>
                      <a:pt x="293" y="223"/>
                    </a:lnTo>
                    <a:lnTo>
                      <a:pt x="317" y="234"/>
                    </a:lnTo>
                    <a:lnTo>
                      <a:pt x="339" y="246"/>
                    </a:lnTo>
                    <a:lnTo>
                      <a:pt x="339" y="223"/>
                    </a:lnTo>
                    <a:lnTo>
                      <a:pt x="317" y="210"/>
                    </a:lnTo>
                    <a:lnTo>
                      <a:pt x="293" y="199"/>
                    </a:lnTo>
                    <a:lnTo>
                      <a:pt x="270" y="199"/>
                    </a:lnTo>
                    <a:lnTo>
                      <a:pt x="257" y="188"/>
                    </a:lnTo>
                    <a:lnTo>
                      <a:pt x="235" y="176"/>
                    </a:lnTo>
                    <a:lnTo>
                      <a:pt x="211" y="164"/>
                    </a:lnTo>
                    <a:lnTo>
                      <a:pt x="188" y="152"/>
                    </a:lnTo>
                    <a:lnTo>
                      <a:pt x="176" y="141"/>
                    </a:lnTo>
                    <a:lnTo>
                      <a:pt x="153" y="129"/>
                    </a:lnTo>
                    <a:lnTo>
                      <a:pt x="129" y="106"/>
                    </a:lnTo>
                    <a:lnTo>
                      <a:pt x="117" y="93"/>
                    </a:lnTo>
                    <a:lnTo>
                      <a:pt x="94" y="82"/>
                    </a:lnTo>
                    <a:lnTo>
                      <a:pt x="82" y="59"/>
                    </a:lnTo>
                    <a:lnTo>
                      <a:pt x="58" y="47"/>
                    </a:lnTo>
                    <a:lnTo>
                      <a:pt x="47" y="24"/>
                    </a:lnTo>
                    <a:lnTo>
                      <a:pt x="23" y="11"/>
                    </a:lnTo>
                    <a:lnTo>
                      <a:pt x="12" y="11"/>
                    </a:lnTo>
                    <a:lnTo>
                      <a:pt x="23" y="11"/>
                    </a:lnTo>
                    <a:lnTo>
                      <a:pt x="12" y="0"/>
                    </a:lnTo>
                    <a:lnTo>
                      <a:pt x="12" y="11"/>
                    </a:lnTo>
                    <a:lnTo>
                      <a:pt x="0" y="11"/>
                    </a:lnTo>
                    <a:lnTo>
                      <a:pt x="12" y="24"/>
                    </a:lnTo>
                    <a:lnTo>
                      <a:pt x="23"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59" name="Freeform 98"/>
              <p:cNvSpPr>
                <a:spLocks/>
              </p:cNvSpPr>
              <p:nvPr/>
            </p:nvSpPr>
            <p:spPr bwMode="auto">
              <a:xfrm>
                <a:off x="1310" y="1833"/>
                <a:ext cx="7" cy="11"/>
              </a:xfrm>
              <a:custGeom>
                <a:avLst/>
                <a:gdLst>
                  <a:gd name="T0" fmla="*/ 1 w 12"/>
                  <a:gd name="T1" fmla="*/ 0 h 23"/>
                  <a:gd name="T2" fmla="*/ 0 w 12"/>
                  <a:gd name="T3" fmla="*/ 0 h 23"/>
                  <a:gd name="T4" fmla="*/ 0 w 12"/>
                  <a:gd name="T5" fmla="*/ 0 h 23"/>
                  <a:gd name="T6" fmla="*/ 0 w 12"/>
                  <a:gd name="T7" fmla="*/ 0 h 23"/>
                  <a:gd name="T8" fmla="*/ 1 w 12"/>
                  <a:gd name="T9" fmla="*/ 0 h 23"/>
                  <a:gd name="T10" fmla="*/ 1 w 12"/>
                  <a:gd name="T11" fmla="*/ 0 h 23"/>
                  <a:gd name="T12" fmla="*/ 0 60000 65536"/>
                  <a:gd name="T13" fmla="*/ 0 60000 65536"/>
                  <a:gd name="T14" fmla="*/ 0 60000 65536"/>
                  <a:gd name="T15" fmla="*/ 0 60000 65536"/>
                  <a:gd name="T16" fmla="*/ 0 60000 65536"/>
                  <a:gd name="T17" fmla="*/ 0 60000 65536"/>
                  <a:gd name="T18" fmla="*/ 0 w 12"/>
                  <a:gd name="T19" fmla="*/ 0 h 23"/>
                  <a:gd name="T20" fmla="*/ 12 w 12"/>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2" h="23">
                    <a:moveTo>
                      <a:pt x="12" y="0"/>
                    </a:moveTo>
                    <a:lnTo>
                      <a:pt x="0" y="11"/>
                    </a:lnTo>
                    <a:lnTo>
                      <a:pt x="0" y="23"/>
                    </a:lnTo>
                    <a:lnTo>
                      <a:pt x="12" y="23"/>
                    </a:lnTo>
                    <a:lnTo>
                      <a:pt x="12"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60" name="Freeform 99"/>
              <p:cNvSpPr>
                <a:spLocks/>
              </p:cNvSpPr>
              <p:nvPr/>
            </p:nvSpPr>
            <p:spPr bwMode="auto">
              <a:xfrm>
                <a:off x="1317" y="1833"/>
                <a:ext cx="117" cy="82"/>
              </a:xfrm>
              <a:custGeom>
                <a:avLst/>
                <a:gdLst>
                  <a:gd name="T0" fmla="*/ 1 w 234"/>
                  <a:gd name="T1" fmla="*/ 1 h 163"/>
                  <a:gd name="T2" fmla="*/ 1 w 234"/>
                  <a:gd name="T3" fmla="*/ 1 h 163"/>
                  <a:gd name="T4" fmla="*/ 1 w 234"/>
                  <a:gd name="T5" fmla="*/ 1 h 163"/>
                  <a:gd name="T6" fmla="*/ 1 w 234"/>
                  <a:gd name="T7" fmla="*/ 1 h 163"/>
                  <a:gd name="T8" fmla="*/ 1 w 234"/>
                  <a:gd name="T9" fmla="*/ 1 h 163"/>
                  <a:gd name="T10" fmla="*/ 1 w 234"/>
                  <a:gd name="T11" fmla="*/ 1 h 163"/>
                  <a:gd name="T12" fmla="*/ 1 w 234"/>
                  <a:gd name="T13" fmla="*/ 1 h 163"/>
                  <a:gd name="T14" fmla="*/ 1 w 234"/>
                  <a:gd name="T15" fmla="*/ 1 h 163"/>
                  <a:gd name="T16" fmla="*/ 1 w 234"/>
                  <a:gd name="T17" fmla="*/ 1 h 163"/>
                  <a:gd name="T18" fmla="*/ 0 w 234"/>
                  <a:gd name="T19" fmla="*/ 0 h 163"/>
                  <a:gd name="T20" fmla="*/ 0 w 234"/>
                  <a:gd name="T21" fmla="*/ 1 h 163"/>
                  <a:gd name="T22" fmla="*/ 1 w 234"/>
                  <a:gd name="T23" fmla="*/ 1 h 163"/>
                  <a:gd name="T24" fmla="*/ 1 w 234"/>
                  <a:gd name="T25" fmla="*/ 1 h 163"/>
                  <a:gd name="T26" fmla="*/ 1 w 234"/>
                  <a:gd name="T27" fmla="*/ 1 h 163"/>
                  <a:gd name="T28" fmla="*/ 1 w 234"/>
                  <a:gd name="T29" fmla="*/ 1 h 163"/>
                  <a:gd name="T30" fmla="*/ 1 w 234"/>
                  <a:gd name="T31" fmla="*/ 1 h 163"/>
                  <a:gd name="T32" fmla="*/ 1 w 234"/>
                  <a:gd name="T33" fmla="*/ 1 h 163"/>
                  <a:gd name="T34" fmla="*/ 1 w 234"/>
                  <a:gd name="T35" fmla="*/ 1 h 163"/>
                  <a:gd name="T36" fmla="*/ 1 w 234"/>
                  <a:gd name="T37" fmla="*/ 1 h 163"/>
                  <a:gd name="T38" fmla="*/ 1 w 234"/>
                  <a:gd name="T39" fmla="*/ 1 h 163"/>
                  <a:gd name="T40" fmla="*/ 1 w 234"/>
                  <a:gd name="T41" fmla="*/ 1 h 163"/>
                  <a:gd name="T42" fmla="*/ 1 w 234"/>
                  <a:gd name="T43" fmla="*/ 1 h 163"/>
                  <a:gd name="T44" fmla="*/ 1 w 234"/>
                  <a:gd name="T45" fmla="*/ 1 h 163"/>
                  <a:gd name="T46" fmla="*/ 1 w 234"/>
                  <a:gd name="T47" fmla="*/ 1 h 163"/>
                  <a:gd name="T48" fmla="*/ 1 w 234"/>
                  <a:gd name="T49" fmla="*/ 1 h 163"/>
                  <a:gd name="T50" fmla="*/ 1 w 234"/>
                  <a:gd name="T51" fmla="*/ 1 h 16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34"/>
                  <a:gd name="T79" fmla="*/ 0 h 163"/>
                  <a:gd name="T80" fmla="*/ 234 w 234"/>
                  <a:gd name="T81" fmla="*/ 163 h 16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34" h="163">
                    <a:moveTo>
                      <a:pt x="223" y="141"/>
                    </a:moveTo>
                    <a:lnTo>
                      <a:pt x="223" y="141"/>
                    </a:lnTo>
                    <a:lnTo>
                      <a:pt x="188" y="128"/>
                    </a:lnTo>
                    <a:lnTo>
                      <a:pt x="176" y="105"/>
                    </a:lnTo>
                    <a:lnTo>
                      <a:pt x="152" y="93"/>
                    </a:lnTo>
                    <a:lnTo>
                      <a:pt x="129" y="70"/>
                    </a:lnTo>
                    <a:lnTo>
                      <a:pt x="106" y="46"/>
                    </a:lnTo>
                    <a:lnTo>
                      <a:pt x="82" y="23"/>
                    </a:lnTo>
                    <a:lnTo>
                      <a:pt x="48" y="11"/>
                    </a:lnTo>
                    <a:lnTo>
                      <a:pt x="0" y="0"/>
                    </a:lnTo>
                    <a:lnTo>
                      <a:pt x="0" y="23"/>
                    </a:lnTo>
                    <a:lnTo>
                      <a:pt x="35" y="35"/>
                    </a:lnTo>
                    <a:lnTo>
                      <a:pt x="70" y="46"/>
                    </a:lnTo>
                    <a:lnTo>
                      <a:pt x="94" y="70"/>
                    </a:lnTo>
                    <a:lnTo>
                      <a:pt x="117" y="82"/>
                    </a:lnTo>
                    <a:lnTo>
                      <a:pt x="129" y="105"/>
                    </a:lnTo>
                    <a:lnTo>
                      <a:pt x="152" y="128"/>
                    </a:lnTo>
                    <a:lnTo>
                      <a:pt x="176" y="152"/>
                    </a:lnTo>
                    <a:lnTo>
                      <a:pt x="211" y="163"/>
                    </a:lnTo>
                    <a:lnTo>
                      <a:pt x="223" y="163"/>
                    </a:lnTo>
                    <a:lnTo>
                      <a:pt x="234" y="152"/>
                    </a:lnTo>
                    <a:lnTo>
                      <a:pt x="234" y="141"/>
                    </a:lnTo>
                    <a:lnTo>
                      <a:pt x="223" y="14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61" name="Freeform 100"/>
              <p:cNvSpPr>
                <a:spLocks/>
              </p:cNvSpPr>
              <p:nvPr/>
            </p:nvSpPr>
            <p:spPr bwMode="auto">
              <a:xfrm>
                <a:off x="1422" y="1892"/>
                <a:ext cx="106" cy="34"/>
              </a:xfrm>
              <a:custGeom>
                <a:avLst/>
                <a:gdLst>
                  <a:gd name="T0" fmla="*/ 1 w 211"/>
                  <a:gd name="T1" fmla="*/ 0 h 70"/>
                  <a:gd name="T2" fmla="*/ 1 w 211"/>
                  <a:gd name="T3" fmla="*/ 0 h 70"/>
                  <a:gd name="T4" fmla="*/ 1 w 211"/>
                  <a:gd name="T5" fmla="*/ 0 h 70"/>
                  <a:gd name="T6" fmla="*/ 1 w 211"/>
                  <a:gd name="T7" fmla="*/ 0 h 70"/>
                  <a:gd name="T8" fmla="*/ 1 w 211"/>
                  <a:gd name="T9" fmla="*/ 0 h 70"/>
                  <a:gd name="T10" fmla="*/ 1 w 211"/>
                  <a:gd name="T11" fmla="*/ 0 h 70"/>
                  <a:gd name="T12" fmla="*/ 1 w 211"/>
                  <a:gd name="T13" fmla="*/ 0 h 70"/>
                  <a:gd name="T14" fmla="*/ 1 w 211"/>
                  <a:gd name="T15" fmla="*/ 0 h 70"/>
                  <a:gd name="T16" fmla="*/ 1 w 211"/>
                  <a:gd name="T17" fmla="*/ 0 h 70"/>
                  <a:gd name="T18" fmla="*/ 0 w 211"/>
                  <a:gd name="T19" fmla="*/ 0 h 70"/>
                  <a:gd name="T20" fmla="*/ 1 w 211"/>
                  <a:gd name="T21" fmla="*/ 0 h 70"/>
                  <a:gd name="T22" fmla="*/ 1 w 211"/>
                  <a:gd name="T23" fmla="*/ 0 h 70"/>
                  <a:gd name="T24" fmla="*/ 1 w 211"/>
                  <a:gd name="T25" fmla="*/ 0 h 70"/>
                  <a:gd name="T26" fmla="*/ 1 w 211"/>
                  <a:gd name="T27" fmla="*/ 0 h 70"/>
                  <a:gd name="T28" fmla="*/ 1 w 211"/>
                  <a:gd name="T29" fmla="*/ 0 h 70"/>
                  <a:gd name="T30" fmla="*/ 1 w 211"/>
                  <a:gd name="T31" fmla="*/ 0 h 70"/>
                  <a:gd name="T32" fmla="*/ 1 w 211"/>
                  <a:gd name="T33" fmla="*/ 0 h 70"/>
                  <a:gd name="T34" fmla="*/ 1 w 211"/>
                  <a:gd name="T35" fmla="*/ 0 h 70"/>
                  <a:gd name="T36" fmla="*/ 1 w 211"/>
                  <a:gd name="T37" fmla="*/ 0 h 7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1"/>
                  <a:gd name="T58" fmla="*/ 0 h 70"/>
                  <a:gd name="T59" fmla="*/ 211 w 211"/>
                  <a:gd name="T60" fmla="*/ 70 h 7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1" h="70">
                    <a:moveTo>
                      <a:pt x="199" y="0"/>
                    </a:moveTo>
                    <a:lnTo>
                      <a:pt x="176" y="24"/>
                    </a:lnTo>
                    <a:lnTo>
                      <a:pt x="153" y="35"/>
                    </a:lnTo>
                    <a:lnTo>
                      <a:pt x="129" y="35"/>
                    </a:lnTo>
                    <a:lnTo>
                      <a:pt x="118" y="46"/>
                    </a:lnTo>
                    <a:lnTo>
                      <a:pt x="94" y="46"/>
                    </a:lnTo>
                    <a:lnTo>
                      <a:pt x="71" y="46"/>
                    </a:lnTo>
                    <a:lnTo>
                      <a:pt x="36" y="35"/>
                    </a:lnTo>
                    <a:lnTo>
                      <a:pt x="12" y="24"/>
                    </a:lnTo>
                    <a:lnTo>
                      <a:pt x="0" y="46"/>
                    </a:lnTo>
                    <a:lnTo>
                      <a:pt x="36" y="58"/>
                    </a:lnTo>
                    <a:lnTo>
                      <a:pt x="58" y="70"/>
                    </a:lnTo>
                    <a:lnTo>
                      <a:pt x="94" y="70"/>
                    </a:lnTo>
                    <a:lnTo>
                      <a:pt x="118" y="70"/>
                    </a:lnTo>
                    <a:lnTo>
                      <a:pt x="140" y="58"/>
                    </a:lnTo>
                    <a:lnTo>
                      <a:pt x="164" y="58"/>
                    </a:lnTo>
                    <a:lnTo>
                      <a:pt x="188" y="35"/>
                    </a:lnTo>
                    <a:lnTo>
                      <a:pt x="211" y="24"/>
                    </a:lnTo>
                    <a:lnTo>
                      <a:pt x="199"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62" name="Freeform 101"/>
              <p:cNvSpPr>
                <a:spLocks/>
              </p:cNvSpPr>
              <p:nvPr/>
            </p:nvSpPr>
            <p:spPr bwMode="auto">
              <a:xfrm>
                <a:off x="1422" y="1903"/>
                <a:ext cx="12" cy="12"/>
              </a:xfrm>
              <a:custGeom>
                <a:avLst/>
                <a:gdLst>
                  <a:gd name="T0" fmla="*/ 1 w 23"/>
                  <a:gd name="T1" fmla="*/ 1 h 22"/>
                  <a:gd name="T2" fmla="*/ 1 w 23"/>
                  <a:gd name="T3" fmla="*/ 1 h 22"/>
                  <a:gd name="T4" fmla="*/ 1 w 23"/>
                  <a:gd name="T5" fmla="*/ 0 h 22"/>
                  <a:gd name="T6" fmla="*/ 1 w 23"/>
                  <a:gd name="T7" fmla="*/ 0 h 22"/>
                  <a:gd name="T8" fmla="*/ 0 w 23"/>
                  <a:gd name="T9" fmla="*/ 0 h 22"/>
                  <a:gd name="T10" fmla="*/ 1 w 23"/>
                  <a:gd name="T11" fmla="*/ 1 h 22"/>
                  <a:gd name="T12" fmla="*/ 0 60000 65536"/>
                  <a:gd name="T13" fmla="*/ 0 60000 65536"/>
                  <a:gd name="T14" fmla="*/ 0 60000 65536"/>
                  <a:gd name="T15" fmla="*/ 0 60000 65536"/>
                  <a:gd name="T16" fmla="*/ 0 60000 65536"/>
                  <a:gd name="T17" fmla="*/ 0 60000 65536"/>
                  <a:gd name="T18" fmla="*/ 0 w 23"/>
                  <a:gd name="T19" fmla="*/ 0 h 22"/>
                  <a:gd name="T20" fmla="*/ 23 w 23"/>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23" h="22">
                    <a:moveTo>
                      <a:pt x="12" y="22"/>
                    </a:moveTo>
                    <a:lnTo>
                      <a:pt x="23" y="11"/>
                    </a:lnTo>
                    <a:lnTo>
                      <a:pt x="12" y="0"/>
                    </a:lnTo>
                    <a:lnTo>
                      <a:pt x="0" y="0"/>
                    </a:lnTo>
                    <a:lnTo>
                      <a:pt x="12" y="2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63" name="Freeform 102"/>
              <p:cNvSpPr>
                <a:spLocks/>
              </p:cNvSpPr>
              <p:nvPr/>
            </p:nvSpPr>
            <p:spPr bwMode="auto">
              <a:xfrm>
                <a:off x="924" y="1440"/>
                <a:ext cx="223" cy="311"/>
              </a:xfrm>
              <a:custGeom>
                <a:avLst/>
                <a:gdLst>
                  <a:gd name="T0" fmla="*/ 1 w 446"/>
                  <a:gd name="T1" fmla="*/ 1 h 621"/>
                  <a:gd name="T2" fmla="*/ 1 w 446"/>
                  <a:gd name="T3" fmla="*/ 1 h 621"/>
                  <a:gd name="T4" fmla="*/ 1 w 446"/>
                  <a:gd name="T5" fmla="*/ 1 h 621"/>
                  <a:gd name="T6" fmla="*/ 1 w 446"/>
                  <a:gd name="T7" fmla="*/ 1 h 621"/>
                  <a:gd name="T8" fmla="*/ 1 w 446"/>
                  <a:gd name="T9" fmla="*/ 1 h 621"/>
                  <a:gd name="T10" fmla="*/ 1 w 446"/>
                  <a:gd name="T11" fmla="*/ 0 h 621"/>
                  <a:gd name="T12" fmla="*/ 1 w 446"/>
                  <a:gd name="T13" fmla="*/ 0 h 621"/>
                  <a:gd name="T14" fmla="*/ 1 w 446"/>
                  <a:gd name="T15" fmla="*/ 1 h 621"/>
                  <a:gd name="T16" fmla="*/ 1 w 446"/>
                  <a:gd name="T17" fmla="*/ 1 h 621"/>
                  <a:gd name="T18" fmla="*/ 1 w 446"/>
                  <a:gd name="T19" fmla="*/ 1 h 621"/>
                  <a:gd name="T20" fmla="*/ 1 w 446"/>
                  <a:gd name="T21" fmla="*/ 1 h 621"/>
                  <a:gd name="T22" fmla="*/ 0 w 446"/>
                  <a:gd name="T23" fmla="*/ 1 h 621"/>
                  <a:gd name="T24" fmla="*/ 0 w 446"/>
                  <a:gd name="T25" fmla="*/ 1 h 621"/>
                  <a:gd name="T26" fmla="*/ 1 w 446"/>
                  <a:gd name="T27" fmla="*/ 1 h 621"/>
                  <a:gd name="T28" fmla="*/ 1 w 446"/>
                  <a:gd name="T29" fmla="*/ 1 h 621"/>
                  <a:gd name="T30" fmla="*/ 1 w 446"/>
                  <a:gd name="T31" fmla="*/ 1 h 621"/>
                  <a:gd name="T32" fmla="*/ 1 w 446"/>
                  <a:gd name="T33" fmla="*/ 1 h 621"/>
                  <a:gd name="T34" fmla="*/ 1 w 446"/>
                  <a:gd name="T35" fmla="*/ 1 h 621"/>
                  <a:gd name="T36" fmla="*/ 1 w 446"/>
                  <a:gd name="T37" fmla="*/ 1 h 621"/>
                  <a:gd name="T38" fmla="*/ 1 w 446"/>
                  <a:gd name="T39" fmla="*/ 1 h 621"/>
                  <a:gd name="T40" fmla="*/ 1 w 446"/>
                  <a:gd name="T41" fmla="*/ 1 h 621"/>
                  <a:gd name="T42" fmla="*/ 1 w 446"/>
                  <a:gd name="T43" fmla="*/ 1 h 621"/>
                  <a:gd name="T44" fmla="*/ 1 w 446"/>
                  <a:gd name="T45" fmla="*/ 1 h 621"/>
                  <a:gd name="T46" fmla="*/ 1 w 446"/>
                  <a:gd name="T47" fmla="*/ 1 h 621"/>
                  <a:gd name="T48" fmla="*/ 1 w 446"/>
                  <a:gd name="T49" fmla="*/ 1 h 621"/>
                  <a:gd name="T50" fmla="*/ 1 w 446"/>
                  <a:gd name="T51" fmla="*/ 1 h 621"/>
                  <a:gd name="T52" fmla="*/ 1 w 446"/>
                  <a:gd name="T53" fmla="*/ 1 h 621"/>
                  <a:gd name="T54" fmla="*/ 1 w 446"/>
                  <a:gd name="T55" fmla="*/ 1 h 621"/>
                  <a:gd name="T56" fmla="*/ 1 w 446"/>
                  <a:gd name="T57" fmla="*/ 1 h 621"/>
                  <a:gd name="T58" fmla="*/ 1 w 446"/>
                  <a:gd name="T59" fmla="*/ 1 h 621"/>
                  <a:gd name="T60" fmla="*/ 1 w 446"/>
                  <a:gd name="T61" fmla="*/ 1 h 621"/>
                  <a:gd name="T62" fmla="*/ 1 w 446"/>
                  <a:gd name="T63" fmla="*/ 1 h 621"/>
                  <a:gd name="T64" fmla="*/ 1 w 446"/>
                  <a:gd name="T65" fmla="*/ 1 h 621"/>
                  <a:gd name="T66" fmla="*/ 1 w 446"/>
                  <a:gd name="T67" fmla="*/ 1 h 62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46"/>
                  <a:gd name="T103" fmla="*/ 0 h 621"/>
                  <a:gd name="T104" fmla="*/ 446 w 446"/>
                  <a:gd name="T105" fmla="*/ 621 h 62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46" h="621">
                    <a:moveTo>
                      <a:pt x="446" y="82"/>
                    </a:moveTo>
                    <a:lnTo>
                      <a:pt x="433" y="70"/>
                    </a:lnTo>
                    <a:lnTo>
                      <a:pt x="422" y="58"/>
                    </a:lnTo>
                    <a:lnTo>
                      <a:pt x="411" y="46"/>
                    </a:lnTo>
                    <a:lnTo>
                      <a:pt x="398" y="35"/>
                    </a:lnTo>
                    <a:lnTo>
                      <a:pt x="387" y="35"/>
                    </a:lnTo>
                    <a:lnTo>
                      <a:pt x="364" y="24"/>
                    </a:lnTo>
                    <a:lnTo>
                      <a:pt x="351" y="11"/>
                    </a:lnTo>
                    <a:lnTo>
                      <a:pt x="329" y="11"/>
                    </a:lnTo>
                    <a:lnTo>
                      <a:pt x="305" y="11"/>
                    </a:lnTo>
                    <a:lnTo>
                      <a:pt x="281" y="11"/>
                    </a:lnTo>
                    <a:lnTo>
                      <a:pt x="258" y="0"/>
                    </a:lnTo>
                    <a:lnTo>
                      <a:pt x="234" y="0"/>
                    </a:lnTo>
                    <a:lnTo>
                      <a:pt x="211" y="0"/>
                    </a:lnTo>
                    <a:lnTo>
                      <a:pt x="188" y="0"/>
                    </a:lnTo>
                    <a:lnTo>
                      <a:pt x="164" y="11"/>
                    </a:lnTo>
                    <a:lnTo>
                      <a:pt x="141" y="11"/>
                    </a:lnTo>
                    <a:lnTo>
                      <a:pt x="117" y="24"/>
                    </a:lnTo>
                    <a:lnTo>
                      <a:pt x="94" y="35"/>
                    </a:lnTo>
                    <a:lnTo>
                      <a:pt x="70" y="46"/>
                    </a:lnTo>
                    <a:lnTo>
                      <a:pt x="47" y="70"/>
                    </a:lnTo>
                    <a:lnTo>
                      <a:pt x="24" y="82"/>
                    </a:lnTo>
                    <a:lnTo>
                      <a:pt x="11" y="105"/>
                    </a:lnTo>
                    <a:lnTo>
                      <a:pt x="0" y="141"/>
                    </a:lnTo>
                    <a:lnTo>
                      <a:pt x="0" y="175"/>
                    </a:lnTo>
                    <a:lnTo>
                      <a:pt x="0" y="187"/>
                    </a:lnTo>
                    <a:lnTo>
                      <a:pt x="0" y="210"/>
                    </a:lnTo>
                    <a:lnTo>
                      <a:pt x="11" y="223"/>
                    </a:lnTo>
                    <a:lnTo>
                      <a:pt x="24" y="234"/>
                    </a:lnTo>
                    <a:lnTo>
                      <a:pt x="24" y="245"/>
                    </a:lnTo>
                    <a:lnTo>
                      <a:pt x="35" y="258"/>
                    </a:lnTo>
                    <a:lnTo>
                      <a:pt x="47" y="269"/>
                    </a:lnTo>
                    <a:lnTo>
                      <a:pt x="70" y="316"/>
                    </a:lnTo>
                    <a:lnTo>
                      <a:pt x="106" y="351"/>
                    </a:lnTo>
                    <a:lnTo>
                      <a:pt x="130" y="374"/>
                    </a:lnTo>
                    <a:lnTo>
                      <a:pt x="164" y="409"/>
                    </a:lnTo>
                    <a:lnTo>
                      <a:pt x="188" y="433"/>
                    </a:lnTo>
                    <a:lnTo>
                      <a:pt x="199" y="457"/>
                    </a:lnTo>
                    <a:lnTo>
                      <a:pt x="211" y="480"/>
                    </a:lnTo>
                    <a:lnTo>
                      <a:pt x="223" y="491"/>
                    </a:lnTo>
                    <a:lnTo>
                      <a:pt x="223" y="550"/>
                    </a:lnTo>
                    <a:lnTo>
                      <a:pt x="234" y="586"/>
                    </a:lnTo>
                    <a:lnTo>
                      <a:pt x="258" y="608"/>
                    </a:lnTo>
                    <a:lnTo>
                      <a:pt x="281" y="621"/>
                    </a:lnTo>
                    <a:lnTo>
                      <a:pt x="305" y="621"/>
                    </a:lnTo>
                    <a:lnTo>
                      <a:pt x="340" y="621"/>
                    </a:lnTo>
                    <a:lnTo>
                      <a:pt x="375" y="621"/>
                    </a:lnTo>
                    <a:lnTo>
                      <a:pt x="411" y="621"/>
                    </a:lnTo>
                    <a:lnTo>
                      <a:pt x="411" y="608"/>
                    </a:lnTo>
                    <a:lnTo>
                      <a:pt x="398" y="597"/>
                    </a:lnTo>
                    <a:lnTo>
                      <a:pt x="398" y="574"/>
                    </a:lnTo>
                    <a:lnTo>
                      <a:pt x="398" y="562"/>
                    </a:lnTo>
                    <a:lnTo>
                      <a:pt x="387" y="526"/>
                    </a:lnTo>
                    <a:lnTo>
                      <a:pt x="387" y="504"/>
                    </a:lnTo>
                    <a:lnTo>
                      <a:pt x="375" y="480"/>
                    </a:lnTo>
                    <a:lnTo>
                      <a:pt x="375" y="457"/>
                    </a:lnTo>
                    <a:lnTo>
                      <a:pt x="387" y="445"/>
                    </a:lnTo>
                    <a:lnTo>
                      <a:pt x="398" y="433"/>
                    </a:lnTo>
                    <a:lnTo>
                      <a:pt x="398" y="422"/>
                    </a:lnTo>
                    <a:lnTo>
                      <a:pt x="411" y="409"/>
                    </a:lnTo>
                    <a:lnTo>
                      <a:pt x="422" y="409"/>
                    </a:lnTo>
                    <a:lnTo>
                      <a:pt x="433" y="398"/>
                    </a:lnTo>
                    <a:lnTo>
                      <a:pt x="446" y="386"/>
                    </a:lnTo>
                    <a:lnTo>
                      <a:pt x="446" y="374"/>
                    </a:lnTo>
                    <a:lnTo>
                      <a:pt x="446" y="305"/>
                    </a:lnTo>
                    <a:lnTo>
                      <a:pt x="446" y="223"/>
                    </a:lnTo>
                    <a:lnTo>
                      <a:pt x="446" y="141"/>
                    </a:lnTo>
                    <a:lnTo>
                      <a:pt x="446"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64" name="Freeform 103"/>
              <p:cNvSpPr>
                <a:spLocks/>
              </p:cNvSpPr>
              <p:nvPr/>
            </p:nvSpPr>
            <p:spPr bwMode="auto">
              <a:xfrm>
                <a:off x="989" y="1434"/>
                <a:ext cx="163" cy="48"/>
              </a:xfrm>
              <a:custGeom>
                <a:avLst/>
                <a:gdLst>
                  <a:gd name="T0" fmla="*/ 0 w 327"/>
                  <a:gd name="T1" fmla="*/ 1 h 94"/>
                  <a:gd name="T2" fmla="*/ 0 w 327"/>
                  <a:gd name="T3" fmla="*/ 1 h 94"/>
                  <a:gd name="T4" fmla="*/ 0 w 327"/>
                  <a:gd name="T5" fmla="*/ 1 h 94"/>
                  <a:gd name="T6" fmla="*/ 0 w 327"/>
                  <a:gd name="T7" fmla="*/ 1 h 94"/>
                  <a:gd name="T8" fmla="*/ 0 w 327"/>
                  <a:gd name="T9" fmla="*/ 1 h 94"/>
                  <a:gd name="T10" fmla="*/ 0 w 327"/>
                  <a:gd name="T11" fmla="*/ 1 h 94"/>
                  <a:gd name="T12" fmla="*/ 0 w 327"/>
                  <a:gd name="T13" fmla="*/ 1 h 94"/>
                  <a:gd name="T14" fmla="*/ 0 w 327"/>
                  <a:gd name="T15" fmla="*/ 1 h 94"/>
                  <a:gd name="T16" fmla="*/ 0 w 327"/>
                  <a:gd name="T17" fmla="*/ 1 h 94"/>
                  <a:gd name="T18" fmla="*/ 0 w 327"/>
                  <a:gd name="T19" fmla="*/ 1 h 94"/>
                  <a:gd name="T20" fmla="*/ 0 w 327"/>
                  <a:gd name="T21" fmla="*/ 1 h 94"/>
                  <a:gd name="T22" fmla="*/ 0 w 327"/>
                  <a:gd name="T23" fmla="*/ 1 h 94"/>
                  <a:gd name="T24" fmla="*/ 0 w 327"/>
                  <a:gd name="T25" fmla="*/ 1 h 94"/>
                  <a:gd name="T26" fmla="*/ 0 w 327"/>
                  <a:gd name="T27" fmla="*/ 1 h 94"/>
                  <a:gd name="T28" fmla="*/ 0 w 327"/>
                  <a:gd name="T29" fmla="*/ 1 h 94"/>
                  <a:gd name="T30" fmla="*/ 0 w 327"/>
                  <a:gd name="T31" fmla="*/ 1 h 94"/>
                  <a:gd name="T32" fmla="*/ 0 w 327"/>
                  <a:gd name="T33" fmla="*/ 1 h 94"/>
                  <a:gd name="T34" fmla="*/ 0 w 327"/>
                  <a:gd name="T35" fmla="*/ 1 h 94"/>
                  <a:gd name="T36" fmla="*/ 0 w 327"/>
                  <a:gd name="T37" fmla="*/ 1 h 94"/>
                  <a:gd name="T38" fmla="*/ 0 w 327"/>
                  <a:gd name="T39" fmla="*/ 1 h 94"/>
                  <a:gd name="T40" fmla="*/ 0 w 327"/>
                  <a:gd name="T41" fmla="*/ 1 h 94"/>
                  <a:gd name="T42" fmla="*/ 0 w 327"/>
                  <a:gd name="T43" fmla="*/ 1 h 94"/>
                  <a:gd name="T44" fmla="*/ 0 w 327"/>
                  <a:gd name="T45" fmla="*/ 1 h 94"/>
                  <a:gd name="T46" fmla="*/ 0 w 327"/>
                  <a:gd name="T47" fmla="*/ 1 h 94"/>
                  <a:gd name="T48" fmla="*/ 0 w 327"/>
                  <a:gd name="T49" fmla="*/ 1 h 94"/>
                  <a:gd name="T50" fmla="*/ 0 w 327"/>
                  <a:gd name="T51" fmla="*/ 1 h 94"/>
                  <a:gd name="T52" fmla="*/ 0 w 327"/>
                  <a:gd name="T53" fmla="*/ 1 h 94"/>
                  <a:gd name="T54" fmla="*/ 0 w 327"/>
                  <a:gd name="T55" fmla="*/ 1 h 94"/>
                  <a:gd name="T56" fmla="*/ 0 w 327"/>
                  <a:gd name="T57" fmla="*/ 1 h 94"/>
                  <a:gd name="T58" fmla="*/ 0 w 327"/>
                  <a:gd name="T59" fmla="*/ 0 h 94"/>
                  <a:gd name="T60" fmla="*/ 0 w 327"/>
                  <a:gd name="T61" fmla="*/ 0 h 94"/>
                  <a:gd name="T62" fmla="*/ 0 w 327"/>
                  <a:gd name="T63" fmla="*/ 0 h 94"/>
                  <a:gd name="T64" fmla="*/ 0 w 327"/>
                  <a:gd name="T65" fmla="*/ 0 h 94"/>
                  <a:gd name="T66" fmla="*/ 0 w 327"/>
                  <a:gd name="T67" fmla="*/ 1 h 94"/>
                  <a:gd name="T68" fmla="*/ 0 w 327"/>
                  <a:gd name="T69" fmla="*/ 1 h 94"/>
                  <a:gd name="T70" fmla="*/ 0 w 327"/>
                  <a:gd name="T71" fmla="*/ 1 h 94"/>
                  <a:gd name="T72" fmla="*/ 0 w 327"/>
                  <a:gd name="T73" fmla="*/ 1 h 94"/>
                  <a:gd name="T74" fmla="*/ 0 w 327"/>
                  <a:gd name="T75" fmla="*/ 1 h 94"/>
                  <a:gd name="T76" fmla="*/ 0 w 327"/>
                  <a:gd name="T77" fmla="*/ 1 h 94"/>
                  <a:gd name="T78" fmla="*/ 0 w 327"/>
                  <a:gd name="T79" fmla="*/ 1 h 94"/>
                  <a:gd name="T80" fmla="*/ 0 w 327"/>
                  <a:gd name="T81" fmla="*/ 1 h 94"/>
                  <a:gd name="T82" fmla="*/ 0 w 327"/>
                  <a:gd name="T83" fmla="*/ 1 h 9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7"/>
                  <a:gd name="T127" fmla="*/ 0 h 94"/>
                  <a:gd name="T128" fmla="*/ 327 w 327"/>
                  <a:gd name="T129" fmla="*/ 94 h 9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7" h="94">
                    <a:moveTo>
                      <a:pt x="22" y="36"/>
                    </a:moveTo>
                    <a:lnTo>
                      <a:pt x="22" y="36"/>
                    </a:lnTo>
                    <a:lnTo>
                      <a:pt x="34" y="36"/>
                    </a:lnTo>
                    <a:lnTo>
                      <a:pt x="58" y="36"/>
                    </a:lnTo>
                    <a:lnTo>
                      <a:pt x="81" y="36"/>
                    </a:lnTo>
                    <a:lnTo>
                      <a:pt x="104" y="23"/>
                    </a:lnTo>
                    <a:lnTo>
                      <a:pt x="128" y="36"/>
                    </a:lnTo>
                    <a:lnTo>
                      <a:pt x="151" y="36"/>
                    </a:lnTo>
                    <a:lnTo>
                      <a:pt x="175" y="36"/>
                    </a:lnTo>
                    <a:lnTo>
                      <a:pt x="199" y="36"/>
                    </a:lnTo>
                    <a:lnTo>
                      <a:pt x="221" y="47"/>
                    </a:lnTo>
                    <a:lnTo>
                      <a:pt x="234" y="47"/>
                    </a:lnTo>
                    <a:lnTo>
                      <a:pt x="257" y="47"/>
                    </a:lnTo>
                    <a:lnTo>
                      <a:pt x="268" y="58"/>
                    </a:lnTo>
                    <a:lnTo>
                      <a:pt x="281" y="70"/>
                    </a:lnTo>
                    <a:lnTo>
                      <a:pt x="292" y="82"/>
                    </a:lnTo>
                    <a:lnTo>
                      <a:pt x="303" y="94"/>
                    </a:lnTo>
                    <a:lnTo>
                      <a:pt x="327" y="94"/>
                    </a:lnTo>
                    <a:lnTo>
                      <a:pt x="316" y="70"/>
                    </a:lnTo>
                    <a:lnTo>
                      <a:pt x="303" y="58"/>
                    </a:lnTo>
                    <a:lnTo>
                      <a:pt x="292" y="47"/>
                    </a:lnTo>
                    <a:lnTo>
                      <a:pt x="281" y="36"/>
                    </a:lnTo>
                    <a:lnTo>
                      <a:pt x="257" y="36"/>
                    </a:lnTo>
                    <a:lnTo>
                      <a:pt x="245" y="23"/>
                    </a:lnTo>
                    <a:lnTo>
                      <a:pt x="221" y="12"/>
                    </a:lnTo>
                    <a:lnTo>
                      <a:pt x="199" y="12"/>
                    </a:lnTo>
                    <a:lnTo>
                      <a:pt x="175" y="12"/>
                    </a:lnTo>
                    <a:lnTo>
                      <a:pt x="151" y="12"/>
                    </a:lnTo>
                    <a:lnTo>
                      <a:pt x="128" y="0"/>
                    </a:lnTo>
                    <a:lnTo>
                      <a:pt x="104" y="0"/>
                    </a:lnTo>
                    <a:lnTo>
                      <a:pt x="81" y="0"/>
                    </a:lnTo>
                    <a:lnTo>
                      <a:pt x="58" y="0"/>
                    </a:lnTo>
                    <a:lnTo>
                      <a:pt x="34" y="12"/>
                    </a:lnTo>
                    <a:lnTo>
                      <a:pt x="11" y="12"/>
                    </a:lnTo>
                    <a:lnTo>
                      <a:pt x="0" y="23"/>
                    </a:lnTo>
                    <a:lnTo>
                      <a:pt x="11" y="36"/>
                    </a:lnTo>
                    <a:lnTo>
                      <a:pt x="22" y="3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65" name="Freeform 104"/>
              <p:cNvSpPr>
                <a:spLocks/>
              </p:cNvSpPr>
              <p:nvPr/>
            </p:nvSpPr>
            <p:spPr bwMode="auto">
              <a:xfrm>
                <a:off x="919" y="1440"/>
                <a:ext cx="81" cy="88"/>
              </a:xfrm>
              <a:custGeom>
                <a:avLst/>
                <a:gdLst>
                  <a:gd name="T0" fmla="*/ 0 w 163"/>
                  <a:gd name="T1" fmla="*/ 1 h 175"/>
                  <a:gd name="T2" fmla="*/ 0 w 163"/>
                  <a:gd name="T3" fmla="*/ 1 h 175"/>
                  <a:gd name="T4" fmla="*/ 0 w 163"/>
                  <a:gd name="T5" fmla="*/ 1 h 175"/>
                  <a:gd name="T6" fmla="*/ 0 w 163"/>
                  <a:gd name="T7" fmla="*/ 1 h 175"/>
                  <a:gd name="T8" fmla="*/ 0 w 163"/>
                  <a:gd name="T9" fmla="*/ 1 h 175"/>
                  <a:gd name="T10" fmla="*/ 0 w 163"/>
                  <a:gd name="T11" fmla="*/ 1 h 175"/>
                  <a:gd name="T12" fmla="*/ 0 w 163"/>
                  <a:gd name="T13" fmla="*/ 1 h 175"/>
                  <a:gd name="T14" fmla="*/ 0 w 163"/>
                  <a:gd name="T15" fmla="*/ 1 h 175"/>
                  <a:gd name="T16" fmla="*/ 0 w 163"/>
                  <a:gd name="T17" fmla="*/ 1 h 175"/>
                  <a:gd name="T18" fmla="*/ 0 w 163"/>
                  <a:gd name="T19" fmla="*/ 1 h 175"/>
                  <a:gd name="T20" fmla="*/ 0 w 163"/>
                  <a:gd name="T21" fmla="*/ 0 h 175"/>
                  <a:gd name="T22" fmla="*/ 0 w 163"/>
                  <a:gd name="T23" fmla="*/ 1 h 175"/>
                  <a:gd name="T24" fmla="*/ 0 w 163"/>
                  <a:gd name="T25" fmla="*/ 1 h 175"/>
                  <a:gd name="T26" fmla="*/ 0 w 163"/>
                  <a:gd name="T27" fmla="*/ 1 h 175"/>
                  <a:gd name="T28" fmla="*/ 0 w 163"/>
                  <a:gd name="T29" fmla="*/ 1 h 175"/>
                  <a:gd name="T30" fmla="*/ 0 w 163"/>
                  <a:gd name="T31" fmla="*/ 1 h 175"/>
                  <a:gd name="T32" fmla="*/ 0 w 163"/>
                  <a:gd name="T33" fmla="*/ 1 h 175"/>
                  <a:gd name="T34" fmla="*/ 0 w 163"/>
                  <a:gd name="T35" fmla="*/ 1 h 175"/>
                  <a:gd name="T36" fmla="*/ 0 w 163"/>
                  <a:gd name="T37" fmla="*/ 1 h 175"/>
                  <a:gd name="T38" fmla="*/ 0 w 163"/>
                  <a:gd name="T39" fmla="*/ 1 h 175"/>
                  <a:gd name="T40" fmla="*/ 0 w 163"/>
                  <a:gd name="T41" fmla="*/ 1 h 17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3"/>
                  <a:gd name="T64" fmla="*/ 0 h 175"/>
                  <a:gd name="T65" fmla="*/ 163 w 163"/>
                  <a:gd name="T66" fmla="*/ 175 h 17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3" h="175">
                    <a:moveTo>
                      <a:pt x="22" y="175"/>
                    </a:moveTo>
                    <a:lnTo>
                      <a:pt x="22" y="175"/>
                    </a:lnTo>
                    <a:lnTo>
                      <a:pt x="22" y="141"/>
                    </a:lnTo>
                    <a:lnTo>
                      <a:pt x="35" y="117"/>
                    </a:lnTo>
                    <a:lnTo>
                      <a:pt x="46" y="93"/>
                    </a:lnTo>
                    <a:lnTo>
                      <a:pt x="58" y="82"/>
                    </a:lnTo>
                    <a:lnTo>
                      <a:pt x="81" y="58"/>
                    </a:lnTo>
                    <a:lnTo>
                      <a:pt x="105" y="46"/>
                    </a:lnTo>
                    <a:lnTo>
                      <a:pt x="128" y="35"/>
                    </a:lnTo>
                    <a:lnTo>
                      <a:pt x="163" y="24"/>
                    </a:lnTo>
                    <a:lnTo>
                      <a:pt x="152" y="0"/>
                    </a:lnTo>
                    <a:lnTo>
                      <a:pt x="128" y="11"/>
                    </a:lnTo>
                    <a:lnTo>
                      <a:pt x="93" y="24"/>
                    </a:lnTo>
                    <a:lnTo>
                      <a:pt x="70" y="35"/>
                    </a:lnTo>
                    <a:lnTo>
                      <a:pt x="46" y="58"/>
                    </a:lnTo>
                    <a:lnTo>
                      <a:pt x="22" y="82"/>
                    </a:lnTo>
                    <a:lnTo>
                      <a:pt x="11" y="105"/>
                    </a:lnTo>
                    <a:lnTo>
                      <a:pt x="0" y="141"/>
                    </a:lnTo>
                    <a:lnTo>
                      <a:pt x="0" y="175"/>
                    </a:lnTo>
                    <a:lnTo>
                      <a:pt x="22" y="17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66" name="Freeform 105"/>
              <p:cNvSpPr>
                <a:spLocks/>
              </p:cNvSpPr>
              <p:nvPr/>
            </p:nvSpPr>
            <p:spPr bwMode="auto">
              <a:xfrm>
                <a:off x="919" y="1528"/>
                <a:ext cx="34" cy="53"/>
              </a:xfrm>
              <a:custGeom>
                <a:avLst/>
                <a:gdLst>
                  <a:gd name="T0" fmla="*/ 0 w 70"/>
                  <a:gd name="T1" fmla="*/ 1 h 106"/>
                  <a:gd name="T2" fmla="*/ 0 w 70"/>
                  <a:gd name="T3" fmla="*/ 1 h 106"/>
                  <a:gd name="T4" fmla="*/ 0 w 70"/>
                  <a:gd name="T5" fmla="*/ 1 h 106"/>
                  <a:gd name="T6" fmla="*/ 0 w 70"/>
                  <a:gd name="T7" fmla="*/ 1 h 106"/>
                  <a:gd name="T8" fmla="*/ 0 w 70"/>
                  <a:gd name="T9" fmla="*/ 1 h 106"/>
                  <a:gd name="T10" fmla="*/ 0 w 70"/>
                  <a:gd name="T11" fmla="*/ 1 h 106"/>
                  <a:gd name="T12" fmla="*/ 0 w 70"/>
                  <a:gd name="T13" fmla="*/ 1 h 106"/>
                  <a:gd name="T14" fmla="*/ 0 w 70"/>
                  <a:gd name="T15" fmla="*/ 1 h 106"/>
                  <a:gd name="T16" fmla="*/ 0 w 70"/>
                  <a:gd name="T17" fmla="*/ 1 h 106"/>
                  <a:gd name="T18" fmla="*/ 0 w 70"/>
                  <a:gd name="T19" fmla="*/ 0 h 106"/>
                  <a:gd name="T20" fmla="*/ 0 w 70"/>
                  <a:gd name="T21" fmla="*/ 0 h 106"/>
                  <a:gd name="T22" fmla="*/ 0 w 70"/>
                  <a:gd name="T23" fmla="*/ 1 h 106"/>
                  <a:gd name="T24" fmla="*/ 0 w 70"/>
                  <a:gd name="T25" fmla="*/ 1 h 106"/>
                  <a:gd name="T26" fmla="*/ 0 w 70"/>
                  <a:gd name="T27" fmla="*/ 1 h 106"/>
                  <a:gd name="T28" fmla="*/ 0 w 70"/>
                  <a:gd name="T29" fmla="*/ 1 h 106"/>
                  <a:gd name="T30" fmla="*/ 0 w 70"/>
                  <a:gd name="T31" fmla="*/ 1 h 106"/>
                  <a:gd name="T32" fmla="*/ 0 w 70"/>
                  <a:gd name="T33" fmla="*/ 1 h 106"/>
                  <a:gd name="T34" fmla="*/ 0 w 70"/>
                  <a:gd name="T35" fmla="*/ 1 h 106"/>
                  <a:gd name="T36" fmla="*/ 0 w 70"/>
                  <a:gd name="T37" fmla="*/ 1 h 106"/>
                  <a:gd name="T38" fmla="*/ 0 w 70"/>
                  <a:gd name="T39" fmla="*/ 1 h 106"/>
                  <a:gd name="T40" fmla="*/ 0 w 70"/>
                  <a:gd name="T41" fmla="*/ 1 h 10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0"/>
                  <a:gd name="T64" fmla="*/ 0 h 106"/>
                  <a:gd name="T65" fmla="*/ 70 w 70"/>
                  <a:gd name="T66" fmla="*/ 106 h 10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0" h="106">
                    <a:moveTo>
                      <a:pt x="70" y="94"/>
                    </a:moveTo>
                    <a:lnTo>
                      <a:pt x="70" y="94"/>
                    </a:lnTo>
                    <a:lnTo>
                      <a:pt x="58" y="83"/>
                    </a:lnTo>
                    <a:lnTo>
                      <a:pt x="58" y="70"/>
                    </a:lnTo>
                    <a:lnTo>
                      <a:pt x="46" y="70"/>
                    </a:lnTo>
                    <a:lnTo>
                      <a:pt x="46" y="59"/>
                    </a:lnTo>
                    <a:lnTo>
                      <a:pt x="35" y="35"/>
                    </a:lnTo>
                    <a:lnTo>
                      <a:pt x="22" y="24"/>
                    </a:lnTo>
                    <a:lnTo>
                      <a:pt x="22" y="12"/>
                    </a:lnTo>
                    <a:lnTo>
                      <a:pt x="22" y="0"/>
                    </a:lnTo>
                    <a:lnTo>
                      <a:pt x="0" y="0"/>
                    </a:lnTo>
                    <a:lnTo>
                      <a:pt x="0" y="12"/>
                    </a:lnTo>
                    <a:lnTo>
                      <a:pt x="0" y="35"/>
                    </a:lnTo>
                    <a:lnTo>
                      <a:pt x="11" y="48"/>
                    </a:lnTo>
                    <a:lnTo>
                      <a:pt x="22" y="70"/>
                    </a:lnTo>
                    <a:lnTo>
                      <a:pt x="35" y="83"/>
                    </a:lnTo>
                    <a:lnTo>
                      <a:pt x="35" y="94"/>
                    </a:lnTo>
                    <a:lnTo>
                      <a:pt x="46" y="106"/>
                    </a:lnTo>
                    <a:lnTo>
                      <a:pt x="70" y="9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67" name="Freeform 106"/>
              <p:cNvSpPr>
                <a:spLocks/>
              </p:cNvSpPr>
              <p:nvPr/>
            </p:nvSpPr>
            <p:spPr bwMode="auto">
              <a:xfrm>
                <a:off x="942" y="1575"/>
                <a:ext cx="99" cy="123"/>
              </a:xfrm>
              <a:custGeom>
                <a:avLst/>
                <a:gdLst>
                  <a:gd name="T0" fmla="*/ 0 w 199"/>
                  <a:gd name="T1" fmla="*/ 1 h 246"/>
                  <a:gd name="T2" fmla="*/ 0 w 199"/>
                  <a:gd name="T3" fmla="*/ 1 h 246"/>
                  <a:gd name="T4" fmla="*/ 0 w 199"/>
                  <a:gd name="T5" fmla="*/ 1 h 246"/>
                  <a:gd name="T6" fmla="*/ 0 w 199"/>
                  <a:gd name="T7" fmla="*/ 1 h 246"/>
                  <a:gd name="T8" fmla="*/ 0 w 199"/>
                  <a:gd name="T9" fmla="*/ 1 h 246"/>
                  <a:gd name="T10" fmla="*/ 0 w 199"/>
                  <a:gd name="T11" fmla="*/ 1 h 246"/>
                  <a:gd name="T12" fmla="*/ 0 w 199"/>
                  <a:gd name="T13" fmla="*/ 1 h 246"/>
                  <a:gd name="T14" fmla="*/ 0 w 199"/>
                  <a:gd name="T15" fmla="*/ 1 h 246"/>
                  <a:gd name="T16" fmla="*/ 0 w 199"/>
                  <a:gd name="T17" fmla="*/ 1 h 246"/>
                  <a:gd name="T18" fmla="*/ 0 w 199"/>
                  <a:gd name="T19" fmla="*/ 0 h 246"/>
                  <a:gd name="T20" fmla="*/ 0 w 199"/>
                  <a:gd name="T21" fmla="*/ 1 h 246"/>
                  <a:gd name="T22" fmla="*/ 0 w 199"/>
                  <a:gd name="T23" fmla="*/ 1 h 246"/>
                  <a:gd name="T24" fmla="*/ 0 w 199"/>
                  <a:gd name="T25" fmla="*/ 1 h 246"/>
                  <a:gd name="T26" fmla="*/ 0 w 199"/>
                  <a:gd name="T27" fmla="*/ 1 h 246"/>
                  <a:gd name="T28" fmla="*/ 0 w 199"/>
                  <a:gd name="T29" fmla="*/ 1 h 246"/>
                  <a:gd name="T30" fmla="*/ 0 w 199"/>
                  <a:gd name="T31" fmla="*/ 1 h 246"/>
                  <a:gd name="T32" fmla="*/ 0 w 199"/>
                  <a:gd name="T33" fmla="*/ 1 h 246"/>
                  <a:gd name="T34" fmla="*/ 0 w 199"/>
                  <a:gd name="T35" fmla="*/ 1 h 246"/>
                  <a:gd name="T36" fmla="*/ 0 w 199"/>
                  <a:gd name="T37" fmla="*/ 1 h 246"/>
                  <a:gd name="T38" fmla="*/ 0 w 199"/>
                  <a:gd name="T39" fmla="*/ 1 h 246"/>
                  <a:gd name="T40" fmla="*/ 0 w 199"/>
                  <a:gd name="T41" fmla="*/ 1 h 246"/>
                  <a:gd name="T42" fmla="*/ 0 w 199"/>
                  <a:gd name="T43" fmla="*/ 1 h 246"/>
                  <a:gd name="T44" fmla="*/ 0 w 199"/>
                  <a:gd name="T45" fmla="*/ 1 h 246"/>
                  <a:gd name="T46" fmla="*/ 0 w 199"/>
                  <a:gd name="T47" fmla="*/ 1 h 246"/>
                  <a:gd name="T48" fmla="*/ 0 w 199"/>
                  <a:gd name="T49" fmla="*/ 1 h 246"/>
                  <a:gd name="T50" fmla="*/ 0 w 199"/>
                  <a:gd name="T51" fmla="*/ 1 h 24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9"/>
                  <a:gd name="T79" fmla="*/ 0 h 246"/>
                  <a:gd name="T80" fmla="*/ 199 w 199"/>
                  <a:gd name="T81" fmla="*/ 246 h 24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9" h="246">
                    <a:moveTo>
                      <a:pt x="199" y="222"/>
                    </a:moveTo>
                    <a:lnTo>
                      <a:pt x="199" y="222"/>
                    </a:lnTo>
                    <a:lnTo>
                      <a:pt x="188" y="199"/>
                    </a:lnTo>
                    <a:lnTo>
                      <a:pt x="176" y="176"/>
                    </a:lnTo>
                    <a:lnTo>
                      <a:pt x="153" y="153"/>
                    </a:lnTo>
                    <a:lnTo>
                      <a:pt x="141" y="129"/>
                    </a:lnTo>
                    <a:lnTo>
                      <a:pt x="106" y="94"/>
                    </a:lnTo>
                    <a:lnTo>
                      <a:pt x="82" y="71"/>
                    </a:lnTo>
                    <a:lnTo>
                      <a:pt x="47" y="36"/>
                    </a:lnTo>
                    <a:lnTo>
                      <a:pt x="24" y="0"/>
                    </a:lnTo>
                    <a:lnTo>
                      <a:pt x="0" y="12"/>
                    </a:lnTo>
                    <a:lnTo>
                      <a:pt x="35" y="47"/>
                    </a:lnTo>
                    <a:lnTo>
                      <a:pt x="59" y="82"/>
                    </a:lnTo>
                    <a:lnTo>
                      <a:pt x="95" y="117"/>
                    </a:lnTo>
                    <a:lnTo>
                      <a:pt x="117" y="140"/>
                    </a:lnTo>
                    <a:lnTo>
                      <a:pt x="141" y="176"/>
                    </a:lnTo>
                    <a:lnTo>
                      <a:pt x="153" y="188"/>
                    </a:lnTo>
                    <a:lnTo>
                      <a:pt x="164" y="211"/>
                    </a:lnTo>
                    <a:lnTo>
                      <a:pt x="164" y="222"/>
                    </a:lnTo>
                    <a:lnTo>
                      <a:pt x="176" y="235"/>
                    </a:lnTo>
                    <a:lnTo>
                      <a:pt x="188" y="246"/>
                    </a:lnTo>
                    <a:lnTo>
                      <a:pt x="188" y="235"/>
                    </a:lnTo>
                    <a:lnTo>
                      <a:pt x="199" y="22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68" name="Freeform 107"/>
              <p:cNvSpPr>
                <a:spLocks/>
              </p:cNvSpPr>
              <p:nvPr/>
            </p:nvSpPr>
            <p:spPr bwMode="auto">
              <a:xfrm>
                <a:off x="1024" y="1686"/>
                <a:ext cx="111" cy="71"/>
              </a:xfrm>
              <a:custGeom>
                <a:avLst/>
                <a:gdLst>
                  <a:gd name="T0" fmla="*/ 0 w 223"/>
                  <a:gd name="T1" fmla="*/ 1 h 141"/>
                  <a:gd name="T2" fmla="*/ 0 w 223"/>
                  <a:gd name="T3" fmla="*/ 1 h 141"/>
                  <a:gd name="T4" fmla="*/ 0 w 223"/>
                  <a:gd name="T5" fmla="*/ 1 h 141"/>
                  <a:gd name="T6" fmla="*/ 0 w 223"/>
                  <a:gd name="T7" fmla="*/ 1 h 141"/>
                  <a:gd name="T8" fmla="*/ 0 w 223"/>
                  <a:gd name="T9" fmla="*/ 1 h 141"/>
                  <a:gd name="T10" fmla="*/ 0 w 223"/>
                  <a:gd name="T11" fmla="*/ 1 h 141"/>
                  <a:gd name="T12" fmla="*/ 0 w 223"/>
                  <a:gd name="T13" fmla="*/ 1 h 141"/>
                  <a:gd name="T14" fmla="*/ 0 w 223"/>
                  <a:gd name="T15" fmla="*/ 1 h 141"/>
                  <a:gd name="T16" fmla="*/ 0 w 223"/>
                  <a:gd name="T17" fmla="*/ 1 h 141"/>
                  <a:gd name="T18" fmla="*/ 0 w 223"/>
                  <a:gd name="T19" fmla="*/ 0 h 141"/>
                  <a:gd name="T20" fmla="*/ 0 w 223"/>
                  <a:gd name="T21" fmla="*/ 0 h 141"/>
                  <a:gd name="T22" fmla="*/ 0 w 223"/>
                  <a:gd name="T23" fmla="*/ 1 h 141"/>
                  <a:gd name="T24" fmla="*/ 0 w 223"/>
                  <a:gd name="T25" fmla="*/ 1 h 141"/>
                  <a:gd name="T26" fmla="*/ 0 w 223"/>
                  <a:gd name="T27" fmla="*/ 1 h 141"/>
                  <a:gd name="T28" fmla="*/ 0 w 223"/>
                  <a:gd name="T29" fmla="*/ 1 h 141"/>
                  <a:gd name="T30" fmla="*/ 0 w 223"/>
                  <a:gd name="T31" fmla="*/ 1 h 141"/>
                  <a:gd name="T32" fmla="*/ 0 w 223"/>
                  <a:gd name="T33" fmla="*/ 1 h 141"/>
                  <a:gd name="T34" fmla="*/ 0 w 223"/>
                  <a:gd name="T35" fmla="*/ 1 h 141"/>
                  <a:gd name="T36" fmla="*/ 0 w 223"/>
                  <a:gd name="T37" fmla="*/ 1 h 141"/>
                  <a:gd name="T38" fmla="*/ 0 w 223"/>
                  <a:gd name="T39" fmla="*/ 1 h 141"/>
                  <a:gd name="T40" fmla="*/ 0 w 223"/>
                  <a:gd name="T41" fmla="*/ 1 h 141"/>
                  <a:gd name="T42" fmla="*/ 0 w 223"/>
                  <a:gd name="T43" fmla="*/ 1 h 141"/>
                  <a:gd name="T44" fmla="*/ 0 w 223"/>
                  <a:gd name="T45" fmla="*/ 1 h 141"/>
                  <a:gd name="T46" fmla="*/ 0 w 223"/>
                  <a:gd name="T47" fmla="*/ 1 h 141"/>
                  <a:gd name="T48" fmla="*/ 0 w 223"/>
                  <a:gd name="T49" fmla="*/ 1 h 141"/>
                  <a:gd name="T50" fmla="*/ 0 w 223"/>
                  <a:gd name="T51" fmla="*/ 1 h 1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3"/>
                  <a:gd name="T79" fmla="*/ 0 h 141"/>
                  <a:gd name="T80" fmla="*/ 223 w 223"/>
                  <a:gd name="T81" fmla="*/ 141 h 14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3" h="141">
                    <a:moveTo>
                      <a:pt x="199" y="141"/>
                    </a:moveTo>
                    <a:lnTo>
                      <a:pt x="212" y="117"/>
                    </a:lnTo>
                    <a:lnTo>
                      <a:pt x="176" y="117"/>
                    </a:lnTo>
                    <a:lnTo>
                      <a:pt x="141" y="117"/>
                    </a:lnTo>
                    <a:lnTo>
                      <a:pt x="106" y="117"/>
                    </a:lnTo>
                    <a:lnTo>
                      <a:pt x="82" y="117"/>
                    </a:lnTo>
                    <a:lnTo>
                      <a:pt x="59" y="106"/>
                    </a:lnTo>
                    <a:lnTo>
                      <a:pt x="48" y="83"/>
                    </a:lnTo>
                    <a:lnTo>
                      <a:pt x="35" y="59"/>
                    </a:lnTo>
                    <a:lnTo>
                      <a:pt x="35" y="0"/>
                    </a:lnTo>
                    <a:lnTo>
                      <a:pt x="0" y="0"/>
                    </a:lnTo>
                    <a:lnTo>
                      <a:pt x="12" y="59"/>
                    </a:lnTo>
                    <a:lnTo>
                      <a:pt x="24" y="95"/>
                    </a:lnTo>
                    <a:lnTo>
                      <a:pt x="48" y="117"/>
                    </a:lnTo>
                    <a:lnTo>
                      <a:pt x="71" y="141"/>
                    </a:lnTo>
                    <a:lnTo>
                      <a:pt x="106" y="141"/>
                    </a:lnTo>
                    <a:lnTo>
                      <a:pt x="141" y="141"/>
                    </a:lnTo>
                    <a:lnTo>
                      <a:pt x="176" y="141"/>
                    </a:lnTo>
                    <a:lnTo>
                      <a:pt x="212" y="141"/>
                    </a:lnTo>
                    <a:lnTo>
                      <a:pt x="223" y="130"/>
                    </a:lnTo>
                    <a:lnTo>
                      <a:pt x="212" y="141"/>
                    </a:lnTo>
                    <a:lnTo>
                      <a:pt x="223" y="141"/>
                    </a:lnTo>
                    <a:lnTo>
                      <a:pt x="223" y="130"/>
                    </a:lnTo>
                    <a:lnTo>
                      <a:pt x="212" y="117"/>
                    </a:lnTo>
                    <a:lnTo>
                      <a:pt x="199" y="14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69" name="Freeform 108"/>
              <p:cNvSpPr>
                <a:spLocks/>
              </p:cNvSpPr>
              <p:nvPr/>
            </p:nvSpPr>
            <p:spPr bwMode="auto">
              <a:xfrm>
                <a:off x="1111" y="1722"/>
                <a:ext cx="24" cy="35"/>
              </a:xfrm>
              <a:custGeom>
                <a:avLst/>
                <a:gdLst>
                  <a:gd name="T0" fmla="*/ 0 w 47"/>
                  <a:gd name="T1" fmla="*/ 1 h 70"/>
                  <a:gd name="T2" fmla="*/ 0 w 47"/>
                  <a:gd name="T3" fmla="*/ 0 h 70"/>
                  <a:gd name="T4" fmla="*/ 1 w 47"/>
                  <a:gd name="T5" fmla="*/ 1 h 70"/>
                  <a:gd name="T6" fmla="*/ 1 w 47"/>
                  <a:gd name="T7" fmla="*/ 1 h 70"/>
                  <a:gd name="T8" fmla="*/ 1 w 47"/>
                  <a:gd name="T9" fmla="*/ 1 h 70"/>
                  <a:gd name="T10" fmla="*/ 1 w 47"/>
                  <a:gd name="T11" fmla="*/ 1 h 70"/>
                  <a:gd name="T12" fmla="*/ 1 w 47"/>
                  <a:gd name="T13" fmla="*/ 1 h 70"/>
                  <a:gd name="T14" fmla="*/ 1 w 47"/>
                  <a:gd name="T15" fmla="*/ 1 h 70"/>
                  <a:gd name="T16" fmla="*/ 1 w 47"/>
                  <a:gd name="T17" fmla="*/ 1 h 70"/>
                  <a:gd name="T18" fmla="*/ 1 w 47"/>
                  <a:gd name="T19" fmla="*/ 1 h 70"/>
                  <a:gd name="T20" fmla="*/ 1 w 47"/>
                  <a:gd name="T21" fmla="*/ 0 h 70"/>
                  <a:gd name="T22" fmla="*/ 1 w 47"/>
                  <a:gd name="T23" fmla="*/ 0 h 70"/>
                  <a:gd name="T24" fmla="*/ 0 w 47"/>
                  <a:gd name="T25" fmla="*/ 1 h 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7"/>
                  <a:gd name="T40" fmla="*/ 0 h 70"/>
                  <a:gd name="T41" fmla="*/ 47 w 47"/>
                  <a:gd name="T42" fmla="*/ 70 h 7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7" h="70">
                    <a:moveTo>
                      <a:pt x="0" y="12"/>
                    </a:moveTo>
                    <a:lnTo>
                      <a:pt x="0" y="0"/>
                    </a:lnTo>
                    <a:lnTo>
                      <a:pt x="12" y="24"/>
                    </a:lnTo>
                    <a:lnTo>
                      <a:pt x="12" y="35"/>
                    </a:lnTo>
                    <a:lnTo>
                      <a:pt x="23" y="46"/>
                    </a:lnTo>
                    <a:lnTo>
                      <a:pt x="23" y="70"/>
                    </a:lnTo>
                    <a:lnTo>
                      <a:pt x="47" y="59"/>
                    </a:lnTo>
                    <a:lnTo>
                      <a:pt x="47" y="46"/>
                    </a:lnTo>
                    <a:lnTo>
                      <a:pt x="36" y="24"/>
                    </a:lnTo>
                    <a:lnTo>
                      <a:pt x="36" y="12"/>
                    </a:lnTo>
                    <a:lnTo>
                      <a:pt x="36" y="0"/>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70" name="Freeform 109"/>
              <p:cNvSpPr>
                <a:spLocks/>
              </p:cNvSpPr>
              <p:nvPr/>
            </p:nvSpPr>
            <p:spPr bwMode="auto">
              <a:xfrm>
                <a:off x="1106" y="1663"/>
                <a:ext cx="23" cy="64"/>
              </a:xfrm>
              <a:custGeom>
                <a:avLst/>
                <a:gdLst>
                  <a:gd name="T0" fmla="*/ 0 w 47"/>
                  <a:gd name="T1" fmla="*/ 0 h 129"/>
                  <a:gd name="T2" fmla="*/ 0 w 47"/>
                  <a:gd name="T3" fmla="*/ 0 h 129"/>
                  <a:gd name="T4" fmla="*/ 0 w 47"/>
                  <a:gd name="T5" fmla="*/ 0 h 129"/>
                  <a:gd name="T6" fmla="*/ 0 w 47"/>
                  <a:gd name="T7" fmla="*/ 0 h 129"/>
                  <a:gd name="T8" fmla="*/ 0 w 47"/>
                  <a:gd name="T9" fmla="*/ 0 h 129"/>
                  <a:gd name="T10" fmla="*/ 0 w 47"/>
                  <a:gd name="T11" fmla="*/ 0 h 129"/>
                  <a:gd name="T12" fmla="*/ 0 w 47"/>
                  <a:gd name="T13" fmla="*/ 0 h 129"/>
                  <a:gd name="T14" fmla="*/ 0 w 47"/>
                  <a:gd name="T15" fmla="*/ 0 h 129"/>
                  <a:gd name="T16" fmla="*/ 0 w 47"/>
                  <a:gd name="T17" fmla="*/ 0 h 129"/>
                  <a:gd name="T18" fmla="*/ 0 w 47"/>
                  <a:gd name="T19" fmla="*/ 0 h 129"/>
                  <a:gd name="T20" fmla="*/ 0 w 47"/>
                  <a:gd name="T21" fmla="*/ 0 h 129"/>
                  <a:gd name="T22" fmla="*/ 0 w 47"/>
                  <a:gd name="T23" fmla="*/ 0 h 129"/>
                  <a:gd name="T24" fmla="*/ 0 w 47"/>
                  <a:gd name="T25" fmla="*/ 0 h 129"/>
                  <a:gd name="T26" fmla="*/ 0 w 47"/>
                  <a:gd name="T27" fmla="*/ 0 h 129"/>
                  <a:gd name="T28" fmla="*/ 0 w 47"/>
                  <a:gd name="T29" fmla="*/ 0 h 129"/>
                  <a:gd name="T30" fmla="*/ 0 w 47"/>
                  <a:gd name="T31" fmla="*/ 0 h 129"/>
                  <a:gd name="T32" fmla="*/ 0 w 47"/>
                  <a:gd name="T33" fmla="*/ 0 h 129"/>
                  <a:gd name="T34" fmla="*/ 0 w 47"/>
                  <a:gd name="T35" fmla="*/ 0 h 12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129"/>
                  <a:gd name="T56" fmla="*/ 47 w 47"/>
                  <a:gd name="T57" fmla="*/ 129 h 12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129">
                    <a:moveTo>
                      <a:pt x="0" y="0"/>
                    </a:moveTo>
                    <a:lnTo>
                      <a:pt x="0" y="12"/>
                    </a:lnTo>
                    <a:lnTo>
                      <a:pt x="0" y="35"/>
                    </a:lnTo>
                    <a:lnTo>
                      <a:pt x="11" y="59"/>
                    </a:lnTo>
                    <a:lnTo>
                      <a:pt x="11" y="94"/>
                    </a:lnTo>
                    <a:lnTo>
                      <a:pt x="11" y="129"/>
                    </a:lnTo>
                    <a:lnTo>
                      <a:pt x="47" y="117"/>
                    </a:lnTo>
                    <a:lnTo>
                      <a:pt x="34" y="81"/>
                    </a:lnTo>
                    <a:lnTo>
                      <a:pt x="34" y="59"/>
                    </a:lnTo>
                    <a:lnTo>
                      <a:pt x="34" y="35"/>
                    </a:lnTo>
                    <a:lnTo>
                      <a:pt x="34" y="12"/>
                    </a:lnTo>
                    <a:lnTo>
                      <a:pt x="23" y="12"/>
                    </a:lnTo>
                    <a:lnTo>
                      <a:pt x="34" y="12"/>
                    </a:lnTo>
                    <a:lnTo>
                      <a:pt x="23" y="0"/>
                    </a:lnTo>
                    <a:lnTo>
                      <a:pt x="11" y="0"/>
                    </a:lnTo>
                    <a:lnTo>
                      <a:pt x="0" y="12"/>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71" name="Freeform 110"/>
              <p:cNvSpPr>
                <a:spLocks/>
              </p:cNvSpPr>
              <p:nvPr/>
            </p:nvSpPr>
            <p:spPr bwMode="auto">
              <a:xfrm>
                <a:off x="1106" y="1622"/>
                <a:ext cx="46" cy="47"/>
              </a:xfrm>
              <a:custGeom>
                <a:avLst/>
                <a:gdLst>
                  <a:gd name="T0" fmla="*/ 0 w 93"/>
                  <a:gd name="T1" fmla="*/ 1 h 94"/>
                  <a:gd name="T2" fmla="*/ 0 w 93"/>
                  <a:gd name="T3" fmla="*/ 0 h 94"/>
                  <a:gd name="T4" fmla="*/ 0 w 93"/>
                  <a:gd name="T5" fmla="*/ 1 h 94"/>
                  <a:gd name="T6" fmla="*/ 0 w 93"/>
                  <a:gd name="T7" fmla="*/ 1 h 94"/>
                  <a:gd name="T8" fmla="*/ 0 w 93"/>
                  <a:gd name="T9" fmla="*/ 1 h 94"/>
                  <a:gd name="T10" fmla="*/ 0 w 93"/>
                  <a:gd name="T11" fmla="*/ 1 h 94"/>
                  <a:gd name="T12" fmla="*/ 0 w 93"/>
                  <a:gd name="T13" fmla="*/ 1 h 94"/>
                  <a:gd name="T14" fmla="*/ 0 w 93"/>
                  <a:gd name="T15" fmla="*/ 1 h 94"/>
                  <a:gd name="T16" fmla="*/ 0 w 93"/>
                  <a:gd name="T17" fmla="*/ 1 h 94"/>
                  <a:gd name="T18" fmla="*/ 0 w 93"/>
                  <a:gd name="T19" fmla="*/ 1 h 94"/>
                  <a:gd name="T20" fmla="*/ 0 w 93"/>
                  <a:gd name="T21" fmla="*/ 1 h 94"/>
                  <a:gd name="T22" fmla="*/ 0 w 93"/>
                  <a:gd name="T23" fmla="*/ 1 h 94"/>
                  <a:gd name="T24" fmla="*/ 0 w 93"/>
                  <a:gd name="T25" fmla="*/ 1 h 94"/>
                  <a:gd name="T26" fmla="*/ 0 w 93"/>
                  <a:gd name="T27" fmla="*/ 1 h 94"/>
                  <a:gd name="T28" fmla="*/ 0 w 93"/>
                  <a:gd name="T29" fmla="*/ 1 h 94"/>
                  <a:gd name="T30" fmla="*/ 0 w 93"/>
                  <a:gd name="T31" fmla="*/ 1 h 94"/>
                  <a:gd name="T32" fmla="*/ 0 w 93"/>
                  <a:gd name="T33" fmla="*/ 1 h 94"/>
                  <a:gd name="T34" fmla="*/ 0 w 93"/>
                  <a:gd name="T35" fmla="*/ 1 h 94"/>
                  <a:gd name="T36" fmla="*/ 0 w 93"/>
                  <a:gd name="T37" fmla="*/ 1 h 94"/>
                  <a:gd name="T38" fmla="*/ 0 w 93"/>
                  <a:gd name="T39" fmla="*/ 1 h 94"/>
                  <a:gd name="T40" fmla="*/ 0 w 93"/>
                  <a:gd name="T41" fmla="*/ 1 h 94"/>
                  <a:gd name="T42" fmla="*/ 0 w 93"/>
                  <a:gd name="T43" fmla="*/ 0 h 94"/>
                  <a:gd name="T44" fmla="*/ 0 w 93"/>
                  <a:gd name="T45" fmla="*/ 0 h 94"/>
                  <a:gd name="T46" fmla="*/ 0 w 93"/>
                  <a:gd name="T47" fmla="*/ 0 h 94"/>
                  <a:gd name="T48" fmla="*/ 0 w 93"/>
                  <a:gd name="T49" fmla="*/ 0 h 94"/>
                  <a:gd name="T50" fmla="*/ 0 w 93"/>
                  <a:gd name="T51" fmla="*/ 1 h 9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3"/>
                  <a:gd name="T79" fmla="*/ 0 h 94"/>
                  <a:gd name="T80" fmla="*/ 93 w 93"/>
                  <a:gd name="T81" fmla="*/ 94 h 9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3" h="94">
                    <a:moveTo>
                      <a:pt x="69" y="11"/>
                    </a:moveTo>
                    <a:lnTo>
                      <a:pt x="69" y="0"/>
                    </a:lnTo>
                    <a:lnTo>
                      <a:pt x="69" y="11"/>
                    </a:lnTo>
                    <a:lnTo>
                      <a:pt x="58" y="23"/>
                    </a:lnTo>
                    <a:lnTo>
                      <a:pt x="47" y="35"/>
                    </a:lnTo>
                    <a:lnTo>
                      <a:pt x="47" y="46"/>
                    </a:lnTo>
                    <a:lnTo>
                      <a:pt x="34" y="59"/>
                    </a:lnTo>
                    <a:lnTo>
                      <a:pt x="23" y="59"/>
                    </a:lnTo>
                    <a:lnTo>
                      <a:pt x="11" y="70"/>
                    </a:lnTo>
                    <a:lnTo>
                      <a:pt x="0" y="82"/>
                    </a:lnTo>
                    <a:lnTo>
                      <a:pt x="23" y="94"/>
                    </a:lnTo>
                    <a:lnTo>
                      <a:pt x="34" y="94"/>
                    </a:lnTo>
                    <a:lnTo>
                      <a:pt x="34" y="82"/>
                    </a:lnTo>
                    <a:lnTo>
                      <a:pt x="47" y="70"/>
                    </a:lnTo>
                    <a:lnTo>
                      <a:pt x="58" y="59"/>
                    </a:lnTo>
                    <a:lnTo>
                      <a:pt x="69" y="46"/>
                    </a:lnTo>
                    <a:lnTo>
                      <a:pt x="82" y="35"/>
                    </a:lnTo>
                    <a:lnTo>
                      <a:pt x="93" y="23"/>
                    </a:lnTo>
                    <a:lnTo>
                      <a:pt x="93" y="11"/>
                    </a:lnTo>
                    <a:lnTo>
                      <a:pt x="93" y="0"/>
                    </a:lnTo>
                    <a:lnTo>
                      <a:pt x="82" y="0"/>
                    </a:lnTo>
                    <a:lnTo>
                      <a:pt x="69" y="0"/>
                    </a:lnTo>
                    <a:lnTo>
                      <a:pt x="69"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72" name="Freeform 111"/>
              <p:cNvSpPr>
                <a:spLocks/>
              </p:cNvSpPr>
              <p:nvPr/>
            </p:nvSpPr>
            <p:spPr bwMode="auto">
              <a:xfrm>
                <a:off x="1141" y="1475"/>
                <a:ext cx="11" cy="153"/>
              </a:xfrm>
              <a:custGeom>
                <a:avLst/>
                <a:gdLst>
                  <a:gd name="T0" fmla="*/ 0 w 24"/>
                  <a:gd name="T1" fmla="*/ 1 h 304"/>
                  <a:gd name="T2" fmla="*/ 0 w 24"/>
                  <a:gd name="T3" fmla="*/ 1 h 304"/>
                  <a:gd name="T4" fmla="*/ 0 w 24"/>
                  <a:gd name="T5" fmla="*/ 1 h 304"/>
                  <a:gd name="T6" fmla="*/ 0 w 24"/>
                  <a:gd name="T7" fmla="*/ 1 h 304"/>
                  <a:gd name="T8" fmla="*/ 0 w 24"/>
                  <a:gd name="T9" fmla="*/ 1 h 304"/>
                  <a:gd name="T10" fmla="*/ 0 w 24"/>
                  <a:gd name="T11" fmla="*/ 1 h 304"/>
                  <a:gd name="T12" fmla="*/ 0 w 24"/>
                  <a:gd name="T13" fmla="*/ 1 h 304"/>
                  <a:gd name="T14" fmla="*/ 0 w 24"/>
                  <a:gd name="T15" fmla="*/ 1 h 304"/>
                  <a:gd name="T16" fmla="*/ 0 w 24"/>
                  <a:gd name="T17" fmla="*/ 1 h 304"/>
                  <a:gd name="T18" fmla="*/ 0 w 24"/>
                  <a:gd name="T19" fmla="*/ 1 h 304"/>
                  <a:gd name="T20" fmla="*/ 0 w 24"/>
                  <a:gd name="T21" fmla="*/ 1 h 304"/>
                  <a:gd name="T22" fmla="*/ 0 w 24"/>
                  <a:gd name="T23" fmla="*/ 1 h 304"/>
                  <a:gd name="T24" fmla="*/ 0 w 24"/>
                  <a:gd name="T25" fmla="*/ 1 h 304"/>
                  <a:gd name="T26" fmla="*/ 0 w 24"/>
                  <a:gd name="T27" fmla="*/ 0 h 304"/>
                  <a:gd name="T28" fmla="*/ 0 w 24"/>
                  <a:gd name="T29" fmla="*/ 0 h 304"/>
                  <a:gd name="T30" fmla="*/ 0 w 24"/>
                  <a:gd name="T31" fmla="*/ 0 h 304"/>
                  <a:gd name="T32" fmla="*/ 0 w 24"/>
                  <a:gd name="T33" fmla="*/ 1 h 304"/>
                  <a:gd name="T34" fmla="*/ 0 w 24"/>
                  <a:gd name="T35" fmla="*/ 1 h 30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304"/>
                  <a:gd name="T56" fmla="*/ 24 w 24"/>
                  <a:gd name="T57" fmla="*/ 304 h 30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304">
                    <a:moveTo>
                      <a:pt x="0" y="12"/>
                    </a:moveTo>
                    <a:lnTo>
                      <a:pt x="0" y="12"/>
                    </a:lnTo>
                    <a:lnTo>
                      <a:pt x="0" y="71"/>
                    </a:lnTo>
                    <a:lnTo>
                      <a:pt x="0" y="153"/>
                    </a:lnTo>
                    <a:lnTo>
                      <a:pt x="0" y="235"/>
                    </a:lnTo>
                    <a:lnTo>
                      <a:pt x="0" y="304"/>
                    </a:lnTo>
                    <a:lnTo>
                      <a:pt x="24" y="304"/>
                    </a:lnTo>
                    <a:lnTo>
                      <a:pt x="24" y="235"/>
                    </a:lnTo>
                    <a:lnTo>
                      <a:pt x="24" y="153"/>
                    </a:lnTo>
                    <a:lnTo>
                      <a:pt x="24" y="71"/>
                    </a:lnTo>
                    <a:lnTo>
                      <a:pt x="24" y="12"/>
                    </a:lnTo>
                    <a:lnTo>
                      <a:pt x="13" y="0"/>
                    </a:lnTo>
                    <a:lnTo>
                      <a:pt x="0" y="0"/>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73" name="Freeform 112"/>
              <p:cNvSpPr>
                <a:spLocks/>
              </p:cNvSpPr>
              <p:nvPr/>
            </p:nvSpPr>
            <p:spPr bwMode="auto">
              <a:xfrm>
                <a:off x="1141" y="1546"/>
                <a:ext cx="11" cy="11"/>
              </a:xfrm>
              <a:custGeom>
                <a:avLst/>
                <a:gdLst>
                  <a:gd name="T0" fmla="*/ 0 w 24"/>
                  <a:gd name="T1" fmla="*/ 0 h 24"/>
                  <a:gd name="T2" fmla="*/ 0 w 24"/>
                  <a:gd name="T3" fmla="*/ 0 h 24"/>
                  <a:gd name="T4" fmla="*/ 0 w 24"/>
                  <a:gd name="T5" fmla="*/ 0 h 24"/>
                  <a:gd name="T6" fmla="*/ 0 w 24"/>
                  <a:gd name="T7" fmla="*/ 0 h 24"/>
                  <a:gd name="T8" fmla="*/ 0 w 24"/>
                  <a:gd name="T9" fmla="*/ 0 h 24"/>
                  <a:gd name="T10" fmla="*/ 0 w 24"/>
                  <a:gd name="T11" fmla="*/ 0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0" y="13"/>
                    </a:moveTo>
                    <a:lnTo>
                      <a:pt x="0" y="24"/>
                    </a:lnTo>
                    <a:lnTo>
                      <a:pt x="13" y="24"/>
                    </a:lnTo>
                    <a:lnTo>
                      <a:pt x="24" y="13"/>
                    </a:lnTo>
                    <a:lnTo>
                      <a:pt x="24" y="0"/>
                    </a:lnTo>
                    <a:lnTo>
                      <a:pt x="0" y="1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74" name="Freeform 113"/>
              <p:cNvSpPr>
                <a:spLocks/>
              </p:cNvSpPr>
              <p:nvPr/>
            </p:nvSpPr>
            <p:spPr bwMode="auto">
              <a:xfrm>
                <a:off x="1006" y="1487"/>
                <a:ext cx="146" cy="65"/>
              </a:xfrm>
              <a:custGeom>
                <a:avLst/>
                <a:gdLst>
                  <a:gd name="T0" fmla="*/ 0 w 293"/>
                  <a:gd name="T1" fmla="*/ 1 h 130"/>
                  <a:gd name="T2" fmla="*/ 0 w 293"/>
                  <a:gd name="T3" fmla="*/ 1 h 130"/>
                  <a:gd name="T4" fmla="*/ 0 w 293"/>
                  <a:gd name="T5" fmla="*/ 1 h 130"/>
                  <a:gd name="T6" fmla="*/ 0 w 293"/>
                  <a:gd name="T7" fmla="*/ 1 h 130"/>
                  <a:gd name="T8" fmla="*/ 0 w 293"/>
                  <a:gd name="T9" fmla="*/ 1 h 130"/>
                  <a:gd name="T10" fmla="*/ 0 w 293"/>
                  <a:gd name="T11" fmla="*/ 1 h 130"/>
                  <a:gd name="T12" fmla="*/ 0 w 293"/>
                  <a:gd name="T13" fmla="*/ 1 h 130"/>
                  <a:gd name="T14" fmla="*/ 0 w 293"/>
                  <a:gd name="T15" fmla="*/ 1 h 130"/>
                  <a:gd name="T16" fmla="*/ 0 w 293"/>
                  <a:gd name="T17" fmla="*/ 1 h 130"/>
                  <a:gd name="T18" fmla="*/ 0 w 293"/>
                  <a:gd name="T19" fmla="*/ 1 h 130"/>
                  <a:gd name="T20" fmla="*/ 0 w 293"/>
                  <a:gd name="T21" fmla="*/ 1 h 130"/>
                  <a:gd name="T22" fmla="*/ 0 w 293"/>
                  <a:gd name="T23" fmla="*/ 1 h 130"/>
                  <a:gd name="T24" fmla="*/ 0 w 293"/>
                  <a:gd name="T25" fmla="*/ 1 h 130"/>
                  <a:gd name="T26" fmla="*/ 0 w 293"/>
                  <a:gd name="T27" fmla="*/ 1 h 130"/>
                  <a:gd name="T28" fmla="*/ 0 w 293"/>
                  <a:gd name="T29" fmla="*/ 1 h 130"/>
                  <a:gd name="T30" fmla="*/ 0 w 293"/>
                  <a:gd name="T31" fmla="*/ 1 h 130"/>
                  <a:gd name="T32" fmla="*/ 0 w 293"/>
                  <a:gd name="T33" fmla="*/ 1 h 130"/>
                  <a:gd name="T34" fmla="*/ 0 w 293"/>
                  <a:gd name="T35" fmla="*/ 1 h 130"/>
                  <a:gd name="T36" fmla="*/ 0 w 293"/>
                  <a:gd name="T37" fmla="*/ 1 h 130"/>
                  <a:gd name="T38" fmla="*/ 0 w 293"/>
                  <a:gd name="T39" fmla="*/ 1 h 130"/>
                  <a:gd name="T40" fmla="*/ 0 w 293"/>
                  <a:gd name="T41" fmla="*/ 1 h 130"/>
                  <a:gd name="T42" fmla="*/ 0 w 293"/>
                  <a:gd name="T43" fmla="*/ 1 h 130"/>
                  <a:gd name="T44" fmla="*/ 0 w 293"/>
                  <a:gd name="T45" fmla="*/ 1 h 130"/>
                  <a:gd name="T46" fmla="*/ 0 w 293"/>
                  <a:gd name="T47" fmla="*/ 1 h 130"/>
                  <a:gd name="T48" fmla="*/ 0 w 293"/>
                  <a:gd name="T49" fmla="*/ 1 h 130"/>
                  <a:gd name="T50" fmla="*/ 0 w 293"/>
                  <a:gd name="T51" fmla="*/ 1 h 130"/>
                  <a:gd name="T52" fmla="*/ 0 w 293"/>
                  <a:gd name="T53" fmla="*/ 1 h 130"/>
                  <a:gd name="T54" fmla="*/ 0 w 293"/>
                  <a:gd name="T55" fmla="*/ 1 h 130"/>
                  <a:gd name="T56" fmla="*/ 0 w 293"/>
                  <a:gd name="T57" fmla="*/ 0 h 130"/>
                  <a:gd name="T58" fmla="*/ 0 w 293"/>
                  <a:gd name="T59" fmla="*/ 0 h 130"/>
                  <a:gd name="T60" fmla="*/ 0 w 293"/>
                  <a:gd name="T61" fmla="*/ 0 h 130"/>
                  <a:gd name="T62" fmla="*/ 0 w 293"/>
                  <a:gd name="T63" fmla="*/ 0 h 130"/>
                  <a:gd name="T64" fmla="*/ 0 w 293"/>
                  <a:gd name="T65" fmla="*/ 0 h 130"/>
                  <a:gd name="T66" fmla="*/ 0 w 293"/>
                  <a:gd name="T67" fmla="*/ 0 h 130"/>
                  <a:gd name="T68" fmla="*/ 0 w 293"/>
                  <a:gd name="T69" fmla="*/ 1 h 13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93"/>
                  <a:gd name="T106" fmla="*/ 0 h 130"/>
                  <a:gd name="T107" fmla="*/ 293 w 293"/>
                  <a:gd name="T108" fmla="*/ 130 h 13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93" h="130">
                    <a:moveTo>
                      <a:pt x="0" y="24"/>
                    </a:moveTo>
                    <a:lnTo>
                      <a:pt x="12" y="24"/>
                    </a:lnTo>
                    <a:lnTo>
                      <a:pt x="35" y="24"/>
                    </a:lnTo>
                    <a:lnTo>
                      <a:pt x="59" y="24"/>
                    </a:lnTo>
                    <a:lnTo>
                      <a:pt x="70" y="24"/>
                    </a:lnTo>
                    <a:lnTo>
                      <a:pt x="94" y="24"/>
                    </a:lnTo>
                    <a:lnTo>
                      <a:pt x="117" y="35"/>
                    </a:lnTo>
                    <a:lnTo>
                      <a:pt x="129" y="35"/>
                    </a:lnTo>
                    <a:lnTo>
                      <a:pt x="152" y="48"/>
                    </a:lnTo>
                    <a:lnTo>
                      <a:pt x="176" y="48"/>
                    </a:lnTo>
                    <a:lnTo>
                      <a:pt x="187" y="59"/>
                    </a:lnTo>
                    <a:lnTo>
                      <a:pt x="200" y="71"/>
                    </a:lnTo>
                    <a:lnTo>
                      <a:pt x="223" y="71"/>
                    </a:lnTo>
                    <a:lnTo>
                      <a:pt x="234" y="82"/>
                    </a:lnTo>
                    <a:lnTo>
                      <a:pt x="247" y="94"/>
                    </a:lnTo>
                    <a:lnTo>
                      <a:pt x="258" y="117"/>
                    </a:lnTo>
                    <a:lnTo>
                      <a:pt x="269" y="130"/>
                    </a:lnTo>
                    <a:lnTo>
                      <a:pt x="293" y="117"/>
                    </a:lnTo>
                    <a:lnTo>
                      <a:pt x="282" y="106"/>
                    </a:lnTo>
                    <a:lnTo>
                      <a:pt x="269" y="82"/>
                    </a:lnTo>
                    <a:lnTo>
                      <a:pt x="258" y="71"/>
                    </a:lnTo>
                    <a:lnTo>
                      <a:pt x="234" y="59"/>
                    </a:lnTo>
                    <a:lnTo>
                      <a:pt x="223" y="48"/>
                    </a:lnTo>
                    <a:lnTo>
                      <a:pt x="200" y="35"/>
                    </a:lnTo>
                    <a:lnTo>
                      <a:pt x="176" y="24"/>
                    </a:lnTo>
                    <a:lnTo>
                      <a:pt x="165" y="12"/>
                    </a:lnTo>
                    <a:lnTo>
                      <a:pt x="141" y="12"/>
                    </a:lnTo>
                    <a:lnTo>
                      <a:pt x="117" y="12"/>
                    </a:lnTo>
                    <a:lnTo>
                      <a:pt x="94" y="0"/>
                    </a:lnTo>
                    <a:lnTo>
                      <a:pt x="70" y="0"/>
                    </a:lnTo>
                    <a:lnTo>
                      <a:pt x="59" y="0"/>
                    </a:lnTo>
                    <a:lnTo>
                      <a:pt x="35" y="0"/>
                    </a:lnTo>
                    <a:lnTo>
                      <a:pt x="12" y="0"/>
                    </a:lnTo>
                    <a:lnTo>
                      <a:pt x="0" y="0"/>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75" name="Freeform 114"/>
              <p:cNvSpPr>
                <a:spLocks/>
              </p:cNvSpPr>
              <p:nvPr/>
            </p:nvSpPr>
            <p:spPr bwMode="auto">
              <a:xfrm>
                <a:off x="1141" y="1546"/>
                <a:ext cx="6" cy="11"/>
              </a:xfrm>
              <a:custGeom>
                <a:avLst/>
                <a:gdLst>
                  <a:gd name="T0" fmla="*/ 0 w 13"/>
                  <a:gd name="T1" fmla="*/ 0 h 24"/>
                  <a:gd name="T2" fmla="*/ 0 w 13"/>
                  <a:gd name="T3" fmla="*/ 0 h 24"/>
                  <a:gd name="T4" fmla="*/ 0 w 13"/>
                  <a:gd name="T5" fmla="*/ 0 h 24"/>
                  <a:gd name="T6" fmla="*/ 0 w 13"/>
                  <a:gd name="T7" fmla="*/ 0 h 24"/>
                  <a:gd name="T8" fmla="*/ 0 w 13"/>
                  <a:gd name="T9" fmla="*/ 0 h 24"/>
                  <a:gd name="T10" fmla="*/ 0 w 13"/>
                  <a:gd name="T11" fmla="*/ 0 h 24"/>
                  <a:gd name="T12" fmla="*/ 0 60000 65536"/>
                  <a:gd name="T13" fmla="*/ 0 60000 65536"/>
                  <a:gd name="T14" fmla="*/ 0 60000 65536"/>
                  <a:gd name="T15" fmla="*/ 0 60000 65536"/>
                  <a:gd name="T16" fmla="*/ 0 60000 65536"/>
                  <a:gd name="T17" fmla="*/ 0 60000 65536"/>
                  <a:gd name="T18" fmla="*/ 0 w 13"/>
                  <a:gd name="T19" fmla="*/ 0 h 24"/>
                  <a:gd name="T20" fmla="*/ 13 w 1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3" h="24">
                    <a:moveTo>
                      <a:pt x="13" y="0"/>
                    </a:moveTo>
                    <a:lnTo>
                      <a:pt x="0" y="0"/>
                    </a:lnTo>
                    <a:lnTo>
                      <a:pt x="0" y="13"/>
                    </a:lnTo>
                    <a:lnTo>
                      <a:pt x="0" y="24"/>
                    </a:lnTo>
                    <a:lnTo>
                      <a:pt x="13" y="24"/>
                    </a:lnTo>
                    <a:lnTo>
                      <a:pt x="1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76" name="Freeform 115"/>
              <p:cNvSpPr>
                <a:spLocks/>
              </p:cNvSpPr>
              <p:nvPr/>
            </p:nvSpPr>
            <p:spPr bwMode="auto">
              <a:xfrm>
                <a:off x="1633" y="1499"/>
                <a:ext cx="164" cy="228"/>
              </a:xfrm>
              <a:custGeom>
                <a:avLst/>
                <a:gdLst>
                  <a:gd name="T0" fmla="*/ 0 w 329"/>
                  <a:gd name="T1" fmla="*/ 0 h 457"/>
                  <a:gd name="T2" fmla="*/ 0 w 329"/>
                  <a:gd name="T3" fmla="*/ 0 h 457"/>
                  <a:gd name="T4" fmla="*/ 0 w 329"/>
                  <a:gd name="T5" fmla="*/ 0 h 457"/>
                  <a:gd name="T6" fmla="*/ 0 w 329"/>
                  <a:gd name="T7" fmla="*/ 0 h 457"/>
                  <a:gd name="T8" fmla="*/ 0 w 329"/>
                  <a:gd name="T9" fmla="*/ 0 h 457"/>
                  <a:gd name="T10" fmla="*/ 0 w 329"/>
                  <a:gd name="T11" fmla="*/ 0 h 457"/>
                  <a:gd name="T12" fmla="*/ 0 w 329"/>
                  <a:gd name="T13" fmla="*/ 0 h 457"/>
                  <a:gd name="T14" fmla="*/ 0 w 329"/>
                  <a:gd name="T15" fmla="*/ 0 h 457"/>
                  <a:gd name="T16" fmla="*/ 0 w 329"/>
                  <a:gd name="T17" fmla="*/ 0 h 457"/>
                  <a:gd name="T18" fmla="*/ 0 w 329"/>
                  <a:gd name="T19" fmla="*/ 0 h 457"/>
                  <a:gd name="T20" fmla="*/ 0 w 329"/>
                  <a:gd name="T21" fmla="*/ 0 h 457"/>
                  <a:gd name="T22" fmla="*/ 0 w 329"/>
                  <a:gd name="T23" fmla="*/ 0 h 457"/>
                  <a:gd name="T24" fmla="*/ 0 w 329"/>
                  <a:gd name="T25" fmla="*/ 0 h 457"/>
                  <a:gd name="T26" fmla="*/ 0 w 329"/>
                  <a:gd name="T27" fmla="*/ 0 h 457"/>
                  <a:gd name="T28" fmla="*/ 0 w 329"/>
                  <a:gd name="T29" fmla="*/ 0 h 457"/>
                  <a:gd name="T30" fmla="*/ 0 w 329"/>
                  <a:gd name="T31" fmla="*/ 0 h 457"/>
                  <a:gd name="T32" fmla="*/ 0 w 329"/>
                  <a:gd name="T33" fmla="*/ 0 h 457"/>
                  <a:gd name="T34" fmla="*/ 0 w 329"/>
                  <a:gd name="T35" fmla="*/ 0 h 457"/>
                  <a:gd name="T36" fmla="*/ 0 w 329"/>
                  <a:gd name="T37" fmla="*/ 0 h 457"/>
                  <a:gd name="T38" fmla="*/ 0 w 329"/>
                  <a:gd name="T39" fmla="*/ 0 h 457"/>
                  <a:gd name="T40" fmla="*/ 0 w 329"/>
                  <a:gd name="T41" fmla="*/ 0 h 457"/>
                  <a:gd name="T42" fmla="*/ 0 w 329"/>
                  <a:gd name="T43" fmla="*/ 0 h 457"/>
                  <a:gd name="T44" fmla="*/ 0 w 329"/>
                  <a:gd name="T45" fmla="*/ 0 h 457"/>
                  <a:gd name="T46" fmla="*/ 0 w 329"/>
                  <a:gd name="T47" fmla="*/ 0 h 457"/>
                  <a:gd name="T48" fmla="*/ 0 w 329"/>
                  <a:gd name="T49" fmla="*/ 0 h 457"/>
                  <a:gd name="T50" fmla="*/ 0 w 329"/>
                  <a:gd name="T51" fmla="*/ 0 h 457"/>
                  <a:gd name="T52" fmla="*/ 0 w 329"/>
                  <a:gd name="T53" fmla="*/ 0 h 457"/>
                  <a:gd name="T54" fmla="*/ 0 w 329"/>
                  <a:gd name="T55" fmla="*/ 0 h 457"/>
                  <a:gd name="T56" fmla="*/ 0 w 329"/>
                  <a:gd name="T57" fmla="*/ 0 h 457"/>
                  <a:gd name="T58" fmla="*/ 0 w 329"/>
                  <a:gd name="T59" fmla="*/ 0 h 457"/>
                  <a:gd name="T60" fmla="*/ 0 w 329"/>
                  <a:gd name="T61" fmla="*/ 0 h 457"/>
                  <a:gd name="T62" fmla="*/ 0 w 329"/>
                  <a:gd name="T63" fmla="*/ 0 h 457"/>
                  <a:gd name="T64" fmla="*/ 0 w 329"/>
                  <a:gd name="T65" fmla="*/ 0 h 457"/>
                  <a:gd name="T66" fmla="*/ 0 w 329"/>
                  <a:gd name="T67" fmla="*/ 0 h 457"/>
                  <a:gd name="T68" fmla="*/ 0 w 329"/>
                  <a:gd name="T69" fmla="*/ 0 h 457"/>
                  <a:gd name="T70" fmla="*/ 0 w 329"/>
                  <a:gd name="T71" fmla="*/ 0 h 457"/>
                  <a:gd name="T72" fmla="*/ 0 w 329"/>
                  <a:gd name="T73" fmla="*/ 0 h 457"/>
                  <a:gd name="T74" fmla="*/ 0 w 329"/>
                  <a:gd name="T75" fmla="*/ 0 h 457"/>
                  <a:gd name="T76" fmla="*/ 0 w 329"/>
                  <a:gd name="T77" fmla="*/ 0 h 457"/>
                  <a:gd name="T78" fmla="*/ 0 w 329"/>
                  <a:gd name="T79" fmla="*/ 0 h 457"/>
                  <a:gd name="T80" fmla="*/ 0 w 329"/>
                  <a:gd name="T81" fmla="*/ 0 h 457"/>
                  <a:gd name="T82" fmla="*/ 0 w 329"/>
                  <a:gd name="T83" fmla="*/ 0 h 457"/>
                  <a:gd name="T84" fmla="*/ 0 w 329"/>
                  <a:gd name="T85" fmla="*/ 0 h 457"/>
                  <a:gd name="T86" fmla="*/ 0 w 329"/>
                  <a:gd name="T87" fmla="*/ 0 h 457"/>
                  <a:gd name="T88" fmla="*/ 0 w 329"/>
                  <a:gd name="T89" fmla="*/ 0 h 45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29"/>
                  <a:gd name="T136" fmla="*/ 0 h 457"/>
                  <a:gd name="T137" fmla="*/ 329 w 329"/>
                  <a:gd name="T138" fmla="*/ 457 h 45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29" h="457">
                    <a:moveTo>
                      <a:pt x="83" y="0"/>
                    </a:moveTo>
                    <a:lnTo>
                      <a:pt x="95" y="0"/>
                    </a:lnTo>
                    <a:lnTo>
                      <a:pt x="119" y="0"/>
                    </a:lnTo>
                    <a:lnTo>
                      <a:pt x="141" y="0"/>
                    </a:lnTo>
                    <a:lnTo>
                      <a:pt x="165" y="11"/>
                    </a:lnTo>
                    <a:lnTo>
                      <a:pt x="177" y="11"/>
                    </a:lnTo>
                    <a:lnTo>
                      <a:pt x="200" y="11"/>
                    </a:lnTo>
                    <a:lnTo>
                      <a:pt x="223" y="24"/>
                    </a:lnTo>
                    <a:lnTo>
                      <a:pt x="236" y="24"/>
                    </a:lnTo>
                    <a:lnTo>
                      <a:pt x="270" y="35"/>
                    </a:lnTo>
                    <a:lnTo>
                      <a:pt x="294" y="58"/>
                    </a:lnTo>
                    <a:lnTo>
                      <a:pt x="318" y="70"/>
                    </a:lnTo>
                    <a:lnTo>
                      <a:pt x="329" y="93"/>
                    </a:lnTo>
                    <a:lnTo>
                      <a:pt x="329" y="128"/>
                    </a:lnTo>
                    <a:lnTo>
                      <a:pt x="318" y="164"/>
                    </a:lnTo>
                    <a:lnTo>
                      <a:pt x="294" y="210"/>
                    </a:lnTo>
                    <a:lnTo>
                      <a:pt x="270" y="269"/>
                    </a:lnTo>
                    <a:lnTo>
                      <a:pt x="259" y="292"/>
                    </a:lnTo>
                    <a:lnTo>
                      <a:pt x="236" y="328"/>
                    </a:lnTo>
                    <a:lnTo>
                      <a:pt x="223" y="363"/>
                    </a:lnTo>
                    <a:lnTo>
                      <a:pt x="200" y="398"/>
                    </a:lnTo>
                    <a:lnTo>
                      <a:pt x="177" y="422"/>
                    </a:lnTo>
                    <a:lnTo>
                      <a:pt x="153" y="433"/>
                    </a:lnTo>
                    <a:lnTo>
                      <a:pt x="119" y="445"/>
                    </a:lnTo>
                    <a:lnTo>
                      <a:pt x="83" y="457"/>
                    </a:lnTo>
                    <a:lnTo>
                      <a:pt x="83" y="422"/>
                    </a:lnTo>
                    <a:lnTo>
                      <a:pt x="83" y="387"/>
                    </a:lnTo>
                    <a:lnTo>
                      <a:pt x="83" y="351"/>
                    </a:lnTo>
                    <a:lnTo>
                      <a:pt x="83" y="316"/>
                    </a:lnTo>
                    <a:lnTo>
                      <a:pt x="83" y="305"/>
                    </a:lnTo>
                    <a:lnTo>
                      <a:pt x="83" y="292"/>
                    </a:lnTo>
                    <a:lnTo>
                      <a:pt x="71" y="281"/>
                    </a:lnTo>
                    <a:lnTo>
                      <a:pt x="71" y="269"/>
                    </a:lnTo>
                    <a:lnTo>
                      <a:pt x="59" y="257"/>
                    </a:lnTo>
                    <a:lnTo>
                      <a:pt x="48" y="246"/>
                    </a:lnTo>
                    <a:lnTo>
                      <a:pt x="48" y="234"/>
                    </a:lnTo>
                    <a:lnTo>
                      <a:pt x="36" y="234"/>
                    </a:lnTo>
                    <a:lnTo>
                      <a:pt x="13" y="210"/>
                    </a:lnTo>
                    <a:lnTo>
                      <a:pt x="0" y="175"/>
                    </a:lnTo>
                    <a:lnTo>
                      <a:pt x="0" y="141"/>
                    </a:lnTo>
                    <a:lnTo>
                      <a:pt x="13" y="117"/>
                    </a:lnTo>
                    <a:lnTo>
                      <a:pt x="24" y="82"/>
                    </a:lnTo>
                    <a:lnTo>
                      <a:pt x="48" y="47"/>
                    </a:lnTo>
                    <a:lnTo>
                      <a:pt x="59" y="24"/>
                    </a:lnTo>
                    <a:lnTo>
                      <a:pt x="8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77" name="Freeform 116"/>
              <p:cNvSpPr>
                <a:spLocks/>
              </p:cNvSpPr>
              <p:nvPr/>
            </p:nvSpPr>
            <p:spPr bwMode="auto">
              <a:xfrm>
                <a:off x="1674" y="1493"/>
                <a:ext cx="82" cy="23"/>
              </a:xfrm>
              <a:custGeom>
                <a:avLst/>
                <a:gdLst>
                  <a:gd name="T0" fmla="*/ 1 w 164"/>
                  <a:gd name="T1" fmla="*/ 0 h 47"/>
                  <a:gd name="T2" fmla="*/ 1 w 164"/>
                  <a:gd name="T3" fmla="*/ 0 h 47"/>
                  <a:gd name="T4" fmla="*/ 1 w 164"/>
                  <a:gd name="T5" fmla="*/ 0 h 47"/>
                  <a:gd name="T6" fmla="*/ 1 w 164"/>
                  <a:gd name="T7" fmla="*/ 0 h 47"/>
                  <a:gd name="T8" fmla="*/ 1 w 164"/>
                  <a:gd name="T9" fmla="*/ 0 h 47"/>
                  <a:gd name="T10" fmla="*/ 1 w 164"/>
                  <a:gd name="T11" fmla="*/ 0 h 47"/>
                  <a:gd name="T12" fmla="*/ 1 w 164"/>
                  <a:gd name="T13" fmla="*/ 0 h 47"/>
                  <a:gd name="T14" fmla="*/ 1 w 164"/>
                  <a:gd name="T15" fmla="*/ 0 h 47"/>
                  <a:gd name="T16" fmla="*/ 1 w 164"/>
                  <a:gd name="T17" fmla="*/ 0 h 47"/>
                  <a:gd name="T18" fmla="*/ 0 w 164"/>
                  <a:gd name="T19" fmla="*/ 0 h 47"/>
                  <a:gd name="T20" fmla="*/ 0 w 164"/>
                  <a:gd name="T21" fmla="*/ 0 h 47"/>
                  <a:gd name="T22" fmla="*/ 1 w 164"/>
                  <a:gd name="T23" fmla="*/ 0 h 47"/>
                  <a:gd name="T24" fmla="*/ 1 w 164"/>
                  <a:gd name="T25" fmla="*/ 0 h 47"/>
                  <a:gd name="T26" fmla="*/ 1 w 164"/>
                  <a:gd name="T27" fmla="*/ 0 h 47"/>
                  <a:gd name="T28" fmla="*/ 1 w 164"/>
                  <a:gd name="T29" fmla="*/ 0 h 47"/>
                  <a:gd name="T30" fmla="*/ 1 w 164"/>
                  <a:gd name="T31" fmla="*/ 0 h 47"/>
                  <a:gd name="T32" fmla="*/ 1 w 164"/>
                  <a:gd name="T33" fmla="*/ 0 h 47"/>
                  <a:gd name="T34" fmla="*/ 1 w 164"/>
                  <a:gd name="T35" fmla="*/ 0 h 47"/>
                  <a:gd name="T36" fmla="*/ 1 w 164"/>
                  <a:gd name="T37" fmla="*/ 0 h 47"/>
                  <a:gd name="T38" fmla="*/ 1 w 164"/>
                  <a:gd name="T39" fmla="*/ 0 h 47"/>
                  <a:gd name="T40" fmla="*/ 1 w 164"/>
                  <a:gd name="T41" fmla="*/ 0 h 47"/>
                  <a:gd name="T42" fmla="*/ 1 w 164"/>
                  <a:gd name="T43" fmla="*/ 0 h 47"/>
                  <a:gd name="T44" fmla="*/ 1 w 164"/>
                  <a:gd name="T45" fmla="*/ 0 h 47"/>
                  <a:gd name="T46" fmla="*/ 1 w 164"/>
                  <a:gd name="T47" fmla="*/ 0 h 47"/>
                  <a:gd name="T48" fmla="*/ 1 w 164"/>
                  <a:gd name="T49" fmla="*/ 0 h 47"/>
                  <a:gd name="T50" fmla="*/ 1 w 164"/>
                  <a:gd name="T51" fmla="*/ 0 h 4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4"/>
                  <a:gd name="T79" fmla="*/ 0 h 47"/>
                  <a:gd name="T80" fmla="*/ 164 w 164"/>
                  <a:gd name="T81" fmla="*/ 47 h 4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4" h="47">
                    <a:moveTo>
                      <a:pt x="153" y="23"/>
                    </a:moveTo>
                    <a:lnTo>
                      <a:pt x="153" y="23"/>
                    </a:lnTo>
                    <a:lnTo>
                      <a:pt x="140" y="23"/>
                    </a:lnTo>
                    <a:lnTo>
                      <a:pt x="117" y="12"/>
                    </a:lnTo>
                    <a:lnTo>
                      <a:pt x="105" y="12"/>
                    </a:lnTo>
                    <a:lnTo>
                      <a:pt x="82" y="12"/>
                    </a:lnTo>
                    <a:lnTo>
                      <a:pt x="58" y="0"/>
                    </a:lnTo>
                    <a:lnTo>
                      <a:pt x="36" y="0"/>
                    </a:lnTo>
                    <a:lnTo>
                      <a:pt x="12" y="0"/>
                    </a:lnTo>
                    <a:lnTo>
                      <a:pt x="0" y="0"/>
                    </a:lnTo>
                    <a:lnTo>
                      <a:pt x="0" y="23"/>
                    </a:lnTo>
                    <a:lnTo>
                      <a:pt x="12" y="23"/>
                    </a:lnTo>
                    <a:lnTo>
                      <a:pt x="36" y="23"/>
                    </a:lnTo>
                    <a:lnTo>
                      <a:pt x="58" y="23"/>
                    </a:lnTo>
                    <a:lnTo>
                      <a:pt x="82" y="36"/>
                    </a:lnTo>
                    <a:lnTo>
                      <a:pt x="94" y="36"/>
                    </a:lnTo>
                    <a:lnTo>
                      <a:pt x="117" y="36"/>
                    </a:lnTo>
                    <a:lnTo>
                      <a:pt x="129" y="47"/>
                    </a:lnTo>
                    <a:lnTo>
                      <a:pt x="153" y="47"/>
                    </a:lnTo>
                    <a:lnTo>
                      <a:pt x="164" y="47"/>
                    </a:lnTo>
                    <a:lnTo>
                      <a:pt x="164" y="36"/>
                    </a:lnTo>
                    <a:lnTo>
                      <a:pt x="153"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78" name="Freeform 117"/>
              <p:cNvSpPr>
                <a:spLocks/>
              </p:cNvSpPr>
              <p:nvPr/>
            </p:nvSpPr>
            <p:spPr bwMode="auto">
              <a:xfrm>
                <a:off x="1750" y="1505"/>
                <a:ext cx="53" cy="128"/>
              </a:xfrm>
              <a:custGeom>
                <a:avLst/>
                <a:gdLst>
                  <a:gd name="T0" fmla="*/ 1 w 104"/>
                  <a:gd name="T1" fmla="*/ 0 h 258"/>
                  <a:gd name="T2" fmla="*/ 1 w 104"/>
                  <a:gd name="T3" fmla="*/ 0 h 258"/>
                  <a:gd name="T4" fmla="*/ 1 w 104"/>
                  <a:gd name="T5" fmla="*/ 0 h 258"/>
                  <a:gd name="T6" fmla="*/ 1 w 104"/>
                  <a:gd name="T7" fmla="*/ 0 h 258"/>
                  <a:gd name="T8" fmla="*/ 1 w 104"/>
                  <a:gd name="T9" fmla="*/ 0 h 258"/>
                  <a:gd name="T10" fmla="*/ 1 w 104"/>
                  <a:gd name="T11" fmla="*/ 0 h 258"/>
                  <a:gd name="T12" fmla="*/ 1 w 104"/>
                  <a:gd name="T13" fmla="*/ 0 h 258"/>
                  <a:gd name="T14" fmla="*/ 1 w 104"/>
                  <a:gd name="T15" fmla="*/ 0 h 258"/>
                  <a:gd name="T16" fmla="*/ 1 w 104"/>
                  <a:gd name="T17" fmla="*/ 0 h 258"/>
                  <a:gd name="T18" fmla="*/ 0 w 104"/>
                  <a:gd name="T19" fmla="*/ 0 h 258"/>
                  <a:gd name="T20" fmla="*/ 0 w 104"/>
                  <a:gd name="T21" fmla="*/ 0 h 258"/>
                  <a:gd name="T22" fmla="*/ 1 w 104"/>
                  <a:gd name="T23" fmla="*/ 0 h 258"/>
                  <a:gd name="T24" fmla="*/ 1 w 104"/>
                  <a:gd name="T25" fmla="*/ 0 h 258"/>
                  <a:gd name="T26" fmla="*/ 1 w 104"/>
                  <a:gd name="T27" fmla="*/ 0 h 258"/>
                  <a:gd name="T28" fmla="*/ 1 w 104"/>
                  <a:gd name="T29" fmla="*/ 0 h 258"/>
                  <a:gd name="T30" fmla="*/ 1 w 104"/>
                  <a:gd name="T31" fmla="*/ 0 h 258"/>
                  <a:gd name="T32" fmla="*/ 1 w 104"/>
                  <a:gd name="T33" fmla="*/ 0 h 258"/>
                  <a:gd name="T34" fmla="*/ 1 w 104"/>
                  <a:gd name="T35" fmla="*/ 0 h 258"/>
                  <a:gd name="T36" fmla="*/ 1 w 104"/>
                  <a:gd name="T37" fmla="*/ 0 h 258"/>
                  <a:gd name="T38" fmla="*/ 1 w 104"/>
                  <a:gd name="T39" fmla="*/ 0 h 258"/>
                  <a:gd name="T40" fmla="*/ 1 w 104"/>
                  <a:gd name="T41" fmla="*/ 0 h 258"/>
                  <a:gd name="T42" fmla="*/ 1 w 104"/>
                  <a:gd name="T43" fmla="*/ 0 h 258"/>
                  <a:gd name="T44" fmla="*/ 1 w 104"/>
                  <a:gd name="T45" fmla="*/ 0 h 258"/>
                  <a:gd name="T46" fmla="*/ 1 w 104"/>
                  <a:gd name="T47" fmla="*/ 0 h 258"/>
                  <a:gd name="T48" fmla="*/ 1 w 104"/>
                  <a:gd name="T49" fmla="*/ 0 h 258"/>
                  <a:gd name="T50" fmla="*/ 1 w 104"/>
                  <a:gd name="T51" fmla="*/ 0 h 25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4"/>
                  <a:gd name="T79" fmla="*/ 0 h 258"/>
                  <a:gd name="T80" fmla="*/ 104 w 104"/>
                  <a:gd name="T81" fmla="*/ 258 h 25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4" h="258">
                    <a:moveTo>
                      <a:pt x="46" y="258"/>
                    </a:moveTo>
                    <a:lnTo>
                      <a:pt x="46" y="258"/>
                    </a:lnTo>
                    <a:lnTo>
                      <a:pt x="69" y="212"/>
                    </a:lnTo>
                    <a:lnTo>
                      <a:pt x="93" y="164"/>
                    </a:lnTo>
                    <a:lnTo>
                      <a:pt x="104" y="117"/>
                    </a:lnTo>
                    <a:lnTo>
                      <a:pt x="104" y="82"/>
                    </a:lnTo>
                    <a:lnTo>
                      <a:pt x="93" y="59"/>
                    </a:lnTo>
                    <a:lnTo>
                      <a:pt x="69" y="36"/>
                    </a:lnTo>
                    <a:lnTo>
                      <a:pt x="34" y="13"/>
                    </a:lnTo>
                    <a:lnTo>
                      <a:pt x="0" y="0"/>
                    </a:lnTo>
                    <a:lnTo>
                      <a:pt x="0" y="24"/>
                    </a:lnTo>
                    <a:lnTo>
                      <a:pt x="34" y="36"/>
                    </a:lnTo>
                    <a:lnTo>
                      <a:pt x="58" y="47"/>
                    </a:lnTo>
                    <a:lnTo>
                      <a:pt x="69" y="71"/>
                    </a:lnTo>
                    <a:lnTo>
                      <a:pt x="69" y="82"/>
                    </a:lnTo>
                    <a:lnTo>
                      <a:pt x="69" y="117"/>
                    </a:lnTo>
                    <a:lnTo>
                      <a:pt x="69" y="153"/>
                    </a:lnTo>
                    <a:lnTo>
                      <a:pt x="46" y="199"/>
                    </a:lnTo>
                    <a:lnTo>
                      <a:pt x="23" y="246"/>
                    </a:lnTo>
                    <a:lnTo>
                      <a:pt x="23" y="258"/>
                    </a:lnTo>
                    <a:lnTo>
                      <a:pt x="34" y="258"/>
                    </a:lnTo>
                    <a:lnTo>
                      <a:pt x="46" y="25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79" name="Freeform 118"/>
              <p:cNvSpPr>
                <a:spLocks/>
              </p:cNvSpPr>
              <p:nvPr/>
            </p:nvSpPr>
            <p:spPr bwMode="auto">
              <a:xfrm>
                <a:off x="1668" y="1628"/>
                <a:ext cx="105" cy="105"/>
              </a:xfrm>
              <a:custGeom>
                <a:avLst/>
                <a:gdLst>
                  <a:gd name="T0" fmla="*/ 0 w 211"/>
                  <a:gd name="T1" fmla="*/ 0 h 212"/>
                  <a:gd name="T2" fmla="*/ 0 w 211"/>
                  <a:gd name="T3" fmla="*/ 0 h 212"/>
                  <a:gd name="T4" fmla="*/ 0 w 211"/>
                  <a:gd name="T5" fmla="*/ 0 h 212"/>
                  <a:gd name="T6" fmla="*/ 0 w 211"/>
                  <a:gd name="T7" fmla="*/ 0 h 212"/>
                  <a:gd name="T8" fmla="*/ 0 w 211"/>
                  <a:gd name="T9" fmla="*/ 0 h 212"/>
                  <a:gd name="T10" fmla="*/ 0 w 211"/>
                  <a:gd name="T11" fmla="*/ 0 h 212"/>
                  <a:gd name="T12" fmla="*/ 0 w 211"/>
                  <a:gd name="T13" fmla="*/ 0 h 212"/>
                  <a:gd name="T14" fmla="*/ 0 w 211"/>
                  <a:gd name="T15" fmla="*/ 0 h 212"/>
                  <a:gd name="T16" fmla="*/ 0 w 211"/>
                  <a:gd name="T17" fmla="*/ 0 h 212"/>
                  <a:gd name="T18" fmla="*/ 0 w 211"/>
                  <a:gd name="T19" fmla="*/ 0 h 212"/>
                  <a:gd name="T20" fmla="*/ 0 w 211"/>
                  <a:gd name="T21" fmla="*/ 0 h 212"/>
                  <a:gd name="T22" fmla="*/ 0 w 211"/>
                  <a:gd name="T23" fmla="*/ 0 h 212"/>
                  <a:gd name="T24" fmla="*/ 0 w 211"/>
                  <a:gd name="T25" fmla="*/ 0 h 212"/>
                  <a:gd name="T26" fmla="*/ 0 w 211"/>
                  <a:gd name="T27" fmla="*/ 0 h 212"/>
                  <a:gd name="T28" fmla="*/ 0 w 211"/>
                  <a:gd name="T29" fmla="*/ 0 h 212"/>
                  <a:gd name="T30" fmla="*/ 0 w 211"/>
                  <a:gd name="T31" fmla="*/ 0 h 212"/>
                  <a:gd name="T32" fmla="*/ 0 w 211"/>
                  <a:gd name="T33" fmla="*/ 0 h 212"/>
                  <a:gd name="T34" fmla="*/ 0 w 211"/>
                  <a:gd name="T35" fmla="*/ 0 h 212"/>
                  <a:gd name="T36" fmla="*/ 0 w 211"/>
                  <a:gd name="T37" fmla="*/ 0 h 212"/>
                  <a:gd name="T38" fmla="*/ 0 w 211"/>
                  <a:gd name="T39" fmla="*/ 0 h 212"/>
                  <a:gd name="T40" fmla="*/ 0 w 211"/>
                  <a:gd name="T41" fmla="*/ 0 h 212"/>
                  <a:gd name="T42" fmla="*/ 0 w 211"/>
                  <a:gd name="T43" fmla="*/ 0 h 212"/>
                  <a:gd name="T44" fmla="*/ 0 w 211"/>
                  <a:gd name="T45" fmla="*/ 0 h 212"/>
                  <a:gd name="T46" fmla="*/ 0 w 211"/>
                  <a:gd name="T47" fmla="*/ 0 h 212"/>
                  <a:gd name="T48" fmla="*/ 0 w 211"/>
                  <a:gd name="T49" fmla="*/ 0 h 212"/>
                  <a:gd name="T50" fmla="*/ 0 w 211"/>
                  <a:gd name="T51" fmla="*/ 0 h 21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11"/>
                  <a:gd name="T79" fmla="*/ 0 h 212"/>
                  <a:gd name="T80" fmla="*/ 211 w 211"/>
                  <a:gd name="T81" fmla="*/ 212 h 21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11" h="212">
                    <a:moveTo>
                      <a:pt x="0" y="200"/>
                    </a:moveTo>
                    <a:lnTo>
                      <a:pt x="12" y="212"/>
                    </a:lnTo>
                    <a:lnTo>
                      <a:pt x="48" y="200"/>
                    </a:lnTo>
                    <a:lnTo>
                      <a:pt x="82" y="188"/>
                    </a:lnTo>
                    <a:lnTo>
                      <a:pt x="117" y="165"/>
                    </a:lnTo>
                    <a:lnTo>
                      <a:pt x="141" y="141"/>
                    </a:lnTo>
                    <a:lnTo>
                      <a:pt x="152" y="117"/>
                    </a:lnTo>
                    <a:lnTo>
                      <a:pt x="176" y="83"/>
                    </a:lnTo>
                    <a:lnTo>
                      <a:pt x="188" y="48"/>
                    </a:lnTo>
                    <a:lnTo>
                      <a:pt x="211" y="12"/>
                    </a:lnTo>
                    <a:lnTo>
                      <a:pt x="188" y="0"/>
                    </a:lnTo>
                    <a:lnTo>
                      <a:pt x="176" y="35"/>
                    </a:lnTo>
                    <a:lnTo>
                      <a:pt x="152" y="71"/>
                    </a:lnTo>
                    <a:lnTo>
                      <a:pt x="141" y="94"/>
                    </a:lnTo>
                    <a:lnTo>
                      <a:pt x="117" y="130"/>
                    </a:lnTo>
                    <a:lnTo>
                      <a:pt x="94" y="152"/>
                    </a:lnTo>
                    <a:lnTo>
                      <a:pt x="70" y="165"/>
                    </a:lnTo>
                    <a:lnTo>
                      <a:pt x="48" y="176"/>
                    </a:lnTo>
                    <a:lnTo>
                      <a:pt x="12" y="188"/>
                    </a:lnTo>
                    <a:lnTo>
                      <a:pt x="24" y="200"/>
                    </a:lnTo>
                    <a:lnTo>
                      <a:pt x="12" y="188"/>
                    </a:lnTo>
                    <a:lnTo>
                      <a:pt x="0" y="188"/>
                    </a:lnTo>
                    <a:lnTo>
                      <a:pt x="0" y="200"/>
                    </a:lnTo>
                    <a:lnTo>
                      <a:pt x="12" y="212"/>
                    </a:lnTo>
                    <a:lnTo>
                      <a:pt x="0" y="20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80" name="Freeform 119"/>
              <p:cNvSpPr>
                <a:spLocks/>
              </p:cNvSpPr>
              <p:nvPr/>
            </p:nvSpPr>
            <p:spPr bwMode="auto">
              <a:xfrm>
                <a:off x="1668" y="1651"/>
                <a:ext cx="12" cy="76"/>
              </a:xfrm>
              <a:custGeom>
                <a:avLst/>
                <a:gdLst>
                  <a:gd name="T0" fmla="*/ 0 w 24"/>
                  <a:gd name="T1" fmla="*/ 1 h 152"/>
                  <a:gd name="T2" fmla="*/ 0 w 24"/>
                  <a:gd name="T3" fmla="*/ 1 h 152"/>
                  <a:gd name="T4" fmla="*/ 0 w 24"/>
                  <a:gd name="T5" fmla="*/ 1 h 152"/>
                  <a:gd name="T6" fmla="*/ 0 w 24"/>
                  <a:gd name="T7" fmla="*/ 1 h 152"/>
                  <a:gd name="T8" fmla="*/ 0 w 24"/>
                  <a:gd name="T9" fmla="*/ 1 h 152"/>
                  <a:gd name="T10" fmla="*/ 0 w 24"/>
                  <a:gd name="T11" fmla="*/ 1 h 152"/>
                  <a:gd name="T12" fmla="*/ 1 w 24"/>
                  <a:gd name="T13" fmla="*/ 1 h 152"/>
                  <a:gd name="T14" fmla="*/ 1 w 24"/>
                  <a:gd name="T15" fmla="*/ 1 h 152"/>
                  <a:gd name="T16" fmla="*/ 1 w 24"/>
                  <a:gd name="T17" fmla="*/ 1 h 152"/>
                  <a:gd name="T18" fmla="*/ 1 w 24"/>
                  <a:gd name="T19" fmla="*/ 1 h 152"/>
                  <a:gd name="T20" fmla="*/ 1 w 24"/>
                  <a:gd name="T21" fmla="*/ 1 h 152"/>
                  <a:gd name="T22" fmla="*/ 1 w 24"/>
                  <a:gd name="T23" fmla="*/ 1 h 152"/>
                  <a:gd name="T24" fmla="*/ 1 w 24"/>
                  <a:gd name="T25" fmla="*/ 1 h 152"/>
                  <a:gd name="T26" fmla="*/ 1 w 24"/>
                  <a:gd name="T27" fmla="*/ 0 h 152"/>
                  <a:gd name="T28" fmla="*/ 1 w 24"/>
                  <a:gd name="T29" fmla="*/ 0 h 152"/>
                  <a:gd name="T30" fmla="*/ 0 w 24"/>
                  <a:gd name="T31" fmla="*/ 0 h 152"/>
                  <a:gd name="T32" fmla="*/ 0 w 24"/>
                  <a:gd name="T33" fmla="*/ 1 h 152"/>
                  <a:gd name="T34" fmla="*/ 0 w 24"/>
                  <a:gd name="T35" fmla="*/ 1 h 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152"/>
                  <a:gd name="T56" fmla="*/ 24 w 24"/>
                  <a:gd name="T57" fmla="*/ 152 h 15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152">
                    <a:moveTo>
                      <a:pt x="0" y="11"/>
                    </a:moveTo>
                    <a:lnTo>
                      <a:pt x="0" y="11"/>
                    </a:lnTo>
                    <a:lnTo>
                      <a:pt x="0" y="46"/>
                    </a:lnTo>
                    <a:lnTo>
                      <a:pt x="0" y="82"/>
                    </a:lnTo>
                    <a:lnTo>
                      <a:pt x="0" y="117"/>
                    </a:lnTo>
                    <a:lnTo>
                      <a:pt x="0" y="152"/>
                    </a:lnTo>
                    <a:lnTo>
                      <a:pt x="24" y="152"/>
                    </a:lnTo>
                    <a:lnTo>
                      <a:pt x="24" y="117"/>
                    </a:lnTo>
                    <a:lnTo>
                      <a:pt x="24" y="82"/>
                    </a:lnTo>
                    <a:lnTo>
                      <a:pt x="24" y="46"/>
                    </a:lnTo>
                    <a:lnTo>
                      <a:pt x="24" y="11"/>
                    </a:lnTo>
                    <a:lnTo>
                      <a:pt x="24" y="0"/>
                    </a:lnTo>
                    <a:lnTo>
                      <a:pt x="12" y="0"/>
                    </a:lnTo>
                    <a:lnTo>
                      <a:pt x="0"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81" name="Freeform 120"/>
              <p:cNvSpPr>
                <a:spLocks/>
              </p:cNvSpPr>
              <p:nvPr/>
            </p:nvSpPr>
            <p:spPr bwMode="auto">
              <a:xfrm>
                <a:off x="1645" y="1610"/>
                <a:ext cx="35" cy="47"/>
              </a:xfrm>
              <a:custGeom>
                <a:avLst/>
                <a:gdLst>
                  <a:gd name="T0" fmla="*/ 0 w 71"/>
                  <a:gd name="T1" fmla="*/ 1 h 93"/>
                  <a:gd name="T2" fmla="*/ 0 w 71"/>
                  <a:gd name="T3" fmla="*/ 1 h 93"/>
                  <a:gd name="T4" fmla="*/ 0 w 71"/>
                  <a:gd name="T5" fmla="*/ 1 h 93"/>
                  <a:gd name="T6" fmla="*/ 0 w 71"/>
                  <a:gd name="T7" fmla="*/ 1 h 93"/>
                  <a:gd name="T8" fmla="*/ 0 w 71"/>
                  <a:gd name="T9" fmla="*/ 1 h 93"/>
                  <a:gd name="T10" fmla="*/ 0 w 71"/>
                  <a:gd name="T11" fmla="*/ 1 h 93"/>
                  <a:gd name="T12" fmla="*/ 0 w 71"/>
                  <a:gd name="T13" fmla="*/ 1 h 93"/>
                  <a:gd name="T14" fmla="*/ 0 w 71"/>
                  <a:gd name="T15" fmla="*/ 1 h 93"/>
                  <a:gd name="T16" fmla="*/ 0 w 71"/>
                  <a:gd name="T17" fmla="*/ 1 h 93"/>
                  <a:gd name="T18" fmla="*/ 0 w 71"/>
                  <a:gd name="T19" fmla="*/ 1 h 93"/>
                  <a:gd name="T20" fmla="*/ 0 w 71"/>
                  <a:gd name="T21" fmla="*/ 1 h 93"/>
                  <a:gd name="T22" fmla="*/ 0 w 71"/>
                  <a:gd name="T23" fmla="*/ 1 h 93"/>
                  <a:gd name="T24" fmla="*/ 0 w 71"/>
                  <a:gd name="T25" fmla="*/ 1 h 93"/>
                  <a:gd name="T26" fmla="*/ 0 w 71"/>
                  <a:gd name="T27" fmla="*/ 1 h 93"/>
                  <a:gd name="T28" fmla="*/ 0 w 71"/>
                  <a:gd name="T29" fmla="*/ 1 h 93"/>
                  <a:gd name="T30" fmla="*/ 0 w 71"/>
                  <a:gd name="T31" fmla="*/ 1 h 93"/>
                  <a:gd name="T32" fmla="*/ 0 w 71"/>
                  <a:gd name="T33" fmla="*/ 1 h 93"/>
                  <a:gd name="T34" fmla="*/ 0 w 71"/>
                  <a:gd name="T35" fmla="*/ 1 h 93"/>
                  <a:gd name="T36" fmla="*/ 0 w 71"/>
                  <a:gd name="T37" fmla="*/ 0 h 93"/>
                  <a:gd name="T38" fmla="*/ 0 w 71"/>
                  <a:gd name="T39" fmla="*/ 0 h 93"/>
                  <a:gd name="T40" fmla="*/ 0 w 71"/>
                  <a:gd name="T41" fmla="*/ 0 h 93"/>
                  <a:gd name="T42" fmla="*/ 0 w 71"/>
                  <a:gd name="T43" fmla="*/ 0 h 93"/>
                  <a:gd name="T44" fmla="*/ 0 w 71"/>
                  <a:gd name="T45" fmla="*/ 0 h 93"/>
                  <a:gd name="T46" fmla="*/ 0 w 71"/>
                  <a:gd name="T47" fmla="*/ 1 h 93"/>
                  <a:gd name="T48" fmla="*/ 0 w 71"/>
                  <a:gd name="T49" fmla="*/ 1 h 93"/>
                  <a:gd name="T50" fmla="*/ 0 w 71"/>
                  <a:gd name="T51" fmla="*/ 1 h 9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
                  <a:gd name="T79" fmla="*/ 0 h 93"/>
                  <a:gd name="T80" fmla="*/ 71 w 71"/>
                  <a:gd name="T81" fmla="*/ 93 h 9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 h="93">
                    <a:moveTo>
                      <a:pt x="12" y="11"/>
                    </a:moveTo>
                    <a:lnTo>
                      <a:pt x="0" y="11"/>
                    </a:lnTo>
                    <a:lnTo>
                      <a:pt x="12" y="23"/>
                    </a:lnTo>
                    <a:lnTo>
                      <a:pt x="12" y="34"/>
                    </a:lnTo>
                    <a:lnTo>
                      <a:pt x="24" y="46"/>
                    </a:lnTo>
                    <a:lnTo>
                      <a:pt x="35" y="58"/>
                    </a:lnTo>
                    <a:lnTo>
                      <a:pt x="35" y="69"/>
                    </a:lnTo>
                    <a:lnTo>
                      <a:pt x="47" y="82"/>
                    </a:lnTo>
                    <a:lnTo>
                      <a:pt x="47" y="93"/>
                    </a:lnTo>
                    <a:lnTo>
                      <a:pt x="71" y="93"/>
                    </a:lnTo>
                    <a:lnTo>
                      <a:pt x="71" y="82"/>
                    </a:lnTo>
                    <a:lnTo>
                      <a:pt x="71" y="69"/>
                    </a:lnTo>
                    <a:lnTo>
                      <a:pt x="59" y="58"/>
                    </a:lnTo>
                    <a:lnTo>
                      <a:pt x="59" y="46"/>
                    </a:lnTo>
                    <a:lnTo>
                      <a:pt x="47" y="23"/>
                    </a:lnTo>
                    <a:lnTo>
                      <a:pt x="35" y="11"/>
                    </a:lnTo>
                    <a:lnTo>
                      <a:pt x="24" y="0"/>
                    </a:lnTo>
                    <a:lnTo>
                      <a:pt x="12" y="0"/>
                    </a:lnTo>
                    <a:lnTo>
                      <a:pt x="0" y="0"/>
                    </a:lnTo>
                    <a:lnTo>
                      <a:pt x="0" y="11"/>
                    </a:lnTo>
                    <a:lnTo>
                      <a:pt x="12"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82" name="Freeform 121"/>
              <p:cNvSpPr>
                <a:spLocks/>
              </p:cNvSpPr>
              <p:nvPr/>
            </p:nvSpPr>
            <p:spPr bwMode="auto">
              <a:xfrm>
                <a:off x="1627" y="1493"/>
                <a:ext cx="53" cy="123"/>
              </a:xfrm>
              <a:custGeom>
                <a:avLst/>
                <a:gdLst>
                  <a:gd name="T0" fmla="*/ 1 w 106"/>
                  <a:gd name="T1" fmla="*/ 0 h 246"/>
                  <a:gd name="T2" fmla="*/ 1 w 106"/>
                  <a:gd name="T3" fmla="*/ 0 h 246"/>
                  <a:gd name="T4" fmla="*/ 1 w 106"/>
                  <a:gd name="T5" fmla="*/ 1 h 246"/>
                  <a:gd name="T6" fmla="*/ 1 w 106"/>
                  <a:gd name="T7" fmla="*/ 1 h 246"/>
                  <a:gd name="T8" fmla="*/ 1 w 106"/>
                  <a:gd name="T9" fmla="*/ 1 h 246"/>
                  <a:gd name="T10" fmla="*/ 1 w 106"/>
                  <a:gd name="T11" fmla="*/ 1 h 246"/>
                  <a:gd name="T12" fmla="*/ 0 w 106"/>
                  <a:gd name="T13" fmla="*/ 1 h 246"/>
                  <a:gd name="T14" fmla="*/ 0 w 106"/>
                  <a:gd name="T15" fmla="*/ 1 h 246"/>
                  <a:gd name="T16" fmla="*/ 1 w 106"/>
                  <a:gd name="T17" fmla="*/ 1 h 246"/>
                  <a:gd name="T18" fmla="*/ 1 w 106"/>
                  <a:gd name="T19" fmla="*/ 1 h 246"/>
                  <a:gd name="T20" fmla="*/ 1 w 106"/>
                  <a:gd name="T21" fmla="*/ 1 h 246"/>
                  <a:gd name="T22" fmla="*/ 1 w 106"/>
                  <a:gd name="T23" fmla="*/ 1 h 246"/>
                  <a:gd name="T24" fmla="*/ 1 w 106"/>
                  <a:gd name="T25" fmla="*/ 1 h 246"/>
                  <a:gd name="T26" fmla="*/ 1 w 106"/>
                  <a:gd name="T27" fmla="*/ 1 h 246"/>
                  <a:gd name="T28" fmla="*/ 1 w 106"/>
                  <a:gd name="T29" fmla="*/ 1 h 246"/>
                  <a:gd name="T30" fmla="*/ 1 w 106"/>
                  <a:gd name="T31" fmla="*/ 1 h 246"/>
                  <a:gd name="T32" fmla="*/ 1 w 106"/>
                  <a:gd name="T33" fmla="*/ 1 h 246"/>
                  <a:gd name="T34" fmla="*/ 1 w 106"/>
                  <a:gd name="T35" fmla="*/ 1 h 246"/>
                  <a:gd name="T36" fmla="*/ 1 w 106"/>
                  <a:gd name="T37" fmla="*/ 1 h 246"/>
                  <a:gd name="T38" fmla="*/ 1 w 106"/>
                  <a:gd name="T39" fmla="*/ 1 h 246"/>
                  <a:gd name="T40" fmla="*/ 1 w 106"/>
                  <a:gd name="T41" fmla="*/ 1 h 246"/>
                  <a:gd name="T42" fmla="*/ 1 w 106"/>
                  <a:gd name="T43" fmla="*/ 1 h 246"/>
                  <a:gd name="T44" fmla="*/ 1 w 106"/>
                  <a:gd name="T45" fmla="*/ 0 h 246"/>
                  <a:gd name="T46" fmla="*/ 1 w 106"/>
                  <a:gd name="T47" fmla="*/ 0 h 246"/>
                  <a:gd name="T48" fmla="*/ 1 w 106"/>
                  <a:gd name="T49" fmla="*/ 0 h 246"/>
                  <a:gd name="T50" fmla="*/ 1 w 106"/>
                  <a:gd name="T51" fmla="*/ 0 h 24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6"/>
                  <a:gd name="T79" fmla="*/ 0 h 246"/>
                  <a:gd name="T80" fmla="*/ 106 w 106"/>
                  <a:gd name="T81" fmla="*/ 246 h 24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6" h="246">
                    <a:moveTo>
                      <a:pt x="94" y="0"/>
                    </a:moveTo>
                    <a:lnTo>
                      <a:pt x="82" y="0"/>
                    </a:lnTo>
                    <a:lnTo>
                      <a:pt x="70" y="23"/>
                    </a:lnTo>
                    <a:lnTo>
                      <a:pt x="47" y="59"/>
                    </a:lnTo>
                    <a:lnTo>
                      <a:pt x="24" y="82"/>
                    </a:lnTo>
                    <a:lnTo>
                      <a:pt x="11" y="118"/>
                    </a:lnTo>
                    <a:lnTo>
                      <a:pt x="0" y="153"/>
                    </a:lnTo>
                    <a:lnTo>
                      <a:pt x="0" y="187"/>
                    </a:lnTo>
                    <a:lnTo>
                      <a:pt x="11" y="222"/>
                    </a:lnTo>
                    <a:lnTo>
                      <a:pt x="47" y="246"/>
                    </a:lnTo>
                    <a:lnTo>
                      <a:pt x="59" y="235"/>
                    </a:lnTo>
                    <a:lnTo>
                      <a:pt x="35" y="211"/>
                    </a:lnTo>
                    <a:lnTo>
                      <a:pt x="35" y="187"/>
                    </a:lnTo>
                    <a:lnTo>
                      <a:pt x="35" y="164"/>
                    </a:lnTo>
                    <a:lnTo>
                      <a:pt x="35" y="129"/>
                    </a:lnTo>
                    <a:lnTo>
                      <a:pt x="47" y="94"/>
                    </a:lnTo>
                    <a:lnTo>
                      <a:pt x="70" y="70"/>
                    </a:lnTo>
                    <a:lnTo>
                      <a:pt x="82" y="36"/>
                    </a:lnTo>
                    <a:lnTo>
                      <a:pt x="106" y="23"/>
                    </a:lnTo>
                    <a:lnTo>
                      <a:pt x="94" y="23"/>
                    </a:lnTo>
                    <a:lnTo>
                      <a:pt x="106" y="23"/>
                    </a:lnTo>
                    <a:lnTo>
                      <a:pt x="106" y="12"/>
                    </a:lnTo>
                    <a:lnTo>
                      <a:pt x="106" y="0"/>
                    </a:lnTo>
                    <a:lnTo>
                      <a:pt x="94" y="0"/>
                    </a:lnTo>
                    <a:lnTo>
                      <a:pt x="82" y="0"/>
                    </a:lnTo>
                    <a:lnTo>
                      <a:pt x="9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83" name="Freeform 122"/>
              <p:cNvSpPr>
                <a:spLocks/>
              </p:cNvSpPr>
              <p:nvPr/>
            </p:nvSpPr>
            <p:spPr bwMode="auto">
              <a:xfrm>
                <a:off x="1639" y="1546"/>
                <a:ext cx="12" cy="11"/>
              </a:xfrm>
              <a:custGeom>
                <a:avLst/>
                <a:gdLst>
                  <a:gd name="T0" fmla="*/ 1 w 23"/>
                  <a:gd name="T1" fmla="*/ 0 h 24"/>
                  <a:gd name="T2" fmla="*/ 1 w 23"/>
                  <a:gd name="T3" fmla="*/ 0 h 24"/>
                  <a:gd name="T4" fmla="*/ 0 w 23"/>
                  <a:gd name="T5" fmla="*/ 0 h 24"/>
                  <a:gd name="T6" fmla="*/ 1 w 23"/>
                  <a:gd name="T7" fmla="*/ 0 h 24"/>
                  <a:gd name="T8" fmla="*/ 1 w 23"/>
                  <a:gd name="T9" fmla="*/ 0 h 24"/>
                  <a:gd name="T10" fmla="*/ 1 w 23"/>
                  <a:gd name="T11" fmla="*/ 0 h 24"/>
                  <a:gd name="T12" fmla="*/ 0 60000 65536"/>
                  <a:gd name="T13" fmla="*/ 0 60000 65536"/>
                  <a:gd name="T14" fmla="*/ 0 60000 65536"/>
                  <a:gd name="T15" fmla="*/ 0 60000 65536"/>
                  <a:gd name="T16" fmla="*/ 0 60000 65536"/>
                  <a:gd name="T17" fmla="*/ 0 60000 65536"/>
                  <a:gd name="T18" fmla="*/ 0 w 23"/>
                  <a:gd name="T19" fmla="*/ 0 h 24"/>
                  <a:gd name="T20" fmla="*/ 23 w 2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3" h="24">
                    <a:moveTo>
                      <a:pt x="11" y="0"/>
                    </a:moveTo>
                    <a:lnTo>
                      <a:pt x="11" y="0"/>
                    </a:lnTo>
                    <a:lnTo>
                      <a:pt x="0" y="13"/>
                    </a:lnTo>
                    <a:lnTo>
                      <a:pt x="11" y="24"/>
                    </a:lnTo>
                    <a:lnTo>
                      <a:pt x="23" y="24"/>
                    </a:lnTo>
                    <a:lnTo>
                      <a:pt x="1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84" name="Freeform 123"/>
              <p:cNvSpPr>
                <a:spLocks/>
              </p:cNvSpPr>
              <p:nvPr/>
            </p:nvSpPr>
            <p:spPr bwMode="auto">
              <a:xfrm>
                <a:off x="1645" y="1540"/>
                <a:ext cx="99" cy="23"/>
              </a:xfrm>
              <a:custGeom>
                <a:avLst/>
                <a:gdLst>
                  <a:gd name="T0" fmla="*/ 0 w 199"/>
                  <a:gd name="T1" fmla="*/ 1 h 46"/>
                  <a:gd name="T2" fmla="*/ 0 w 199"/>
                  <a:gd name="T3" fmla="*/ 1 h 46"/>
                  <a:gd name="T4" fmla="*/ 0 w 199"/>
                  <a:gd name="T5" fmla="*/ 0 h 46"/>
                  <a:gd name="T6" fmla="*/ 0 w 199"/>
                  <a:gd name="T7" fmla="*/ 0 h 46"/>
                  <a:gd name="T8" fmla="*/ 0 w 199"/>
                  <a:gd name="T9" fmla="*/ 0 h 46"/>
                  <a:gd name="T10" fmla="*/ 0 w 199"/>
                  <a:gd name="T11" fmla="*/ 0 h 46"/>
                  <a:gd name="T12" fmla="*/ 0 w 199"/>
                  <a:gd name="T13" fmla="*/ 0 h 46"/>
                  <a:gd name="T14" fmla="*/ 0 w 199"/>
                  <a:gd name="T15" fmla="*/ 1 h 46"/>
                  <a:gd name="T16" fmla="*/ 0 w 199"/>
                  <a:gd name="T17" fmla="*/ 1 h 46"/>
                  <a:gd name="T18" fmla="*/ 0 w 199"/>
                  <a:gd name="T19" fmla="*/ 1 h 46"/>
                  <a:gd name="T20" fmla="*/ 0 w 199"/>
                  <a:gd name="T21" fmla="*/ 1 h 46"/>
                  <a:gd name="T22" fmla="*/ 0 w 199"/>
                  <a:gd name="T23" fmla="*/ 1 h 46"/>
                  <a:gd name="T24" fmla="*/ 0 w 199"/>
                  <a:gd name="T25" fmla="*/ 1 h 46"/>
                  <a:gd name="T26" fmla="*/ 0 w 199"/>
                  <a:gd name="T27" fmla="*/ 1 h 46"/>
                  <a:gd name="T28" fmla="*/ 0 w 199"/>
                  <a:gd name="T29" fmla="*/ 1 h 46"/>
                  <a:gd name="T30" fmla="*/ 0 w 199"/>
                  <a:gd name="T31" fmla="*/ 1 h 46"/>
                  <a:gd name="T32" fmla="*/ 0 w 199"/>
                  <a:gd name="T33" fmla="*/ 1 h 46"/>
                  <a:gd name="T34" fmla="*/ 0 w 199"/>
                  <a:gd name="T35" fmla="*/ 1 h 46"/>
                  <a:gd name="T36" fmla="*/ 0 w 199"/>
                  <a:gd name="T37" fmla="*/ 1 h 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9"/>
                  <a:gd name="T58" fmla="*/ 0 h 46"/>
                  <a:gd name="T59" fmla="*/ 199 w 199"/>
                  <a:gd name="T60" fmla="*/ 46 h 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9" h="46">
                    <a:moveTo>
                      <a:pt x="199" y="24"/>
                    </a:moveTo>
                    <a:lnTo>
                      <a:pt x="176" y="11"/>
                    </a:lnTo>
                    <a:lnTo>
                      <a:pt x="153" y="0"/>
                    </a:lnTo>
                    <a:lnTo>
                      <a:pt x="129" y="0"/>
                    </a:lnTo>
                    <a:lnTo>
                      <a:pt x="106" y="0"/>
                    </a:lnTo>
                    <a:lnTo>
                      <a:pt x="82" y="0"/>
                    </a:lnTo>
                    <a:lnTo>
                      <a:pt x="59" y="0"/>
                    </a:lnTo>
                    <a:lnTo>
                      <a:pt x="35" y="11"/>
                    </a:lnTo>
                    <a:lnTo>
                      <a:pt x="0" y="11"/>
                    </a:lnTo>
                    <a:lnTo>
                      <a:pt x="12" y="35"/>
                    </a:lnTo>
                    <a:lnTo>
                      <a:pt x="35" y="35"/>
                    </a:lnTo>
                    <a:lnTo>
                      <a:pt x="59" y="24"/>
                    </a:lnTo>
                    <a:lnTo>
                      <a:pt x="82" y="24"/>
                    </a:lnTo>
                    <a:lnTo>
                      <a:pt x="106" y="24"/>
                    </a:lnTo>
                    <a:lnTo>
                      <a:pt x="129" y="24"/>
                    </a:lnTo>
                    <a:lnTo>
                      <a:pt x="153" y="24"/>
                    </a:lnTo>
                    <a:lnTo>
                      <a:pt x="164" y="35"/>
                    </a:lnTo>
                    <a:lnTo>
                      <a:pt x="188" y="46"/>
                    </a:lnTo>
                    <a:lnTo>
                      <a:pt x="199"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85" name="Freeform 124"/>
              <p:cNvSpPr>
                <a:spLocks/>
              </p:cNvSpPr>
              <p:nvPr/>
            </p:nvSpPr>
            <p:spPr bwMode="auto">
              <a:xfrm>
                <a:off x="1645" y="1546"/>
                <a:ext cx="6" cy="11"/>
              </a:xfrm>
              <a:custGeom>
                <a:avLst/>
                <a:gdLst>
                  <a:gd name="T0" fmla="*/ 0 w 12"/>
                  <a:gd name="T1" fmla="*/ 0 h 24"/>
                  <a:gd name="T2" fmla="*/ 1 w 12"/>
                  <a:gd name="T3" fmla="*/ 0 h 24"/>
                  <a:gd name="T4" fmla="*/ 1 w 12"/>
                  <a:gd name="T5" fmla="*/ 0 h 24"/>
                  <a:gd name="T6" fmla="*/ 1 w 12"/>
                  <a:gd name="T7" fmla="*/ 0 h 24"/>
                  <a:gd name="T8" fmla="*/ 1 w 12"/>
                  <a:gd name="T9" fmla="*/ 0 h 24"/>
                  <a:gd name="T10" fmla="*/ 0 w 12"/>
                  <a:gd name="T11" fmla="*/ 0 h 24"/>
                  <a:gd name="T12" fmla="*/ 0 60000 65536"/>
                  <a:gd name="T13" fmla="*/ 0 60000 65536"/>
                  <a:gd name="T14" fmla="*/ 0 60000 65536"/>
                  <a:gd name="T15" fmla="*/ 0 60000 65536"/>
                  <a:gd name="T16" fmla="*/ 0 60000 65536"/>
                  <a:gd name="T17" fmla="*/ 0 60000 65536"/>
                  <a:gd name="T18" fmla="*/ 0 w 12"/>
                  <a:gd name="T19" fmla="*/ 0 h 24"/>
                  <a:gd name="T20" fmla="*/ 12 w 1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2" h="24">
                    <a:moveTo>
                      <a:pt x="0" y="24"/>
                    </a:moveTo>
                    <a:lnTo>
                      <a:pt x="12" y="24"/>
                    </a:lnTo>
                    <a:lnTo>
                      <a:pt x="12" y="13"/>
                    </a:lnTo>
                    <a:lnTo>
                      <a:pt x="12" y="0"/>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86" name="Freeform 125"/>
              <p:cNvSpPr>
                <a:spLocks/>
              </p:cNvSpPr>
              <p:nvPr/>
            </p:nvSpPr>
            <p:spPr bwMode="auto">
              <a:xfrm>
                <a:off x="1440" y="1692"/>
                <a:ext cx="5" cy="12"/>
              </a:xfrm>
              <a:custGeom>
                <a:avLst/>
                <a:gdLst>
                  <a:gd name="T0" fmla="*/ 0 w 11"/>
                  <a:gd name="T1" fmla="*/ 1 h 22"/>
                  <a:gd name="T2" fmla="*/ 0 w 11"/>
                  <a:gd name="T3" fmla="*/ 1 h 22"/>
                  <a:gd name="T4" fmla="*/ 0 w 11"/>
                  <a:gd name="T5" fmla="*/ 0 h 22"/>
                  <a:gd name="T6" fmla="*/ 0 w 11"/>
                  <a:gd name="T7" fmla="*/ 0 h 22"/>
                  <a:gd name="T8" fmla="*/ 0 w 11"/>
                  <a:gd name="T9" fmla="*/ 0 h 22"/>
                  <a:gd name="T10" fmla="*/ 0 w 11"/>
                  <a:gd name="T11" fmla="*/ 1 h 22"/>
                  <a:gd name="T12" fmla="*/ 0 60000 65536"/>
                  <a:gd name="T13" fmla="*/ 0 60000 65536"/>
                  <a:gd name="T14" fmla="*/ 0 60000 65536"/>
                  <a:gd name="T15" fmla="*/ 0 60000 65536"/>
                  <a:gd name="T16" fmla="*/ 0 60000 65536"/>
                  <a:gd name="T17" fmla="*/ 0 60000 65536"/>
                  <a:gd name="T18" fmla="*/ 0 w 11"/>
                  <a:gd name="T19" fmla="*/ 0 h 22"/>
                  <a:gd name="T20" fmla="*/ 11 w 11"/>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1" h="22">
                    <a:moveTo>
                      <a:pt x="11" y="22"/>
                    </a:moveTo>
                    <a:lnTo>
                      <a:pt x="11" y="11"/>
                    </a:lnTo>
                    <a:lnTo>
                      <a:pt x="11" y="0"/>
                    </a:lnTo>
                    <a:lnTo>
                      <a:pt x="0" y="0"/>
                    </a:lnTo>
                    <a:lnTo>
                      <a:pt x="11" y="2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87" name="Freeform 126"/>
              <p:cNvSpPr>
                <a:spLocks/>
              </p:cNvSpPr>
              <p:nvPr/>
            </p:nvSpPr>
            <p:spPr bwMode="auto">
              <a:xfrm>
                <a:off x="1381" y="1692"/>
                <a:ext cx="64" cy="88"/>
              </a:xfrm>
              <a:custGeom>
                <a:avLst/>
                <a:gdLst>
                  <a:gd name="T0" fmla="*/ 0 w 129"/>
                  <a:gd name="T1" fmla="*/ 1 h 175"/>
                  <a:gd name="T2" fmla="*/ 0 w 129"/>
                  <a:gd name="T3" fmla="*/ 1 h 175"/>
                  <a:gd name="T4" fmla="*/ 0 w 129"/>
                  <a:gd name="T5" fmla="*/ 1 h 175"/>
                  <a:gd name="T6" fmla="*/ 0 w 129"/>
                  <a:gd name="T7" fmla="*/ 1 h 175"/>
                  <a:gd name="T8" fmla="*/ 0 w 129"/>
                  <a:gd name="T9" fmla="*/ 1 h 175"/>
                  <a:gd name="T10" fmla="*/ 0 w 129"/>
                  <a:gd name="T11" fmla="*/ 1 h 175"/>
                  <a:gd name="T12" fmla="*/ 0 w 129"/>
                  <a:gd name="T13" fmla="*/ 1 h 175"/>
                  <a:gd name="T14" fmla="*/ 0 w 129"/>
                  <a:gd name="T15" fmla="*/ 1 h 175"/>
                  <a:gd name="T16" fmla="*/ 0 w 129"/>
                  <a:gd name="T17" fmla="*/ 1 h 175"/>
                  <a:gd name="T18" fmla="*/ 0 w 129"/>
                  <a:gd name="T19" fmla="*/ 0 h 175"/>
                  <a:gd name="T20" fmla="*/ 0 w 129"/>
                  <a:gd name="T21" fmla="*/ 1 h 175"/>
                  <a:gd name="T22" fmla="*/ 0 w 129"/>
                  <a:gd name="T23" fmla="*/ 1 h 175"/>
                  <a:gd name="T24" fmla="*/ 0 w 129"/>
                  <a:gd name="T25" fmla="*/ 1 h 175"/>
                  <a:gd name="T26" fmla="*/ 0 w 129"/>
                  <a:gd name="T27" fmla="*/ 1 h 175"/>
                  <a:gd name="T28" fmla="*/ 0 w 129"/>
                  <a:gd name="T29" fmla="*/ 1 h 175"/>
                  <a:gd name="T30" fmla="*/ 0 w 129"/>
                  <a:gd name="T31" fmla="*/ 1 h 175"/>
                  <a:gd name="T32" fmla="*/ 0 w 129"/>
                  <a:gd name="T33" fmla="*/ 1 h 175"/>
                  <a:gd name="T34" fmla="*/ 0 w 129"/>
                  <a:gd name="T35" fmla="*/ 1 h 175"/>
                  <a:gd name="T36" fmla="*/ 0 w 129"/>
                  <a:gd name="T37" fmla="*/ 1 h 1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9"/>
                  <a:gd name="T58" fmla="*/ 0 h 175"/>
                  <a:gd name="T59" fmla="*/ 129 w 129"/>
                  <a:gd name="T60" fmla="*/ 175 h 17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9" h="175">
                    <a:moveTo>
                      <a:pt x="36" y="175"/>
                    </a:moveTo>
                    <a:lnTo>
                      <a:pt x="23" y="140"/>
                    </a:lnTo>
                    <a:lnTo>
                      <a:pt x="23" y="117"/>
                    </a:lnTo>
                    <a:lnTo>
                      <a:pt x="36" y="93"/>
                    </a:lnTo>
                    <a:lnTo>
                      <a:pt x="47" y="82"/>
                    </a:lnTo>
                    <a:lnTo>
                      <a:pt x="59" y="58"/>
                    </a:lnTo>
                    <a:lnTo>
                      <a:pt x="82" y="46"/>
                    </a:lnTo>
                    <a:lnTo>
                      <a:pt x="105" y="35"/>
                    </a:lnTo>
                    <a:lnTo>
                      <a:pt x="129" y="22"/>
                    </a:lnTo>
                    <a:lnTo>
                      <a:pt x="118" y="0"/>
                    </a:lnTo>
                    <a:lnTo>
                      <a:pt x="94" y="11"/>
                    </a:lnTo>
                    <a:lnTo>
                      <a:pt x="59" y="22"/>
                    </a:lnTo>
                    <a:lnTo>
                      <a:pt x="36" y="46"/>
                    </a:lnTo>
                    <a:lnTo>
                      <a:pt x="23" y="58"/>
                    </a:lnTo>
                    <a:lnTo>
                      <a:pt x="12" y="93"/>
                    </a:lnTo>
                    <a:lnTo>
                      <a:pt x="0" y="117"/>
                    </a:lnTo>
                    <a:lnTo>
                      <a:pt x="0" y="152"/>
                    </a:lnTo>
                    <a:lnTo>
                      <a:pt x="12" y="175"/>
                    </a:lnTo>
                    <a:lnTo>
                      <a:pt x="36" y="17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88" name="Freeform 127"/>
              <p:cNvSpPr>
                <a:spLocks/>
              </p:cNvSpPr>
              <p:nvPr/>
            </p:nvSpPr>
            <p:spPr bwMode="auto">
              <a:xfrm>
                <a:off x="1434" y="1692"/>
                <a:ext cx="11" cy="12"/>
              </a:xfrm>
              <a:custGeom>
                <a:avLst/>
                <a:gdLst>
                  <a:gd name="T0" fmla="*/ 0 w 24"/>
                  <a:gd name="T1" fmla="*/ 1 h 22"/>
                  <a:gd name="T2" fmla="*/ 0 w 24"/>
                  <a:gd name="T3" fmla="*/ 1 h 22"/>
                  <a:gd name="T4" fmla="*/ 0 w 24"/>
                  <a:gd name="T5" fmla="*/ 1 h 22"/>
                  <a:gd name="T6" fmla="*/ 0 w 24"/>
                  <a:gd name="T7" fmla="*/ 1 h 22"/>
                  <a:gd name="T8" fmla="*/ 0 w 24"/>
                  <a:gd name="T9" fmla="*/ 0 h 22"/>
                  <a:gd name="T10" fmla="*/ 0 w 24"/>
                  <a:gd name="T11" fmla="*/ 1 h 22"/>
                  <a:gd name="T12" fmla="*/ 0 60000 65536"/>
                  <a:gd name="T13" fmla="*/ 0 60000 65536"/>
                  <a:gd name="T14" fmla="*/ 0 60000 65536"/>
                  <a:gd name="T15" fmla="*/ 0 60000 65536"/>
                  <a:gd name="T16" fmla="*/ 0 60000 65536"/>
                  <a:gd name="T17" fmla="*/ 0 60000 65536"/>
                  <a:gd name="T18" fmla="*/ 0 w 24"/>
                  <a:gd name="T19" fmla="*/ 0 h 22"/>
                  <a:gd name="T20" fmla="*/ 24 w 24"/>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24" h="22">
                    <a:moveTo>
                      <a:pt x="0" y="11"/>
                    </a:moveTo>
                    <a:lnTo>
                      <a:pt x="13" y="22"/>
                    </a:lnTo>
                    <a:lnTo>
                      <a:pt x="24" y="22"/>
                    </a:lnTo>
                    <a:lnTo>
                      <a:pt x="24" y="11"/>
                    </a:lnTo>
                    <a:lnTo>
                      <a:pt x="24"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89" name="Freeform 128"/>
              <p:cNvSpPr>
                <a:spLocks/>
              </p:cNvSpPr>
              <p:nvPr/>
            </p:nvSpPr>
            <p:spPr bwMode="auto">
              <a:xfrm>
                <a:off x="1504" y="1733"/>
                <a:ext cx="6" cy="12"/>
              </a:xfrm>
              <a:custGeom>
                <a:avLst/>
                <a:gdLst>
                  <a:gd name="T0" fmla="*/ 0 w 12"/>
                  <a:gd name="T1" fmla="*/ 1 h 22"/>
                  <a:gd name="T2" fmla="*/ 1 w 12"/>
                  <a:gd name="T3" fmla="*/ 1 h 22"/>
                  <a:gd name="T4" fmla="*/ 1 w 12"/>
                  <a:gd name="T5" fmla="*/ 1 h 22"/>
                  <a:gd name="T6" fmla="*/ 1 w 12"/>
                  <a:gd name="T7" fmla="*/ 0 h 22"/>
                  <a:gd name="T8" fmla="*/ 0 w 12"/>
                  <a:gd name="T9" fmla="*/ 0 h 22"/>
                  <a:gd name="T10" fmla="*/ 0 w 12"/>
                  <a:gd name="T11" fmla="*/ 1 h 22"/>
                  <a:gd name="T12" fmla="*/ 0 60000 65536"/>
                  <a:gd name="T13" fmla="*/ 0 60000 65536"/>
                  <a:gd name="T14" fmla="*/ 0 60000 65536"/>
                  <a:gd name="T15" fmla="*/ 0 60000 65536"/>
                  <a:gd name="T16" fmla="*/ 0 60000 65536"/>
                  <a:gd name="T17" fmla="*/ 0 60000 65536"/>
                  <a:gd name="T18" fmla="*/ 0 w 12"/>
                  <a:gd name="T19" fmla="*/ 0 h 22"/>
                  <a:gd name="T20" fmla="*/ 12 w 12"/>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2" h="22">
                    <a:moveTo>
                      <a:pt x="0" y="22"/>
                    </a:moveTo>
                    <a:lnTo>
                      <a:pt x="12" y="11"/>
                    </a:lnTo>
                    <a:lnTo>
                      <a:pt x="12" y="0"/>
                    </a:lnTo>
                    <a:lnTo>
                      <a:pt x="0" y="0"/>
                    </a:lnTo>
                    <a:lnTo>
                      <a:pt x="0" y="2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90" name="Freeform 129"/>
              <p:cNvSpPr>
                <a:spLocks/>
              </p:cNvSpPr>
              <p:nvPr/>
            </p:nvSpPr>
            <p:spPr bwMode="auto">
              <a:xfrm>
                <a:off x="1445" y="1733"/>
                <a:ext cx="59" cy="30"/>
              </a:xfrm>
              <a:custGeom>
                <a:avLst/>
                <a:gdLst>
                  <a:gd name="T0" fmla="*/ 0 w 117"/>
                  <a:gd name="T1" fmla="*/ 1 h 58"/>
                  <a:gd name="T2" fmla="*/ 1 w 117"/>
                  <a:gd name="T3" fmla="*/ 1 h 58"/>
                  <a:gd name="T4" fmla="*/ 1 w 117"/>
                  <a:gd name="T5" fmla="*/ 1 h 58"/>
                  <a:gd name="T6" fmla="*/ 1 w 117"/>
                  <a:gd name="T7" fmla="*/ 1 h 58"/>
                  <a:gd name="T8" fmla="*/ 1 w 117"/>
                  <a:gd name="T9" fmla="*/ 1 h 58"/>
                  <a:gd name="T10" fmla="*/ 1 w 117"/>
                  <a:gd name="T11" fmla="*/ 1 h 58"/>
                  <a:gd name="T12" fmla="*/ 1 w 117"/>
                  <a:gd name="T13" fmla="*/ 1 h 58"/>
                  <a:gd name="T14" fmla="*/ 1 w 117"/>
                  <a:gd name="T15" fmla="*/ 1 h 58"/>
                  <a:gd name="T16" fmla="*/ 1 w 117"/>
                  <a:gd name="T17" fmla="*/ 1 h 58"/>
                  <a:gd name="T18" fmla="*/ 1 w 117"/>
                  <a:gd name="T19" fmla="*/ 0 h 58"/>
                  <a:gd name="T20" fmla="*/ 1 w 117"/>
                  <a:gd name="T21" fmla="*/ 0 h 58"/>
                  <a:gd name="T22" fmla="*/ 1 w 117"/>
                  <a:gd name="T23" fmla="*/ 0 h 58"/>
                  <a:gd name="T24" fmla="*/ 1 w 117"/>
                  <a:gd name="T25" fmla="*/ 0 h 58"/>
                  <a:gd name="T26" fmla="*/ 1 w 117"/>
                  <a:gd name="T27" fmla="*/ 0 h 58"/>
                  <a:gd name="T28" fmla="*/ 1 w 117"/>
                  <a:gd name="T29" fmla="*/ 1 h 58"/>
                  <a:gd name="T30" fmla="*/ 1 w 117"/>
                  <a:gd name="T31" fmla="*/ 1 h 58"/>
                  <a:gd name="T32" fmla="*/ 1 w 117"/>
                  <a:gd name="T33" fmla="*/ 1 h 58"/>
                  <a:gd name="T34" fmla="*/ 0 w 117"/>
                  <a:gd name="T35" fmla="*/ 1 h 58"/>
                  <a:gd name="T36" fmla="*/ 0 w 117"/>
                  <a:gd name="T37" fmla="*/ 1 h 5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7"/>
                  <a:gd name="T58" fmla="*/ 0 h 58"/>
                  <a:gd name="T59" fmla="*/ 117 w 117"/>
                  <a:gd name="T60" fmla="*/ 58 h 5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7" h="58">
                    <a:moveTo>
                      <a:pt x="0" y="58"/>
                    </a:moveTo>
                    <a:lnTo>
                      <a:pt x="24" y="46"/>
                    </a:lnTo>
                    <a:lnTo>
                      <a:pt x="47" y="46"/>
                    </a:lnTo>
                    <a:lnTo>
                      <a:pt x="71" y="35"/>
                    </a:lnTo>
                    <a:lnTo>
                      <a:pt x="82" y="35"/>
                    </a:lnTo>
                    <a:lnTo>
                      <a:pt x="93" y="22"/>
                    </a:lnTo>
                    <a:lnTo>
                      <a:pt x="106" y="22"/>
                    </a:lnTo>
                    <a:lnTo>
                      <a:pt x="117" y="22"/>
                    </a:lnTo>
                    <a:lnTo>
                      <a:pt x="117" y="0"/>
                    </a:lnTo>
                    <a:lnTo>
                      <a:pt x="106" y="0"/>
                    </a:lnTo>
                    <a:lnTo>
                      <a:pt x="93" y="0"/>
                    </a:lnTo>
                    <a:lnTo>
                      <a:pt x="82" y="0"/>
                    </a:lnTo>
                    <a:lnTo>
                      <a:pt x="58" y="11"/>
                    </a:lnTo>
                    <a:lnTo>
                      <a:pt x="35" y="22"/>
                    </a:lnTo>
                    <a:lnTo>
                      <a:pt x="24" y="22"/>
                    </a:lnTo>
                    <a:lnTo>
                      <a:pt x="0" y="35"/>
                    </a:lnTo>
                    <a:lnTo>
                      <a:pt x="0" y="5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91" name="Freeform 130"/>
              <p:cNvSpPr>
                <a:spLocks/>
              </p:cNvSpPr>
              <p:nvPr/>
            </p:nvSpPr>
            <p:spPr bwMode="auto">
              <a:xfrm>
                <a:off x="1498" y="1733"/>
                <a:ext cx="12" cy="12"/>
              </a:xfrm>
              <a:custGeom>
                <a:avLst/>
                <a:gdLst>
                  <a:gd name="T0" fmla="*/ 1 w 23"/>
                  <a:gd name="T1" fmla="*/ 0 h 22"/>
                  <a:gd name="T2" fmla="*/ 0 w 23"/>
                  <a:gd name="T3" fmla="*/ 0 h 22"/>
                  <a:gd name="T4" fmla="*/ 0 w 23"/>
                  <a:gd name="T5" fmla="*/ 1 h 22"/>
                  <a:gd name="T6" fmla="*/ 1 w 23"/>
                  <a:gd name="T7" fmla="*/ 1 h 22"/>
                  <a:gd name="T8" fmla="*/ 1 w 23"/>
                  <a:gd name="T9" fmla="*/ 1 h 22"/>
                  <a:gd name="T10" fmla="*/ 1 w 23"/>
                  <a:gd name="T11" fmla="*/ 0 h 22"/>
                  <a:gd name="T12" fmla="*/ 0 60000 65536"/>
                  <a:gd name="T13" fmla="*/ 0 60000 65536"/>
                  <a:gd name="T14" fmla="*/ 0 60000 65536"/>
                  <a:gd name="T15" fmla="*/ 0 60000 65536"/>
                  <a:gd name="T16" fmla="*/ 0 60000 65536"/>
                  <a:gd name="T17" fmla="*/ 0 60000 65536"/>
                  <a:gd name="T18" fmla="*/ 0 w 23"/>
                  <a:gd name="T19" fmla="*/ 0 h 22"/>
                  <a:gd name="T20" fmla="*/ 23 w 23"/>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23" h="22">
                    <a:moveTo>
                      <a:pt x="11" y="0"/>
                    </a:moveTo>
                    <a:lnTo>
                      <a:pt x="0" y="0"/>
                    </a:lnTo>
                    <a:lnTo>
                      <a:pt x="0" y="11"/>
                    </a:lnTo>
                    <a:lnTo>
                      <a:pt x="11" y="22"/>
                    </a:lnTo>
                    <a:lnTo>
                      <a:pt x="23" y="22"/>
                    </a:lnTo>
                    <a:lnTo>
                      <a:pt x="1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92" name="Freeform 131"/>
              <p:cNvSpPr>
                <a:spLocks/>
              </p:cNvSpPr>
              <p:nvPr/>
            </p:nvSpPr>
            <p:spPr bwMode="auto">
              <a:xfrm>
                <a:off x="1445" y="1487"/>
                <a:ext cx="12" cy="12"/>
              </a:xfrm>
              <a:custGeom>
                <a:avLst/>
                <a:gdLst>
                  <a:gd name="T0" fmla="*/ 1 w 24"/>
                  <a:gd name="T1" fmla="*/ 0 h 24"/>
                  <a:gd name="T2" fmla="*/ 1 w 24"/>
                  <a:gd name="T3" fmla="*/ 0 h 24"/>
                  <a:gd name="T4" fmla="*/ 0 w 24"/>
                  <a:gd name="T5" fmla="*/ 0 h 24"/>
                  <a:gd name="T6" fmla="*/ 0 w 24"/>
                  <a:gd name="T7" fmla="*/ 1 h 24"/>
                  <a:gd name="T8" fmla="*/ 0 w 24"/>
                  <a:gd name="T9" fmla="*/ 1 h 24"/>
                  <a:gd name="T10" fmla="*/ 1 w 24"/>
                  <a:gd name="T11" fmla="*/ 0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24" y="0"/>
                    </a:moveTo>
                    <a:lnTo>
                      <a:pt x="11" y="0"/>
                    </a:lnTo>
                    <a:lnTo>
                      <a:pt x="0" y="0"/>
                    </a:lnTo>
                    <a:lnTo>
                      <a:pt x="0" y="12"/>
                    </a:lnTo>
                    <a:lnTo>
                      <a:pt x="0" y="24"/>
                    </a:lnTo>
                    <a:lnTo>
                      <a:pt x="2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93" name="Freeform 132"/>
              <p:cNvSpPr>
                <a:spLocks/>
              </p:cNvSpPr>
              <p:nvPr/>
            </p:nvSpPr>
            <p:spPr bwMode="auto">
              <a:xfrm>
                <a:off x="1445" y="1487"/>
                <a:ext cx="76" cy="76"/>
              </a:xfrm>
              <a:custGeom>
                <a:avLst/>
                <a:gdLst>
                  <a:gd name="T0" fmla="*/ 1 w 152"/>
                  <a:gd name="T1" fmla="*/ 1 h 152"/>
                  <a:gd name="T2" fmla="*/ 1 w 152"/>
                  <a:gd name="T3" fmla="*/ 1 h 152"/>
                  <a:gd name="T4" fmla="*/ 1 w 152"/>
                  <a:gd name="T5" fmla="*/ 1 h 152"/>
                  <a:gd name="T6" fmla="*/ 1 w 152"/>
                  <a:gd name="T7" fmla="*/ 1 h 152"/>
                  <a:gd name="T8" fmla="*/ 1 w 152"/>
                  <a:gd name="T9" fmla="*/ 1 h 152"/>
                  <a:gd name="T10" fmla="*/ 1 w 152"/>
                  <a:gd name="T11" fmla="*/ 1 h 152"/>
                  <a:gd name="T12" fmla="*/ 1 w 152"/>
                  <a:gd name="T13" fmla="*/ 1 h 152"/>
                  <a:gd name="T14" fmla="*/ 1 w 152"/>
                  <a:gd name="T15" fmla="*/ 1 h 152"/>
                  <a:gd name="T16" fmla="*/ 1 w 152"/>
                  <a:gd name="T17" fmla="*/ 1 h 152"/>
                  <a:gd name="T18" fmla="*/ 1 w 152"/>
                  <a:gd name="T19" fmla="*/ 0 h 152"/>
                  <a:gd name="T20" fmla="*/ 0 w 152"/>
                  <a:gd name="T21" fmla="*/ 1 h 152"/>
                  <a:gd name="T22" fmla="*/ 1 w 152"/>
                  <a:gd name="T23" fmla="*/ 1 h 152"/>
                  <a:gd name="T24" fmla="*/ 1 w 152"/>
                  <a:gd name="T25" fmla="*/ 1 h 152"/>
                  <a:gd name="T26" fmla="*/ 1 w 152"/>
                  <a:gd name="T27" fmla="*/ 1 h 152"/>
                  <a:gd name="T28" fmla="*/ 1 w 152"/>
                  <a:gd name="T29" fmla="*/ 1 h 152"/>
                  <a:gd name="T30" fmla="*/ 1 w 152"/>
                  <a:gd name="T31" fmla="*/ 1 h 152"/>
                  <a:gd name="T32" fmla="*/ 1 w 152"/>
                  <a:gd name="T33" fmla="*/ 1 h 152"/>
                  <a:gd name="T34" fmla="*/ 1 w 152"/>
                  <a:gd name="T35" fmla="*/ 1 h 152"/>
                  <a:gd name="T36" fmla="*/ 1 w 152"/>
                  <a:gd name="T37" fmla="*/ 1 h 152"/>
                  <a:gd name="T38" fmla="*/ 1 w 152"/>
                  <a:gd name="T39" fmla="*/ 1 h 152"/>
                  <a:gd name="T40" fmla="*/ 1 w 152"/>
                  <a:gd name="T41" fmla="*/ 1 h 1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2"/>
                  <a:gd name="T64" fmla="*/ 0 h 152"/>
                  <a:gd name="T65" fmla="*/ 152 w 152"/>
                  <a:gd name="T66" fmla="*/ 152 h 15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2" h="152">
                    <a:moveTo>
                      <a:pt x="152" y="141"/>
                    </a:moveTo>
                    <a:lnTo>
                      <a:pt x="152" y="141"/>
                    </a:lnTo>
                    <a:lnTo>
                      <a:pt x="141" y="117"/>
                    </a:lnTo>
                    <a:lnTo>
                      <a:pt x="129" y="106"/>
                    </a:lnTo>
                    <a:lnTo>
                      <a:pt x="117" y="94"/>
                    </a:lnTo>
                    <a:lnTo>
                      <a:pt x="93" y="71"/>
                    </a:lnTo>
                    <a:lnTo>
                      <a:pt x="82" y="59"/>
                    </a:lnTo>
                    <a:lnTo>
                      <a:pt x="71" y="48"/>
                    </a:lnTo>
                    <a:lnTo>
                      <a:pt x="47" y="24"/>
                    </a:lnTo>
                    <a:lnTo>
                      <a:pt x="24" y="0"/>
                    </a:lnTo>
                    <a:lnTo>
                      <a:pt x="0" y="24"/>
                    </a:lnTo>
                    <a:lnTo>
                      <a:pt x="24" y="35"/>
                    </a:lnTo>
                    <a:lnTo>
                      <a:pt x="47" y="59"/>
                    </a:lnTo>
                    <a:lnTo>
                      <a:pt x="71" y="71"/>
                    </a:lnTo>
                    <a:lnTo>
                      <a:pt x="82" y="94"/>
                    </a:lnTo>
                    <a:lnTo>
                      <a:pt x="93" y="106"/>
                    </a:lnTo>
                    <a:lnTo>
                      <a:pt x="106" y="117"/>
                    </a:lnTo>
                    <a:lnTo>
                      <a:pt x="117" y="141"/>
                    </a:lnTo>
                    <a:lnTo>
                      <a:pt x="129" y="152"/>
                    </a:lnTo>
                    <a:lnTo>
                      <a:pt x="152" y="14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94" name="Freeform 133"/>
              <p:cNvSpPr>
                <a:spLocks/>
              </p:cNvSpPr>
              <p:nvPr/>
            </p:nvSpPr>
            <p:spPr bwMode="auto">
              <a:xfrm>
                <a:off x="1510" y="1557"/>
                <a:ext cx="76" cy="141"/>
              </a:xfrm>
              <a:custGeom>
                <a:avLst/>
                <a:gdLst>
                  <a:gd name="T0" fmla="*/ 1 w 152"/>
                  <a:gd name="T1" fmla="*/ 1 h 281"/>
                  <a:gd name="T2" fmla="*/ 1 w 152"/>
                  <a:gd name="T3" fmla="*/ 1 h 281"/>
                  <a:gd name="T4" fmla="*/ 1 w 152"/>
                  <a:gd name="T5" fmla="*/ 1 h 281"/>
                  <a:gd name="T6" fmla="*/ 1 w 152"/>
                  <a:gd name="T7" fmla="*/ 1 h 281"/>
                  <a:gd name="T8" fmla="*/ 1 w 152"/>
                  <a:gd name="T9" fmla="*/ 1 h 281"/>
                  <a:gd name="T10" fmla="*/ 1 w 152"/>
                  <a:gd name="T11" fmla="*/ 1 h 281"/>
                  <a:gd name="T12" fmla="*/ 1 w 152"/>
                  <a:gd name="T13" fmla="*/ 1 h 281"/>
                  <a:gd name="T14" fmla="*/ 1 w 152"/>
                  <a:gd name="T15" fmla="*/ 1 h 281"/>
                  <a:gd name="T16" fmla="*/ 1 w 152"/>
                  <a:gd name="T17" fmla="*/ 1 h 281"/>
                  <a:gd name="T18" fmla="*/ 1 w 152"/>
                  <a:gd name="T19" fmla="*/ 0 h 281"/>
                  <a:gd name="T20" fmla="*/ 0 w 152"/>
                  <a:gd name="T21" fmla="*/ 1 h 281"/>
                  <a:gd name="T22" fmla="*/ 1 w 152"/>
                  <a:gd name="T23" fmla="*/ 1 h 281"/>
                  <a:gd name="T24" fmla="*/ 1 w 152"/>
                  <a:gd name="T25" fmla="*/ 1 h 281"/>
                  <a:gd name="T26" fmla="*/ 1 w 152"/>
                  <a:gd name="T27" fmla="*/ 1 h 281"/>
                  <a:gd name="T28" fmla="*/ 1 w 152"/>
                  <a:gd name="T29" fmla="*/ 1 h 281"/>
                  <a:gd name="T30" fmla="*/ 1 w 152"/>
                  <a:gd name="T31" fmla="*/ 1 h 281"/>
                  <a:gd name="T32" fmla="*/ 1 w 152"/>
                  <a:gd name="T33" fmla="*/ 1 h 281"/>
                  <a:gd name="T34" fmla="*/ 1 w 152"/>
                  <a:gd name="T35" fmla="*/ 1 h 281"/>
                  <a:gd name="T36" fmla="*/ 1 w 152"/>
                  <a:gd name="T37" fmla="*/ 1 h 281"/>
                  <a:gd name="T38" fmla="*/ 1 w 152"/>
                  <a:gd name="T39" fmla="*/ 1 h 281"/>
                  <a:gd name="T40" fmla="*/ 1 w 152"/>
                  <a:gd name="T41" fmla="*/ 1 h 28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2"/>
                  <a:gd name="T64" fmla="*/ 0 h 281"/>
                  <a:gd name="T65" fmla="*/ 152 w 152"/>
                  <a:gd name="T66" fmla="*/ 281 h 28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2" h="281">
                    <a:moveTo>
                      <a:pt x="152" y="270"/>
                    </a:moveTo>
                    <a:lnTo>
                      <a:pt x="152" y="270"/>
                    </a:lnTo>
                    <a:lnTo>
                      <a:pt x="141" y="234"/>
                    </a:lnTo>
                    <a:lnTo>
                      <a:pt x="129" y="199"/>
                    </a:lnTo>
                    <a:lnTo>
                      <a:pt x="117" y="164"/>
                    </a:lnTo>
                    <a:lnTo>
                      <a:pt x="94" y="129"/>
                    </a:lnTo>
                    <a:lnTo>
                      <a:pt x="82" y="93"/>
                    </a:lnTo>
                    <a:lnTo>
                      <a:pt x="70" y="58"/>
                    </a:lnTo>
                    <a:lnTo>
                      <a:pt x="46" y="35"/>
                    </a:lnTo>
                    <a:lnTo>
                      <a:pt x="23" y="0"/>
                    </a:lnTo>
                    <a:lnTo>
                      <a:pt x="0" y="11"/>
                    </a:lnTo>
                    <a:lnTo>
                      <a:pt x="23" y="47"/>
                    </a:lnTo>
                    <a:lnTo>
                      <a:pt x="46" y="71"/>
                    </a:lnTo>
                    <a:lnTo>
                      <a:pt x="59" y="106"/>
                    </a:lnTo>
                    <a:lnTo>
                      <a:pt x="82" y="140"/>
                    </a:lnTo>
                    <a:lnTo>
                      <a:pt x="94" y="164"/>
                    </a:lnTo>
                    <a:lnTo>
                      <a:pt x="105" y="199"/>
                    </a:lnTo>
                    <a:lnTo>
                      <a:pt x="117" y="234"/>
                    </a:lnTo>
                    <a:lnTo>
                      <a:pt x="129" y="281"/>
                    </a:lnTo>
                    <a:lnTo>
                      <a:pt x="152" y="27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95" name="Freeform 134"/>
              <p:cNvSpPr>
                <a:spLocks/>
              </p:cNvSpPr>
              <p:nvPr/>
            </p:nvSpPr>
            <p:spPr bwMode="auto">
              <a:xfrm>
                <a:off x="1492" y="1692"/>
                <a:ext cx="106" cy="94"/>
              </a:xfrm>
              <a:custGeom>
                <a:avLst/>
                <a:gdLst>
                  <a:gd name="T0" fmla="*/ 0 w 212"/>
                  <a:gd name="T1" fmla="*/ 1 h 187"/>
                  <a:gd name="T2" fmla="*/ 1 w 212"/>
                  <a:gd name="T3" fmla="*/ 1 h 187"/>
                  <a:gd name="T4" fmla="*/ 1 w 212"/>
                  <a:gd name="T5" fmla="*/ 1 h 187"/>
                  <a:gd name="T6" fmla="*/ 1 w 212"/>
                  <a:gd name="T7" fmla="*/ 1 h 187"/>
                  <a:gd name="T8" fmla="*/ 1 w 212"/>
                  <a:gd name="T9" fmla="*/ 1 h 187"/>
                  <a:gd name="T10" fmla="*/ 1 w 212"/>
                  <a:gd name="T11" fmla="*/ 1 h 187"/>
                  <a:gd name="T12" fmla="*/ 1 w 212"/>
                  <a:gd name="T13" fmla="*/ 1 h 187"/>
                  <a:gd name="T14" fmla="*/ 1 w 212"/>
                  <a:gd name="T15" fmla="*/ 1 h 187"/>
                  <a:gd name="T16" fmla="*/ 1 w 212"/>
                  <a:gd name="T17" fmla="*/ 1 h 187"/>
                  <a:gd name="T18" fmla="*/ 1 w 212"/>
                  <a:gd name="T19" fmla="*/ 1 h 187"/>
                  <a:gd name="T20" fmla="*/ 1 w 212"/>
                  <a:gd name="T21" fmla="*/ 1 h 187"/>
                  <a:gd name="T22" fmla="*/ 1 w 212"/>
                  <a:gd name="T23" fmla="*/ 1 h 187"/>
                  <a:gd name="T24" fmla="*/ 1 w 212"/>
                  <a:gd name="T25" fmla="*/ 1 h 187"/>
                  <a:gd name="T26" fmla="*/ 1 w 212"/>
                  <a:gd name="T27" fmla="*/ 1 h 187"/>
                  <a:gd name="T28" fmla="*/ 1 w 212"/>
                  <a:gd name="T29" fmla="*/ 1 h 187"/>
                  <a:gd name="T30" fmla="*/ 1 w 212"/>
                  <a:gd name="T31" fmla="*/ 1 h 187"/>
                  <a:gd name="T32" fmla="*/ 1 w 212"/>
                  <a:gd name="T33" fmla="*/ 0 h 187"/>
                  <a:gd name="T34" fmla="*/ 1 w 212"/>
                  <a:gd name="T35" fmla="*/ 1 h 187"/>
                  <a:gd name="T36" fmla="*/ 1 w 212"/>
                  <a:gd name="T37" fmla="*/ 1 h 187"/>
                  <a:gd name="T38" fmla="*/ 1 w 212"/>
                  <a:gd name="T39" fmla="*/ 1 h 187"/>
                  <a:gd name="T40" fmla="*/ 1 w 212"/>
                  <a:gd name="T41" fmla="*/ 1 h 187"/>
                  <a:gd name="T42" fmla="*/ 1 w 212"/>
                  <a:gd name="T43" fmla="*/ 1 h 187"/>
                  <a:gd name="T44" fmla="*/ 1 w 212"/>
                  <a:gd name="T45" fmla="*/ 1 h 187"/>
                  <a:gd name="T46" fmla="*/ 1 w 212"/>
                  <a:gd name="T47" fmla="*/ 1 h 187"/>
                  <a:gd name="T48" fmla="*/ 1 w 212"/>
                  <a:gd name="T49" fmla="*/ 1 h 187"/>
                  <a:gd name="T50" fmla="*/ 1 w 212"/>
                  <a:gd name="T51" fmla="*/ 1 h 187"/>
                  <a:gd name="T52" fmla="*/ 1 w 212"/>
                  <a:gd name="T53" fmla="*/ 1 h 187"/>
                  <a:gd name="T54" fmla="*/ 1 w 212"/>
                  <a:gd name="T55" fmla="*/ 1 h 187"/>
                  <a:gd name="T56" fmla="*/ 1 w 212"/>
                  <a:gd name="T57" fmla="*/ 1 h 187"/>
                  <a:gd name="T58" fmla="*/ 1 w 212"/>
                  <a:gd name="T59" fmla="*/ 1 h 187"/>
                  <a:gd name="T60" fmla="*/ 1 w 212"/>
                  <a:gd name="T61" fmla="*/ 1 h 187"/>
                  <a:gd name="T62" fmla="*/ 1 w 212"/>
                  <a:gd name="T63" fmla="*/ 1 h 187"/>
                  <a:gd name="T64" fmla="*/ 1 w 212"/>
                  <a:gd name="T65" fmla="*/ 1 h 187"/>
                  <a:gd name="T66" fmla="*/ 0 w 212"/>
                  <a:gd name="T67" fmla="*/ 1 h 187"/>
                  <a:gd name="T68" fmla="*/ 0 w 212"/>
                  <a:gd name="T69" fmla="*/ 1 h 18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12"/>
                  <a:gd name="T106" fmla="*/ 0 h 187"/>
                  <a:gd name="T107" fmla="*/ 212 w 212"/>
                  <a:gd name="T108" fmla="*/ 187 h 18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12" h="187">
                    <a:moveTo>
                      <a:pt x="0" y="187"/>
                    </a:moveTo>
                    <a:lnTo>
                      <a:pt x="36" y="187"/>
                    </a:lnTo>
                    <a:lnTo>
                      <a:pt x="59" y="187"/>
                    </a:lnTo>
                    <a:lnTo>
                      <a:pt x="95" y="187"/>
                    </a:lnTo>
                    <a:lnTo>
                      <a:pt x="118" y="175"/>
                    </a:lnTo>
                    <a:lnTo>
                      <a:pt x="130" y="175"/>
                    </a:lnTo>
                    <a:lnTo>
                      <a:pt x="153" y="163"/>
                    </a:lnTo>
                    <a:lnTo>
                      <a:pt x="165" y="152"/>
                    </a:lnTo>
                    <a:lnTo>
                      <a:pt x="188" y="140"/>
                    </a:lnTo>
                    <a:lnTo>
                      <a:pt x="199" y="128"/>
                    </a:lnTo>
                    <a:lnTo>
                      <a:pt x="199" y="117"/>
                    </a:lnTo>
                    <a:lnTo>
                      <a:pt x="212" y="93"/>
                    </a:lnTo>
                    <a:lnTo>
                      <a:pt x="212" y="82"/>
                    </a:lnTo>
                    <a:lnTo>
                      <a:pt x="212" y="58"/>
                    </a:lnTo>
                    <a:lnTo>
                      <a:pt x="199" y="46"/>
                    </a:lnTo>
                    <a:lnTo>
                      <a:pt x="199" y="22"/>
                    </a:lnTo>
                    <a:lnTo>
                      <a:pt x="188" y="0"/>
                    </a:lnTo>
                    <a:lnTo>
                      <a:pt x="165" y="11"/>
                    </a:lnTo>
                    <a:lnTo>
                      <a:pt x="177" y="22"/>
                    </a:lnTo>
                    <a:lnTo>
                      <a:pt x="177" y="46"/>
                    </a:lnTo>
                    <a:lnTo>
                      <a:pt x="188" y="70"/>
                    </a:lnTo>
                    <a:lnTo>
                      <a:pt x="188" y="82"/>
                    </a:lnTo>
                    <a:lnTo>
                      <a:pt x="188" y="93"/>
                    </a:lnTo>
                    <a:lnTo>
                      <a:pt x="177" y="104"/>
                    </a:lnTo>
                    <a:lnTo>
                      <a:pt x="177" y="117"/>
                    </a:lnTo>
                    <a:lnTo>
                      <a:pt x="165" y="128"/>
                    </a:lnTo>
                    <a:lnTo>
                      <a:pt x="153" y="128"/>
                    </a:lnTo>
                    <a:lnTo>
                      <a:pt x="141" y="140"/>
                    </a:lnTo>
                    <a:lnTo>
                      <a:pt x="130" y="152"/>
                    </a:lnTo>
                    <a:lnTo>
                      <a:pt x="106" y="152"/>
                    </a:lnTo>
                    <a:lnTo>
                      <a:pt x="82" y="163"/>
                    </a:lnTo>
                    <a:lnTo>
                      <a:pt x="59" y="163"/>
                    </a:lnTo>
                    <a:lnTo>
                      <a:pt x="36" y="163"/>
                    </a:lnTo>
                    <a:lnTo>
                      <a:pt x="0" y="163"/>
                    </a:lnTo>
                    <a:lnTo>
                      <a:pt x="0" y="18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96" name="Freeform 135"/>
              <p:cNvSpPr>
                <a:spLocks/>
              </p:cNvSpPr>
              <p:nvPr/>
            </p:nvSpPr>
            <p:spPr bwMode="auto">
              <a:xfrm>
                <a:off x="1574" y="1686"/>
                <a:ext cx="6" cy="12"/>
              </a:xfrm>
              <a:custGeom>
                <a:avLst/>
                <a:gdLst>
                  <a:gd name="T0" fmla="*/ 1 w 12"/>
                  <a:gd name="T1" fmla="*/ 0 h 24"/>
                  <a:gd name="T2" fmla="*/ 0 w 12"/>
                  <a:gd name="T3" fmla="*/ 1 h 24"/>
                  <a:gd name="T4" fmla="*/ 0 w 12"/>
                  <a:gd name="T5" fmla="*/ 1 h 24"/>
                  <a:gd name="T6" fmla="*/ 0 w 12"/>
                  <a:gd name="T7" fmla="*/ 1 h 24"/>
                  <a:gd name="T8" fmla="*/ 1 w 12"/>
                  <a:gd name="T9" fmla="*/ 1 h 24"/>
                  <a:gd name="T10" fmla="*/ 1 w 12"/>
                  <a:gd name="T11" fmla="*/ 0 h 24"/>
                  <a:gd name="T12" fmla="*/ 0 60000 65536"/>
                  <a:gd name="T13" fmla="*/ 0 60000 65536"/>
                  <a:gd name="T14" fmla="*/ 0 60000 65536"/>
                  <a:gd name="T15" fmla="*/ 0 60000 65536"/>
                  <a:gd name="T16" fmla="*/ 0 60000 65536"/>
                  <a:gd name="T17" fmla="*/ 0 60000 65536"/>
                  <a:gd name="T18" fmla="*/ 0 w 12"/>
                  <a:gd name="T19" fmla="*/ 0 h 24"/>
                  <a:gd name="T20" fmla="*/ 12 w 1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2" h="24">
                    <a:moveTo>
                      <a:pt x="12" y="0"/>
                    </a:moveTo>
                    <a:lnTo>
                      <a:pt x="0" y="13"/>
                    </a:lnTo>
                    <a:lnTo>
                      <a:pt x="0" y="24"/>
                    </a:lnTo>
                    <a:lnTo>
                      <a:pt x="12" y="24"/>
                    </a:lnTo>
                    <a:lnTo>
                      <a:pt x="12"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97" name="Freeform 136"/>
              <p:cNvSpPr>
                <a:spLocks/>
              </p:cNvSpPr>
              <p:nvPr/>
            </p:nvSpPr>
            <p:spPr bwMode="auto">
              <a:xfrm>
                <a:off x="1252" y="1376"/>
                <a:ext cx="159" cy="123"/>
              </a:xfrm>
              <a:custGeom>
                <a:avLst/>
                <a:gdLst>
                  <a:gd name="T0" fmla="*/ 1 w 317"/>
                  <a:gd name="T1" fmla="*/ 1 h 246"/>
                  <a:gd name="T2" fmla="*/ 1 w 317"/>
                  <a:gd name="T3" fmla="*/ 1 h 246"/>
                  <a:gd name="T4" fmla="*/ 1 w 317"/>
                  <a:gd name="T5" fmla="*/ 1 h 246"/>
                  <a:gd name="T6" fmla="*/ 1 w 317"/>
                  <a:gd name="T7" fmla="*/ 1 h 246"/>
                  <a:gd name="T8" fmla="*/ 1 w 317"/>
                  <a:gd name="T9" fmla="*/ 1 h 246"/>
                  <a:gd name="T10" fmla="*/ 1 w 317"/>
                  <a:gd name="T11" fmla="*/ 1 h 246"/>
                  <a:gd name="T12" fmla="*/ 1 w 317"/>
                  <a:gd name="T13" fmla="*/ 1 h 246"/>
                  <a:gd name="T14" fmla="*/ 1 w 317"/>
                  <a:gd name="T15" fmla="*/ 1 h 246"/>
                  <a:gd name="T16" fmla="*/ 1 w 317"/>
                  <a:gd name="T17" fmla="*/ 1 h 246"/>
                  <a:gd name="T18" fmla="*/ 1 w 317"/>
                  <a:gd name="T19" fmla="*/ 1 h 246"/>
                  <a:gd name="T20" fmla="*/ 1 w 317"/>
                  <a:gd name="T21" fmla="*/ 1 h 246"/>
                  <a:gd name="T22" fmla="*/ 1 w 317"/>
                  <a:gd name="T23" fmla="*/ 1 h 246"/>
                  <a:gd name="T24" fmla="*/ 1 w 317"/>
                  <a:gd name="T25" fmla="*/ 1 h 246"/>
                  <a:gd name="T26" fmla="*/ 1 w 317"/>
                  <a:gd name="T27" fmla="*/ 1 h 246"/>
                  <a:gd name="T28" fmla="*/ 1 w 317"/>
                  <a:gd name="T29" fmla="*/ 1 h 246"/>
                  <a:gd name="T30" fmla="*/ 1 w 317"/>
                  <a:gd name="T31" fmla="*/ 0 h 246"/>
                  <a:gd name="T32" fmla="*/ 1 w 317"/>
                  <a:gd name="T33" fmla="*/ 0 h 246"/>
                  <a:gd name="T34" fmla="*/ 1 w 317"/>
                  <a:gd name="T35" fmla="*/ 1 h 246"/>
                  <a:gd name="T36" fmla="*/ 1 w 317"/>
                  <a:gd name="T37" fmla="*/ 1 h 246"/>
                  <a:gd name="T38" fmla="*/ 1 w 317"/>
                  <a:gd name="T39" fmla="*/ 1 h 246"/>
                  <a:gd name="T40" fmla="*/ 1 w 317"/>
                  <a:gd name="T41" fmla="*/ 1 h 246"/>
                  <a:gd name="T42" fmla="*/ 1 w 317"/>
                  <a:gd name="T43" fmla="*/ 1 h 246"/>
                  <a:gd name="T44" fmla="*/ 1 w 317"/>
                  <a:gd name="T45" fmla="*/ 1 h 246"/>
                  <a:gd name="T46" fmla="*/ 1 w 317"/>
                  <a:gd name="T47" fmla="*/ 1 h 246"/>
                  <a:gd name="T48" fmla="*/ 1 w 317"/>
                  <a:gd name="T49" fmla="*/ 1 h 246"/>
                  <a:gd name="T50" fmla="*/ 1 w 317"/>
                  <a:gd name="T51" fmla="*/ 1 h 246"/>
                  <a:gd name="T52" fmla="*/ 1 w 317"/>
                  <a:gd name="T53" fmla="*/ 1 h 246"/>
                  <a:gd name="T54" fmla="*/ 1 w 317"/>
                  <a:gd name="T55" fmla="*/ 1 h 246"/>
                  <a:gd name="T56" fmla="*/ 1 w 317"/>
                  <a:gd name="T57" fmla="*/ 1 h 246"/>
                  <a:gd name="T58" fmla="*/ 1 w 317"/>
                  <a:gd name="T59" fmla="*/ 1 h 246"/>
                  <a:gd name="T60" fmla="*/ 1 w 317"/>
                  <a:gd name="T61" fmla="*/ 1 h 246"/>
                  <a:gd name="T62" fmla="*/ 1 w 317"/>
                  <a:gd name="T63" fmla="*/ 1 h 246"/>
                  <a:gd name="T64" fmla="*/ 1 w 317"/>
                  <a:gd name="T65" fmla="*/ 1 h 246"/>
                  <a:gd name="T66" fmla="*/ 1 w 317"/>
                  <a:gd name="T67" fmla="*/ 1 h 246"/>
                  <a:gd name="T68" fmla="*/ 1 w 317"/>
                  <a:gd name="T69" fmla="*/ 1 h 246"/>
                  <a:gd name="T70" fmla="*/ 1 w 317"/>
                  <a:gd name="T71" fmla="*/ 1 h 246"/>
                  <a:gd name="T72" fmla="*/ 0 w 317"/>
                  <a:gd name="T73" fmla="*/ 1 h 246"/>
                  <a:gd name="T74" fmla="*/ 0 w 317"/>
                  <a:gd name="T75" fmla="*/ 1 h 246"/>
                  <a:gd name="T76" fmla="*/ 1 w 317"/>
                  <a:gd name="T77" fmla="*/ 1 h 246"/>
                  <a:gd name="T78" fmla="*/ 1 w 317"/>
                  <a:gd name="T79" fmla="*/ 1 h 246"/>
                  <a:gd name="T80" fmla="*/ 1 w 317"/>
                  <a:gd name="T81" fmla="*/ 1 h 246"/>
                  <a:gd name="T82" fmla="*/ 1 w 317"/>
                  <a:gd name="T83" fmla="*/ 1 h 246"/>
                  <a:gd name="T84" fmla="*/ 1 w 317"/>
                  <a:gd name="T85" fmla="*/ 1 h 246"/>
                  <a:gd name="T86" fmla="*/ 1 w 317"/>
                  <a:gd name="T87" fmla="*/ 1 h 246"/>
                  <a:gd name="T88" fmla="*/ 1 w 317"/>
                  <a:gd name="T89" fmla="*/ 1 h 24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17"/>
                  <a:gd name="T136" fmla="*/ 0 h 246"/>
                  <a:gd name="T137" fmla="*/ 317 w 317"/>
                  <a:gd name="T138" fmla="*/ 246 h 24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17" h="246">
                    <a:moveTo>
                      <a:pt x="47" y="140"/>
                    </a:moveTo>
                    <a:lnTo>
                      <a:pt x="47" y="129"/>
                    </a:lnTo>
                    <a:lnTo>
                      <a:pt x="71" y="117"/>
                    </a:lnTo>
                    <a:lnTo>
                      <a:pt x="82" y="105"/>
                    </a:lnTo>
                    <a:lnTo>
                      <a:pt x="94" y="93"/>
                    </a:lnTo>
                    <a:lnTo>
                      <a:pt x="117" y="82"/>
                    </a:lnTo>
                    <a:lnTo>
                      <a:pt x="141" y="70"/>
                    </a:lnTo>
                    <a:lnTo>
                      <a:pt x="153" y="58"/>
                    </a:lnTo>
                    <a:lnTo>
                      <a:pt x="177" y="47"/>
                    </a:lnTo>
                    <a:lnTo>
                      <a:pt x="199" y="34"/>
                    </a:lnTo>
                    <a:lnTo>
                      <a:pt x="211" y="34"/>
                    </a:lnTo>
                    <a:lnTo>
                      <a:pt x="235" y="23"/>
                    </a:lnTo>
                    <a:lnTo>
                      <a:pt x="246" y="23"/>
                    </a:lnTo>
                    <a:lnTo>
                      <a:pt x="270" y="12"/>
                    </a:lnTo>
                    <a:lnTo>
                      <a:pt x="281" y="12"/>
                    </a:lnTo>
                    <a:lnTo>
                      <a:pt x="294" y="0"/>
                    </a:lnTo>
                    <a:lnTo>
                      <a:pt x="305" y="23"/>
                    </a:lnTo>
                    <a:lnTo>
                      <a:pt x="317" y="34"/>
                    </a:lnTo>
                    <a:lnTo>
                      <a:pt x="317" y="47"/>
                    </a:lnTo>
                    <a:lnTo>
                      <a:pt x="317" y="70"/>
                    </a:lnTo>
                    <a:lnTo>
                      <a:pt x="294" y="70"/>
                    </a:lnTo>
                    <a:lnTo>
                      <a:pt x="258" y="82"/>
                    </a:lnTo>
                    <a:lnTo>
                      <a:pt x="235" y="82"/>
                    </a:lnTo>
                    <a:lnTo>
                      <a:pt x="223" y="93"/>
                    </a:lnTo>
                    <a:lnTo>
                      <a:pt x="199" y="105"/>
                    </a:lnTo>
                    <a:lnTo>
                      <a:pt x="177" y="117"/>
                    </a:lnTo>
                    <a:lnTo>
                      <a:pt x="153" y="129"/>
                    </a:lnTo>
                    <a:lnTo>
                      <a:pt x="141" y="140"/>
                    </a:lnTo>
                    <a:lnTo>
                      <a:pt x="117" y="153"/>
                    </a:lnTo>
                    <a:lnTo>
                      <a:pt x="106" y="164"/>
                    </a:lnTo>
                    <a:lnTo>
                      <a:pt x="82" y="175"/>
                    </a:lnTo>
                    <a:lnTo>
                      <a:pt x="71" y="187"/>
                    </a:lnTo>
                    <a:lnTo>
                      <a:pt x="58" y="199"/>
                    </a:lnTo>
                    <a:lnTo>
                      <a:pt x="36" y="222"/>
                    </a:lnTo>
                    <a:lnTo>
                      <a:pt x="24" y="234"/>
                    </a:lnTo>
                    <a:lnTo>
                      <a:pt x="0" y="246"/>
                    </a:lnTo>
                    <a:lnTo>
                      <a:pt x="0" y="234"/>
                    </a:lnTo>
                    <a:lnTo>
                      <a:pt x="12" y="222"/>
                    </a:lnTo>
                    <a:lnTo>
                      <a:pt x="12" y="211"/>
                    </a:lnTo>
                    <a:lnTo>
                      <a:pt x="24" y="187"/>
                    </a:lnTo>
                    <a:lnTo>
                      <a:pt x="24" y="175"/>
                    </a:lnTo>
                    <a:lnTo>
                      <a:pt x="36" y="164"/>
                    </a:lnTo>
                    <a:lnTo>
                      <a:pt x="36" y="153"/>
                    </a:lnTo>
                    <a:lnTo>
                      <a:pt x="47" y="140"/>
                    </a:lnTo>
                    <a:close/>
                  </a:path>
                </a:pathLst>
              </a:custGeom>
              <a:solidFill>
                <a:srgbClr val="AC92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98" name="Freeform 137"/>
              <p:cNvSpPr>
                <a:spLocks/>
              </p:cNvSpPr>
              <p:nvPr/>
            </p:nvSpPr>
            <p:spPr bwMode="auto">
              <a:xfrm>
                <a:off x="1270" y="1370"/>
                <a:ext cx="134" cy="76"/>
              </a:xfrm>
              <a:custGeom>
                <a:avLst/>
                <a:gdLst>
                  <a:gd name="T0" fmla="*/ 0 w 269"/>
                  <a:gd name="T1" fmla="*/ 1 h 152"/>
                  <a:gd name="T2" fmla="*/ 0 w 269"/>
                  <a:gd name="T3" fmla="*/ 0 h 152"/>
                  <a:gd name="T4" fmla="*/ 0 w 269"/>
                  <a:gd name="T5" fmla="*/ 0 h 152"/>
                  <a:gd name="T6" fmla="*/ 0 w 269"/>
                  <a:gd name="T7" fmla="*/ 1 h 152"/>
                  <a:gd name="T8" fmla="*/ 0 w 269"/>
                  <a:gd name="T9" fmla="*/ 1 h 152"/>
                  <a:gd name="T10" fmla="*/ 0 w 269"/>
                  <a:gd name="T11" fmla="*/ 1 h 152"/>
                  <a:gd name="T12" fmla="*/ 0 w 269"/>
                  <a:gd name="T13" fmla="*/ 1 h 152"/>
                  <a:gd name="T14" fmla="*/ 0 w 269"/>
                  <a:gd name="T15" fmla="*/ 1 h 152"/>
                  <a:gd name="T16" fmla="*/ 0 w 269"/>
                  <a:gd name="T17" fmla="*/ 1 h 152"/>
                  <a:gd name="T18" fmla="*/ 0 w 269"/>
                  <a:gd name="T19" fmla="*/ 1 h 152"/>
                  <a:gd name="T20" fmla="*/ 0 w 269"/>
                  <a:gd name="T21" fmla="*/ 1 h 152"/>
                  <a:gd name="T22" fmla="*/ 0 w 269"/>
                  <a:gd name="T23" fmla="*/ 1 h 152"/>
                  <a:gd name="T24" fmla="*/ 0 w 269"/>
                  <a:gd name="T25" fmla="*/ 1 h 152"/>
                  <a:gd name="T26" fmla="*/ 0 w 269"/>
                  <a:gd name="T27" fmla="*/ 1 h 152"/>
                  <a:gd name="T28" fmla="*/ 0 w 269"/>
                  <a:gd name="T29" fmla="*/ 1 h 152"/>
                  <a:gd name="T30" fmla="*/ 0 w 269"/>
                  <a:gd name="T31" fmla="*/ 1 h 152"/>
                  <a:gd name="T32" fmla="*/ 0 w 269"/>
                  <a:gd name="T33" fmla="*/ 1 h 152"/>
                  <a:gd name="T34" fmla="*/ 0 w 269"/>
                  <a:gd name="T35" fmla="*/ 1 h 152"/>
                  <a:gd name="T36" fmla="*/ 0 w 269"/>
                  <a:gd name="T37" fmla="*/ 1 h 152"/>
                  <a:gd name="T38" fmla="*/ 0 w 269"/>
                  <a:gd name="T39" fmla="*/ 1 h 152"/>
                  <a:gd name="T40" fmla="*/ 0 w 269"/>
                  <a:gd name="T41" fmla="*/ 1 h 152"/>
                  <a:gd name="T42" fmla="*/ 0 w 269"/>
                  <a:gd name="T43" fmla="*/ 1 h 152"/>
                  <a:gd name="T44" fmla="*/ 0 w 269"/>
                  <a:gd name="T45" fmla="*/ 1 h 152"/>
                  <a:gd name="T46" fmla="*/ 0 w 269"/>
                  <a:gd name="T47" fmla="*/ 1 h 152"/>
                  <a:gd name="T48" fmla="*/ 0 w 269"/>
                  <a:gd name="T49" fmla="*/ 1 h 152"/>
                  <a:gd name="T50" fmla="*/ 0 w 269"/>
                  <a:gd name="T51" fmla="*/ 1 h 152"/>
                  <a:gd name="T52" fmla="*/ 0 w 269"/>
                  <a:gd name="T53" fmla="*/ 1 h 152"/>
                  <a:gd name="T54" fmla="*/ 0 w 269"/>
                  <a:gd name="T55" fmla="*/ 1 h 152"/>
                  <a:gd name="T56" fmla="*/ 0 w 269"/>
                  <a:gd name="T57" fmla="*/ 1 h 152"/>
                  <a:gd name="T58" fmla="*/ 0 w 269"/>
                  <a:gd name="T59" fmla="*/ 1 h 152"/>
                  <a:gd name="T60" fmla="*/ 0 w 269"/>
                  <a:gd name="T61" fmla="*/ 1 h 152"/>
                  <a:gd name="T62" fmla="*/ 0 w 269"/>
                  <a:gd name="T63" fmla="*/ 1 h 152"/>
                  <a:gd name="T64" fmla="*/ 0 w 269"/>
                  <a:gd name="T65" fmla="*/ 1 h 152"/>
                  <a:gd name="T66" fmla="*/ 0 w 269"/>
                  <a:gd name="T67" fmla="*/ 1 h 152"/>
                  <a:gd name="T68" fmla="*/ 0 w 269"/>
                  <a:gd name="T69" fmla="*/ 1 h 152"/>
                  <a:gd name="T70" fmla="*/ 0 w 269"/>
                  <a:gd name="T71" fmla="*/ 1 h 152"/>
                  <a:gd name="T72" fmla="*/ 0 w 269"/>
                  <a:gd name="T73" fmla="*/ 1 h 152"/>
                  <a:gd name="T74" fmla="*/ 0 w 269"/>
                  <a:gd name="T75" fmla="*/ 1 h 152"/>
                  <a:gd name="T76" fmla="*/ 0 w 269"/>
                  <a:gd name="T77" fmla="*/ 1 h 152"/>
                  <a:gd name="T78" fmla="*/ 0 w 269"/>
                  <a:gd name="T79" fmla="*/ 1 h 152"/>
                  <a:gd name="T80" fmla="*/ 0 w 269"/>
                  <a:gd name="T81" fmla="*/ 0 h 152"/>
                  <a:gd name="T82" fmla="*/ 0 w 269"/>
                  <a:gd name="T83" fmla="*/ 1 h 15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69"/>
                  <a:gd name="T127" fmla="*/ 0 h 152"/>
                  <a:gd name="T128" fmla="*/ 269 w 269"/>
                  <a:gd name="T129" fmla="*/ 152 h 15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69" h="152">
                    <a:moveTo>
                      <a:pt x="269" y="12"/>
                    </a:moveTo>
                    <a:lnTo>
                      <a:pt x="258" y="0"/>
                    </a:lnTo>
                    <a:lnTo>
                      <a:pt x="245" y="0"/>
                    </a:lnTo>
                    <a:lnTo>
                      <a:pt x="245" y="12"/>
                    </a:lnTo>
                    <a:lnTo>
                      <a:pt x="222" y="12"/>
                    </a:lnTo>
                    <a:lnTo>
                      <a:pt x="210" y="24"/>
                    </a:lnTo>
                    <a:lnTo>
                      <a:pt x="199" y="24"/>
                    </a:lnTo>
                    <a:lnTo>
                      <a:pt x="175" y="35"/>
                    </a:lnTo>
                    <a:lnTo>
                      <a:pt x="152" y="35"/>
                    </a:lnTo>
                    <a:lnTo>
                      <a:pt x="141" y="46"/>
                    </a:lnTo>
                    <a:lnTo>
                      <a:pt x="117" y="59"/>
                    </a:lnTo>
                    <a:lnTo>
                      <a:pt x="93" y="70"/>
                    </a:lnTo>
                    <a:lnTo>
                      <a:pt x="70" y="82"/>
                    </a:lnTo>
                    <a:lnTo>
                      <a:pt x="58" y="94"/>
                    </a:lnTo>
                    <a:lnTo>
                      <a:pt x="35" y="105"/>
                    </a:lnTo>
                    <a:lnTo>
                      <a:pt x="22" y="117"/>
                    </a:lnTo>
                    <a:lnTo>
                      <a:pt x="11" y="129"/>
                    </a:lnTo>
                    <a:lnTo>
                      <a:pt x="0" y="141"/>
                    </a:lnTo>
                    <a:lnTo>
                      <a:pt x="11" y="152"/>
                    </a:lnTo>
                    <a:lnTo>
                      <a:pt x="22" y="141"/>
                    </a:lnTo>
                    <a:lnTo>
                      <a:pt x="35" y="141"/>
                    </a:lnTo>
                    <a:lnTo>
                      <a:pt x="46" y="129"/>
                    </a:lnTo>
                    <a:lnTo>
                      <a:pt x="70" y="117"/>
                    </a:lnTo>
                    <a:lnTo>
                      <a:pt x="81" y="105"/>
                    </a:lnTo>
                    <a:lnTo>
                      <a:pt x="105" y="94"/>
                    </a:lnTo>
                    <a:lnTo>
                      <a:pt x="128" y="82"/>
                    </a:lnTo>
                    <a:lnTo>
                      <a:pt x="152" y="70"/>
                    </a:lnTo>
                    <a:lnTo>
                      <a:pt x="163" y="59"/>
                    </a:lnTo>
                    <a:lnTo>
                      <a:pt x="187" y="59"/>
                    </a:lnTo>
                    <a:lnTo>
                      <a:pt x="199" y="46"/>
                    </a:lnTo>
                    <a:lnTo>
                      <a:pt x="222" y="35"/>
                    </a:lnTo>
                    <a:lnTo>
                      <a:pt x="234" y="35"/>
                    </a:lnTo>
                    <a:lnTo>
                      <a:pt x="245" y="35"/>
                    </a:lnTo>
                    <a:lnTo>
                      <a:pt x="258" y="35"/>
                    </a:lnTo>
                    <a:lnTo>
                      <a:pt x="258" y="24"/>
                    </a:lnTo>
                    <a:lnTo>
                      <a:pt x="245" y="24"/>
                    </a:lnTo>
                    <a:lnTo>
                      <a:pt x="258" y="24"/>
                    </a:lnTo>
                    <a:lnTo>
                      <a:pt x="269" y="24"/>
                    </a:lnTo>
                    <a:lnTo>
                      <a:pt x="269" y="12"/>
                    </a:lnTo>
                    <a:lnTo>
                      <a:pt x="258" y="0"/>
                    </a:lnTo>
                    <a:lnTo>
                      <a:pt x="269"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99" name="Freeform 138"/>
              <p:cNvSpPr>
                <a:spLocks/>
              </p:cNvSpPr>
              <p:nvPr/>
            </p:nvSpPr>
            <p:spPr bwMode="auto">
              <a:xfrm>
                <a:off x="1393" y="1376"/>
                <a:ext cx="23" cy="41"/>
              </a:xfrm>
              <a:custGeom>
                <a:avLst/>
                <a:gdLst>
                  <a:gd name="T0" fmla="*/ 0 w 47"/>
                  <a:gd name="T1" fmla="*/ 1 h 82"/>
                  <a:gd name="T2" fmla="*/ 0 w 47"/>
                  <a:gd name="T3" fmla="*/ 1 h 82"/>
                  <a:gd name="T4" fmla="*/ 0 w 47"/>
                  <a:gd name="T5" fmla="*/ 1 h 82"/>
                  <a:gd name="T6" fmla="*/ 0 w 47"/>
                  <a:gd name="T7" fmla="*/ 1 h 82"/>
                  <a:gd name="T8" fmla="*/ 0 w 47"/>
                  <a:gd name="T9" fmla="*/ 1 h 82"/>
                  <a:gd name="T10" fmla="*/ 0 w 47"/>
                  <a:gd name="T11" fmla="*/ 0 h 82"/>
                  <a:gd name="T12" fmla="*/ 0 w 47"/>
                  <a:gd name="T13" fmla="*/ 1 h 82"/>
                  <a:gd name="T14" fmla="*/ 0 w 47"/>
                  <a:gd name="T15" fmla="*/ 1 h 82"/>
                  <a:gd name="T16" fmla="*/ 0 w 47"/>
                  <a:gd name="T17" fmla="*/ 1 h 82"/>
                  <a:gd name="T18" fmla="*/ 0 w 47"/>
                  <a:gd name="T19" fmla="*/ 1 h 82"/>
                  <a:gd name="T20" fmla="*/ 0 w 47"/>
                  <a:gd name="T21" fmla="*/ 1 h 82"/>
                  <a:gd name="T22" fmla="*/ 0 w 47"/>
                  <a:gd name="T23" fmla="*/ 1 h 82"/>
                  <a:gd name="T24" fmla="*/ 0 w 47"/>
                  <a:gd name="T25" fmla="*/ 1 h 82"/>
                  <a:gd name="T26" fmla="*/ 0 w 47"/>
                  <a:gd name="T27" fmla="*/ 1 h 82"/>
                  <a:gd name="T28" fmla="*/ 0 w 47"/>
                  <a:gd name="T29" fmla="*/ 1 h 82"/>
                  <a:gd name="T30" fmla="*/ 0 w 47"/>
                  <a:gd name="T31" fmla="*/ 1 h 82"/>
                  <a:gd name="T32" fmla="*/ 0 w 47"/>
                  <a:gd name="T33" fmla="*/ 1 h 82"/>
                  <a:gd name="T34" fmla="*/ 0 w 47"/>
                  <a:gd name="T35" fmla="*/ 1 h 8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82"/>
                  <a:gd name="T56" fmla="*/ 47 w 47"/>
                  <a:gd name="T57" fmla="*/ 82 h 8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82">
                    <a:moveTo>
                      <a:pt x="36" y="82"/>
                    </a:moveTo>
                    <a:lnTo>
                      <a:pt x="47" y="70"/>
                    </a:lnTo>
                    <a:lnTo>
                      <a:pt x="47" y="47"/>
                    </a:lnTo>
                    <a:lnTo>
                      <a:pt x="47" y="34"/>
                    </a:lnTo>
                    <a:lnTo>
                      <a:pt x="36" y="12"/>
                    </a:lnTo>
                    <a:lnTo>
                      <a:pt x="24" y="0"/>
                    </a:lnTo>
                    <a:lnTo>
                      <a:pt x="0" y="12"/>
                    </a:lnTo>
                    <a:lnTo>
                      <a:pt x="13" y="23"/>
                    </a:lnTo>
                    <a:lnTo>
                      <a:pt x="13" y="34"/>
                    </a:lnTo>
                    <a:lnTo>
                      <a:pt x="24" y="47"/>
                    </a:lnTo>
                    <a:lnTo>
                      <a:pt x="24" y="70"/>
                    </a:lnTo>
                    <a:lnTo>
                      <a:pt x="36" y="58"/>
                    </a:lnTo>
                    <a:lnTo>
                      <a:pt x="24" y="70"/>
                    </a:lnTo>
                    <a:lnTo>
                      <a:pt x="24" y="82"/>
                    </a:lnTo>
                    <a:lnTo>
                      <a:pt x="36" y="82"/>
                    </a:lnTo>
                    <a:lnTo>
                      <a:pt x="47" y="82"/>
                    </a:lnTo>
                    <a:lnTo>
                      <a:pt x="47" y="70"/>
                    </a:lnTo>
                    <a:lnTo>
                      <a:pt x="36" y="8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00" name="Freeform 139"/>
              <p:cNvSpPr>
                <a:spLocks/>
              </p:cNvSpPr>
              <p:nvPr/>
            </p:nvSpPr>
            <p:spPr bwMode="auto">
              <a:xfrm>
                <a:off x="1246" y="1405"/>
                <a:ext cx="165" cy="100"/>
              </a:xfrm>
              <a:custGeom>
                <a:avLst/>
                <a:gdLst>
                  <a:gd name="T0" fmla="*/ 0 w 328"/>
                  <a:gd name="T1" fmla="*/ 1 h 199"/>
                  <a:gd name="T2" fmla="*/ 1 w 328"/>
                  <a:gd name="T3" fmla="*/ 1 h 199"/>
                  <a:gd name="T4" fmla="*/ 1 w 328"/>
                  <a:gd name="T5" fmla="*/ 1 h 199"/>
                  <a:gd name="T6" fmla="*/ 1 w 328"/>
                  <a:gd name="T7" fmla="*/ 1 h 199"/>
                  <a:gd name="T8" fmla="*/ 1 w 328"/>
                  <a:gd name="T9" fmla="*/ 1 h 199"/>
                  <a:gd name="T10" fmla="*/ 1 w 328"/>
                  <a:gd name="T11" fmla="*/ 1 h 199"/>
                  <a:gd name="T12" fmla="*/ 1 w 328"/>
                  <a:gd name="T13" fmla="*/ 1 h 199"/>
                  <a:gd name="T14" fmla="*/ 1 w 328"/>
                  <a:gd name="T15" fmla="*/ 1 h 199"/>
                  <a:gd name="T16" fmla="*/ 1 w 328"/>
                  <a:gd name="T17" fmla="*/ 1 h 199"/>
                  <a:gd name="T18" fmla="*/ 1 w 328"/>
                  <a:gd name="T19" fmla="*/ 1 h 199"/>
                  <a:gd name="T20" fmla="*/ 1 w 328"/>
                  <a:gd name="T21" fmla="*/ 1 h 199"/>
                  <a:gd name="T22" fmla="*/ 1 w 328"/>
                  <a:gd name="T23" fmla="*/ 1 h 199"/>
                  <a:gd name="T24" fmla="*/ 1 w 328"/>
                  <a:gd name="T25" fmla="*/ 1 h 199"/>
                  <a:gd name="T26" fmla="*/ 1 w 328"/>
                  <a:gd name="T27" fmla="*/ 1 h 199"/>
                  <a:gd name="T28" fmla="*/ 1 w 328"/>
                  <a:gd name="T29" fmla="*/ 1 h 199"/>
                  <a:gd name="T30" fmla="*/ 1 w 328"/>
                  <a:gd name="T31" fmla="*/ 1 h 199"/>
                  <a:gd name="T32" fmla="*/ 1 w 328"/>
                  <a:gd name="T33" fmla="*/ 1 h 199"/>
                  <a:gd name="T34" fmla="*/ 1 w 328"/>
                  <a:gd name="T35" fmla="*/ 1 h 199"/>
                  <a:gd name="T36" fmla="*/ 1 w 328"/>
                  <a:gd name="T37" fmla="*/ 0 h 199"/>
                  <a:gd name="T38" fmla="*/ 1 w 328"/>
                  <a:gd name="T39" fmla="*/ 0 h 199"/>
                  <a:gd name="T40" fmla="*/ 1 w 328"/>
                  <a:gd name="T41" fmla="*/ 1 h 199"/>
                  <a:gd name="T42" fmla="*/ 1 w 328"/>
                  <a:gd name="T43" fmla="*/ 1 h 199"/>
                  <a:gd name="T44" fmla="*/ 1 w 328"/>
                  <a:gd name="T45" fmla="*/ 1 h 199"/>
                  <a:gd name="T46" fmla="*/ 1 w 328"/>
                  <a:gd name="T47" fmla="*/ 1 h 199"/>
                  <a:gd name="T48" fmla="*/ 1 w 328"/>
                  <a:gd name="T49" fmla="*/ 1 h 199"/>
                  <a:gd name="T50" fmla="*/ 1 w 328"/>
                  <a:gd name="T51" fmla="*/ 1 h 199"/>
                  <a:gd name="T52" fmla="*/ 1 w 328"/>
                  <a:gd name="T53" fmla="*/ 1 h 199"/>
                  <a:gd name="T54" fmla="*/ 1 w 328"/>
                  <a:gd name="T55" fmla="*/ 1 h 199"/>
                  <a:gd name="T56" fmla="*/ 1 w 328"/>
                  <a:gd name="T57" fmla="*/ 1 h 199"/>
                  <a:gd name="T58" fmla="*/ 1 w 328"/>
                  <a:gd name="T59" fmla="*/ 1 h 199"/>
                  <a:gd name="T60" fmla="*/ 1 w 328"/>
                  <a:gd name="T61" fmla="*/ 1 h 199"/>
                  <a:gd name="T62" fmla="*/ 1 w 328"/>
                  <a:gd name="T63" fmla="*/ 1 h 199"/>
                  <a:gd name="T64" fmla="*/ 1 w 328"/>
                  <a:gd name="T65" fmla="*/ 1 h 199"/>
                  <a:gd name="T66" fmla="*/ 1 w 328"/>
                  <a:gd name="T67" fmla="*/ 1 h 199"/>
                  <a:gd name="T68" fmla="*/ 0 w 328"/>
                  <a:gd name="T69" fmla="*/ 1 h 199"/>
                  <a:gd name="T70" fmla="*/ 1 w 328"/>
                  <a:gd name="T71" fmla="*/ 1 h 199"/>
                  <a:gd name="T72" fmla="*/ 0 w 328"/>
                  <a:gd name="T73" fmla="*/ 1 h 199"/>
                  <a:gd name="T74" fmla="*/ 0 w 328"/>
                  <a:gd name="T75" fmla="*/ 1 h 199"/>
                  <a:gd name="T76" fmla="*/ 0 w 328"/>
                  <a:gd name="T77" fmla="*/ 1 h 199"/>
                  <a:gd name="T78" fmla="*/ 1 w 328"/>
                  <a:gd name="T79" fmla="*/ 1 h 199"/>
                  <a:gd name="T80" fmla="*/ 1 w 328"/>
                  <a:gd name="T81" fmla="*/ 1 h 199"/>
                  <a:gd name="T82" fmla="*/ 0 w 328"/>
                  <a:gd name="T83" fmla="*/ 1 h 19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8"/>
                  <a:gd name="T127" fmla="*/ 0 h 199"/>
                  <a:gd name="T128" fmla="*/ 328 w 328"/>
                  <a:gd name="T129" fmla="*/ 199 h 19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8" h="199">
                    <a:moveTo>
                      <a:pt x="0" y="188"/>
                    </a:moveTo>
                    <a:lnTo>
                      <a:pt x="23" y="199"/>
                    </a:lnTo>
                    <a:lnTo>
                      <a:pt x="35" y="188"/>
                    </a:lnTo>
                    <a:lnTo>
                      <a:pt x="58" y="176"/>
                    </a:lnTo>
                    <a:lnTo>
                      <a:pt x="69" y="153"/>
                    </a:lnTo>
                    <a:lnTo>
                      <a:pt x="93" y="141"/>
                    </a:lnTo>
                    <a:lnTo>
                      <a:pt x="105" y="129"/>
                    </a:lnTo>
                    <a:lnTo>
                      <a:pt x="128" y="117"/>
                    </a:lnTo>
                    <a:lnTo>
                      <a:pt x="140" y="106"/>
                    </a:lnTo>
                    <a:lnTo>
                      <a:pt x="164" y="95"/>
                    </a:lnTo>
                    <a:lnTo>
                      <a:pt x="175" y="82"/>
                    </a:lnTo>
                    <a:lnTo>
                      <a:pt x="199" y="71"/>
                    </a:lnTo>
                    <a:lnTo>
                      <a:pt x="210" y="59"/>
                    </a:lnTo>
                    <a:lnTo>
                      <a:pt x="234" y="47"/>
                    </a:lnTo>
                    <a:lnTo>
                      <a:pt x="257" y="35"/>
                    </a:lnTo>
                    <a:lnTo>
                      <a:pt x="281" y="35"/>
                    </a:lnTo>
                    <a:lnTo>
                      <a:pt x="305" y="24"/>
                    </a:lnTo>
                    <a:lnTo>
                      <a:pt x="328" y="24"/>
                    </a:lnTo>
                    <a:lnTo>
                      <a:pt x="328" y="0"/>
                    </a:lnTo>
                    <a:lnTo>
                      <a:pt x="305" y="0"/>
                    </a:lnTo>
                    <a:lnTo>
                      <a:pt x="269" y="12"/>
                    </a:lnTo>
                    <a:lnTo>
                      <a:pt x="246" y="12"/>
                    </a:lnTo>
                    <a:lnTo>
                      <a:pt x="222" y="24"/>
                    </a:lnTo>
                    <a:lnTo>
                      <a:pt x="199" y="35"/>
                    </a:lnTo>
                    <a:lnTo>
                      <a:pt x="188" y="47"/>
                    </a:lnTo>
                    <a:lnTo>
                      <a:pt x="164" y="59"/>
                    </a:lnTo>
                    <a:lnTo>
                      <a:pt x="140" y="71"/>
                    </a:lnTo>
                    <a:lnTo>
                      <a:pt x="128" y="82"/>
                    </a:lnTo>
                    <a:lnTo>
                      <a:pt x="105" y="95"/>
                    </a:lnTo>
                    <a:lnTo>
                      <a:pt x="93" y="106"/>
                    </a:lnTo>
                    <a:lnTo>
                      <a:pt x="69" y="117"/>
                    </a:lnTo>
                    <a:lnTo>
                      <a:pt x="58" y="141"/>
                    </a:lnTo>
                    <a:lnTo>
                      <a:pt x="47" y="153"/>
                    </a:lnTo>
                    <a:lnTo>
                      <a:pt x="23" y="164"/>
                    </a:lnTo>
                    <a:lnTo>
                      <a:pt x="0" y="176"/>
                    </a:lnTo>
                    <a:lnTo>
                      <a:pt x="23" y="188"/>
                    </a:lnTo>
                    <a:lnTo>
                      <a:pt x="0" y="176"/>
                    </a:lnTo>
                    <a:lnTo>
                      <a:pt x="0" y="188"/>
                    </a:lnTo>
                    <a:lnTo>
                      <a:pt x="0" y="199"/>
                    </a:lnTo>
                    <a:lnTo>
                      <a:pt x="11" y="199"/>
                    </a:lnTo>
                    <a:lnTo>
                      <a:pt x="23" y="199"/>
                    </a:lnTo>
                    <a:lnTo>
                      <a:pt x="0" y="18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01" name="Freeform 140"/>
              <p:cNvSpPr>
                <a:spLocks/>
              </p:cNvSpPr>
              <p:nvPr/>
            </p:nvSpPr>
            <p:spPr bwMode="auto">
              <a:xfrm>
                <a:off x="1246" y="1440"/>
                <a:ext cx="30" cy="59"/>
              </a:xfrm>
              <a:custGeom>
                <a:avLst/>
                <a:gdLst>
                  <a:gd name="T0" fmla="*/ 1 w 58"/>
                  <a:gd name="T1" fmla="*/ 0 h 117"/>
                  <a:gd name="T2" fmla="*/ 1 w 58"/>
                  <a:gd name="T3" fmla="*/ 0 h 117"/>
                  <a:gd name="T4" fmla="*/ 1 w 58"/>
                  <a:gd name="T5" fmla="*/ 1 h 117"/>
                  <a:gd name="T6" fmla="*/ 1 w 58"/>
                  <a:gd name="T7" fmla="*/ 1 h 117"/>
                  <a:gd name="T8" fmla="*/ 1 w 58"/>
                  <a:gd name="T9" fmla="*/ 1 h 117"/>
                  <a:gd name="T10" fmla="*/ 1 w 58"/>
                  <a:gd name="T11" fmla="*/ 1 h 117"/>
                  <a:gd name="T12" fmla="*/ 1 w 58"/>
                  <a:gd name="T13" fmla="*/ 1 h 117"/>
                  <a:gd name="T14" fmla="*/ 1 w 58"/>
                  <a:gd name="T15" fmla="*/ 1 h 117"/>
                  <a:gd name="T16" fmla="*/ 0 w 58"/>
                  <a:gd name="T17" fmla="*/ 1 h 117"/>
                  <a:gd name="T18" fmla="*/ 0 w 58"/>
                  <a:gd name="T19" fmla="*/ 1 h 117"/>
                  <a:gd name="T20" fmla="*/ 1 w 58"/>
                  <a:gd name="T21" fmla="*/ 1 h 117"/>
                  <a:gd name="T22" fmla="*/ 1 w 58"/>
                  <a:gd name="T23" fmla="*/ 1 h 117"/>
                  <a:gd name="T24" fmla="*/ 1 w 58"/>
                  <a:gd name="T25" fmla="*/ 1 h 117"/>
                  <a:gd name="T26" fmla="*/ 1 w 58"/>
                  <a:gd name="T27" fmla="*/ 1 h 117"/>
                  <a:gd name="T28" fmla="*/ 1 w 58"/>
                  <a:gd name="T29" fmla="*/ 1 h 117"/>
                  <a:gd name="T30" fmla="*/ 1 w 58"/>
                  <a:gd name="T31" fmla="*/ 1 h 117"/>
                  <a:gd name="T32" fmla="*/ 1 w 58"/>
                  <a:gd name="T33" fmla="*/ 1 h 117"/>
                  <a:gd name="T34" fmla="*/ 1 w 58"/>
                  <a:gd name="T35" fmla="*/ 1 h 117"/>
                  <a:gd name="T36" fmla="*/ 1 w 58"/>
                  <a:gd name="T37" fmla="*/ 1 h 117"/>
                  <a:gd name="T38" fmla="*/ 1 w 58"/>
                  <a:gd name="T39" fmla="*/ 1 h 117"/>
                  <a:gd name="T40" fmla="*/ 1 w 58"/>
                  <a:gd name="T41" fmla="*/ 1 h 117"/>
                  <a:gd name="T42" fmla="*/ 1 w 58"/>
                  <a:gd name="T43" fmla="*/ 0 h 117"/>
                  <a:gd name="T44" fmla="*/ 1 w 58"/>
                  <a:gd name="T45" fmla="*/ 0 h 117"/>
                  <a:gd name="T46" fmla="*/ 1 w 58"/>
                  <a:gd name="T47" fmla="*/ 0 h 117"/>
                  <a:gd name="T48" fmla="*/ 1 w 58"/>
                  <a:gd name="T49" fmla="*/ 0 h 117"/>
                  <a:gd name="T50" fmla="*/ 1 w 58"/>
                  <a:gd name="T51" fmla="*/ 0 h 1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8"/>
                  <a:gd name="T79" fmla="*/ 0 h 117"/>
                  <a:gd name="T80" fmla="*/ 58 w 58"/>
                  <a:gd name="T81" fmla="*/ 117 h 11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8" h="117">
                    <a:moveTo>
                      <a:pt x="47" y="0"/>
                    </a:moveTo>
                    <a:lnTo>
                      <a:pt x="47" y="0"/>
                    </a:lnTo>
                    <a:lnTo>
                      <a:pt x="35" y="11"/>
                    </a:lnTo>
                    <a:lnTo>
                      <a:pt x="35" y="35"/>
                    </a:lnTo>
                    <a:lnTo>
                      <a:pt x="23" y="46"/>
                    </a:lnTo>
                    <a:lnTo>
                      <a:pt x="23" y="58"/>
                    </a:lnTo>
                    <a:lnTo>
                      <a:pt x="11" y="70"/>
                    </a:lnTo>
                    <a:lnTo>
                      <a:pt x="11" y="93"/>
                    </a:lnTo>
                    <a:lnTo>
                      <a:pt x="0" y="105"/>
                    </a:lnTo>
                    <a:lnTo>
                      <a:pt x="0" y="117"/>
                    </a:lnTo>
                    <a:lnTo>
                      <a:pt x="23" y="117"/>
                    </a:lnTo>
                    <a:lnTo>
                      <a:pt x="23" y="105"/>
                    </a:lnTo>
                    <a:lnTo>
                      <a:pt x="35" y="93"/>
                    </a:lnTo>
                    <a:lnTo>
                      <a:pt x="35" y="82"/>
                    </a:lnTo>
                    <a:lnTo>
                      <a:pt x="47" y="70"/>
                    </a:lnTo>
                    <a:lnTo>
                      <a:pt x="47" y="46"/>
                    </a:lnTo>
                    <a:lnTo>
                      <a:pt x="58" y="35"/>
                    </a:lnTo>
                    <a:lnTo>
                      <a:pt x="58" y="24"/>
                    </a:lnTo>
                    <a:lnTo>
                      <a:pt x="58" y="11"/>
                    </a:lnTo>
                    <a:lnTo>
                      <a:pt x="58" y="0"/>
                    </a:lnTo>
                    <a:lnTo>
                      <a:pt x="47"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02" name="Freeform 141"/>
              <p:cNvSpPr>
                <a:spLocks/>
              </p:cNvSpPr>
              <p:nvPr/>
            </p:nvSpPr>
            <p:spPr bwMode="auto">
              <a:xfrm>
                <a:off x="1487" y="1376"/>
                <a:ext cx="82" cy="117"/>
              </a:xfrm>
              <a:custGeom>
                <a:avLst/>
                <a:gdLst>
                  <a:gd name="T0" fmla="*/ 1 w 164"/>
                  <a:gd name="T1" fmla="*/ 1 h 234"/>
                  <a:gd name="T2" fmla="*/ 1 w 164"/>
                  <a:gd name="T3" fmla="*/ 1 h 234"/>
                  <a:gd name="T4" fmla="*/ 1 w 164"/>
                  <a:gd name="T5" fmla="*/ 1 h 234"/>
                  <a:gd name="T6" fmla="*/ 1 w 164"/>
                  <a:gd name="T7" fmla="*/ 1 h 234"/>
                  <a:gd name="T8" fmla="*/ 1 w 164"/>
                  <a:gd name="T9" fmla="*/ 1 h 234"/>
                  <a:gd name="T10" fmla="*/ 1 w 164"/>
                  <a:gd name="T11" fmla="*/ 1 h 234"/>
                  <a:gd name="T12" fmla="*/ 1 w 164"/>
                  <a:gd name="T13" fmla="*/ 1 h 234"/>
                  <a:gd name="T14" fmla="*/ 1 w 164"/>
                  <a:gd name="T15" fmla="*/ 1 h 234"/>
                  <a:gd name="T16" fmla="*/ 0 w 164"/>
                  <a:gd name="T17" fmla="*/ 1 h 234"/>
                  <a:gd name="T18" fmla="*/ 1 w 164"/>
                  <a:gd name="T19" fmla="*/ 1 h 234"/>
                  <a:gd name="T20" fmla="*/ 1 w 164"/>
                  <a:gd name="T21" fmla="*/ 1 h 234"/>
                  <a:gd name="T22" fmla="*/ 1 w 164"/>
                  <a:gd name="T23" fmla="*/ 1 h 234"/>
                  <a:gd name="T24" fmla="*/ 1 w 164"/>
                  <a:gd name="T25" fmla="*/ 0 h 234"/>
                  <a:gd name="T26" fmla="*/ 1 w 164"/>
                  <a:gd name="T27" fmla="*/ 1 h 234"/>
                  <a:gd name="T28" fmla="*/ 1 w 164"/>
                  <a:gd name="T29" fmla="*/ 1 h 234"/>
                  <a:gd name="T30" fmla="*/ 1 w 164"/>
                  <a:gd name="T31" fmla="*/ 1 h 234"/>
                  <a:gd name="T32" fmla="*/ 1 w 164"/>
                  <a:gd name="T33" fmla="*/ 1 h 234"/>
                  <a:gd name="T34" fmla="*/ 1 w 164"/>
                  <a:gd name="T35" fmla="*/ 1 h 234"/>
                  <a:gd name="T36" fmla="*/ 1 w 164"/>
                  <a:gd name="T37" fmla="*/ 1 h 234"/>
                  <a:gd name="T38" fmla="*/ 1 w 164"/>
                  <a:gd name="T39" fmla="*/ 1 h 234"/>
                  <a:gd name="T40" fmla="*/ 1 w 164"/>
                  <a:gd name="T41" fmla="*/ 1 h 234"/>
                  <a:gd name="T42" fmla="*/ 1 w 164"/>
                  <a:gd name="T43" fmla="*/ 1 h 234"/>
                  <a:gd name="T44" fmla="*/ 1 w 164"/>
                  <a:gd name="T45" fmla="*/ 1 h 234"/>
                  <a:gd name="T46" fmla="*/ 1 w 164"/>
                  <a:gd name="T47" fmla="*/ 1 h 234"/>
                  <a:gd name="T48" fmla="*/ 1 w 164"/>
                  <a:gd name="T49" fmla="*/ 1 h 234"/>
                  <a:gd name="T50" fmla="*/ 1 w 164"/>
                  <a:gd name="T51" fmla="*/ 1 h 234"/>
                  <a:gd name="T52" fmla="*/ 1 w 164"/>
                  <a:gd name="T53" fmla="*/ 1 h 234"/>
                  <a:gd name="T54" fmla="*/ 1 w 164"/>
                  <a:gd name="T55" fmla="*/ 1 h 234"/>
                  <a:gd name="T56" fmla="*/ 1 w 164"/>
                  <a:gd name="T57" fmla="*/ 1 h 23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4"/>
                  <a:gd name="T88" fmla="*/ 0 h 234"/>
                  <a:gd name="T89" fmla="*/ 164 w 164"/>
                  <a:gd name="T90" fmla="*/ 234 h 23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4" h="234">
                    <a:moveTo>
                      <a:pt x="82" y="140"/>
                    </a:moveTo>
                    <a:lnTo>
                      <a:pt x="70" y="129"/>
                    </a:lnTo>
                    <a:lnTo>
                      <a:pt x="47" y="117"/>
                    </a:lnTo>
                    <a:lnTo>
                      <a:pt x="35" y="105"/>
                    </a:lnTo>
                    <a:lnTo>
                      <a:pt x="24" y="93"/>
                    </a:lnTo>
                    <a:lnTo>
                      <a:pt x="11" y="93"/>
                    </a:lnTo>
                    <a:lnTo>
                      <a:pt x="0" y="82"/>
                    </a:lnTo>
                    <a:lnTo>
                      <a:pt x="11" y="70"/>
                    </a:lnTo>
                    <a:lnTo>
                      <a:pt x="11" y="47"/>
                    </a:lnTo>
                    <a:lnTo>
                      <a:pt x="24" y="23"/>
                    </a:lnTo>
                    <a:lnTo>
                      <a:pt x="35" y="0"/>
                    </a:lnTo>
                    <a:lnTo>
                      <a:pt x="59" y="23"/>
                    </a:lnTo>
                    <a:lnTo>
                      <a:pt x="82" y="47"/>
                    </a:lnTo>
                    <a:lnTo>
                      <a:pt x="106" y="70"/>
                    </a:lnTo>
                    <a:lnTo>
                      <a:pt x="129" y="105"/>
                    </a:lnTo>
                    <a:lnTo>
                      <a:pt x="141" y="140"/>
                    </a:lnTo>
                    <a:lnTo>
                      <a:pt x="152" y="164"/>
                    </a:lnTo>
                    <a:lnTo>
                      <a:pt x="164" y="199"/>
                    </a:lnTo>
                    <a:lnTo>
                      <a:pt x="164" y="234"/>
                    </a:lnTo>
                    <a:lnTo>
                      <a:pt x="152" y="222"/>
                    </a:lnTo>
                    <a:lnTo>
                      <a:pt x="141" y="211"/>
                    </a:lnTo>
                    <a:lnTo>
                      <a:pt x="141" y="199"/>
                    </a:lnTo>
                    <a:lnTo>
                      <a:pt x="129" y="187"/>
                    </a:lnTo>
                    <a:lnTo>
                      <a:pt x="117" y="175"/>
                    </a:lnTo>
                    <a:lnTo>
                      <a:pt x="106" y="164"/>
                    </a:lnTo>
                    <a:lnTo>
                      <a:pt x="82" y="140"/>
                    </a:lnTo>
                    <a:close/>
                  </a:path>
                </a:pathLst>
              </a:custGeom>
              <a:solidFill>
                <a:srgbClr val="AC92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03" name="Freeform 142"/>
              <p:cNvSpPr>
                <a:spLocks/>
              </p:cNvSpPr>
              <p:nvPr/>
            </p:nvSpPr>
            <p:spPr bwMode="auto">
              <a:xfrm>
                <a:off x="1481" y="1411"/>
                <a:ext cx="52" cy="41"/>
              </a:xfrm>
              <a:custGeom>
                <a:avLst/>
                <a:gdLst>
                  <a:gd name="T0" fmla="*/ 0 w 104"/>
                  <a:gd name="T1" fmla="*/ 0 h 83"/>
                  <a:gd name="T2" fmla="*/ 0 w 104"/>
                  <a:gd name="T3" fmla="*/ 0 h 83"/>
                  <a:gd name="T4" fmla="*/ 1 w 104"/>
                  <a:gd name="T5" fmla="*/ 0 h 83"/>
                  <a:gd name="T6" fmla="*/ 1 w 104"/>
                  <a:gd name="T7" fmla="*/ 0 h 83"/>
                  <a:gd name="T8" fmla="*/ 1 w 104"/>
                  <a:gd name="T9" fmla="*/ 0 h 83"/>
                  <a:gd name="T10" fmla="*/ 1 w 104"/>
                  <a:gd name="T11" fmla="*/ 0 h 83"/>
                  <a:gd name="T12" fmla="*/ 1 w 104"/>
                  <a:gd name="T13" fmla="*/ 0 h 83"/>
                  <a:gd name="T14" fmla="*/ 1 w 104"/>
                  <a:gd name="T15" fmla="*/ 0 h 83"/>
                  <a:gd name="T16" fmla="*/ 1 w 104"/>
                  <a:gd name="T17" fmla="*/ 0 h 83"/>
                  <a:gd name="T18" fmla="*/ 1 w 104"/>
                  <a:gd name="T19" fmla="*/ 0 h 83"/>
                  <a:gd name="T20" fmla="*/ 1 w 104"/>
                  <a:gd name="T21" fmla="*/ 0 h 83"/>
                  <a:gd name="T22" fmla="*/ 1 w 104"/>
                  <a:gd name="T23" fmla="*/ 0 h 83"/>
                  <a:gd name="T24" fmla="*/ 1 w 104"/>
                  <a:gd name="T25" fmla="*/ 0 h 83"/>
                  <a:gd name="T26" fmla="*/ 1 w 104"/>
                  <a:gd name="T27" fmla="*/ 0 h 83"/>
                  <a:gd name="T28" fmla="*/ 1 w 104"/>
                  <a:gd name="T29" fmla="*/ 0 h 83"/>
                  <a:gd name="T30" fmla="*/ 1 w 104"/>
                  <a:gd name="T31" fmla="*/ 0 h 83"/>
                  <a:gd name="T32" fmla="*/ 1 w 104"/>
                  <a:gd name="T33" fmla="*/ 0 h 83"/>
                  <a:gd name="T34" fmla="*/ 1 w 104"/>
                  <a:gd name="T35" fmla="*/ 0 h 83"/>
                  <a:gd name="T36" fmla="*/ 1 w 104"/>
                  <a:gd name="T37" fmla="*/ 0 h 83"/>
                  <a:gd name="T38" fmla="*/ 1 w 104"/>
                  <a:gd name="T39" fmla="*/ 0 h 83"/>
                  <a:gd name="T40" fmla="*/ 1 w 104"/>
                  <a:gd name="T41" fmla="*/ 0 h 83"/>
                  <a:gd name="T42" fmla="*/ 1 w 104"/>
                  <a:gd name="T43" fmla="*/ 0 h 83"/>
                  <a:gd name="T44" fmla="*/ 1 w 104"/>
                  <a:gd name="T45" fmla="*/ 0 h 83"/>
                  <a:gd name="T46" fmla="*/ 1 w 104"/>
                  <a:gd name="T47" fmla="*/ 0 h 83"/>
                  <a:gd name="T48" fmla="*/ 0 w 104"/>
                  <a:gd name="T49" fmla="*/ 0 h 83"/>
                  <a:gd name="T50" fmla="*/ 0 w 104"/>
                  <a:gd name="T51" fmla="*/ 0 h 8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4"/>
                  <a:gd name="T79" fmla="*/ 0 h 83"/>
                  <a:gd name="T80" fmla="*/ 104 w 104"/>
                  <a:gd name="T81" fmla="*/ 83 h 8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4" h="83">
                    <a:moveTo>
                      <a:pt x="0" y="12"/>
                    </a:moveTo>
                    <a:lnTo>
                      <a:pt x="0" y="12"/>
                    </a:lnTo>
                    <a:lnTo>
                      <a:pt x="11" y="23"/>
                    </a:lnTo>
                    <a:lnTo>
                      <a:pt x="11" y="35"/>
                    </a:lnTo>
                    <a:lnTo>
                      <a:pt x="22" y="35"/>
                    </a:lnTo>
                    <a:lnTo>
                      <a:pt x="35" y="35"/>
                    </a:lnTo>
                    <a:lnTo>
                      <a:pt x="46" y="47"/>
                    </a:lnTo>
                    <a:lnTo>
                      <a:pt x="58" y="59"/>
                    </a:lnTo>
                    <a:lnTo>
                      <a:pt x="70" y="59"/>
                    </a:lnTo>
                    <a:lnTo>
                      <a:pt x="81" y="83"/>
                    </a:lnTo>
                    <a:lnTo>
                      <a:pt x="104" y="59"/>
                    </a:lnTo>
                    <a:lnTo>
                      <a:pt x="81" y="47"/>
                    </a:lnTo>
                    <a:lnTo>
                      <a:pt x="70" y="35"/>
                    </a:lnTo>
                    <a:lnTo>
                      <a:pt x="58" y="23"/>
                    </a:lnTo>
                    <a:lnTo>
                      <a:pt x="46" y="12"/>
                    </a:lnTo>
                    <a:lnTo>
                      <a:pt x="35" y="12"/>
                    </a:lnTo>
                    <a:lnTo>
                      <a:pt x="22" y="12"/>
                    </a:lnTo>
                    <a:lnTo>
                      <a:pt x="35" y="12"/>
                    </a:lnTo>
                    <a:lnTo>
                      <a:pt x="22" y="0"/>
                    </a:lnTo>
                    <a:lnTo>
                      <a:pt x="11" y="0"/>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04" name="Freeform 143"/>
              <p:cNvSpPr>
                <a:spLocks/>
              </p:cNvSpPr>
              <p:nvPr/>
            </p:nvSpPr>
            <p:spPr bwMode="auto">
              <a:xfrm>
                <a:off x="1481" y="1370"/>
                <a:ext cx="29" cy="47"/>
              </a:xfrm>
              <a:custGeom>
                <a:avLst/>
                <a:gdLst>
                  <a:gd name="T0" fmla="*/ 1 w 58"/>
                  <a:gd name="T1" fmla="*/ 0 h 94"/>
                  <a:gd name="T2" fmla="*/ 1 w 58"/>
                  <a:gd name="T3" fmla="*/ 1 h 94"/>
                  <a:gd name="T4" fmla="*/ 1 w 58"/>
                  <a:gd name="T5" fmla="*/ 1 h 94"/>
                  <a:gd name="T6" fmla="*/ 1 w 58"/>
                  <a:gd name="T7" fmla="*/ 1 h 94"/>
                  <a:gd name="T8" fmla="*/ 1 w 58"/>
                  <a:gd name="T9" fmla="*/ 1 h 94"/>
                  <a:gd name="T10" fmla="*/ 0 w 58"/>
                  <a:gd name="T11" fmla="*/ 1 h 94"/>
                  <a:gd name="T12" fmla="*/ 1 w 58"/>
                  <a:gd name="T13" fmla="*/ 1 h 94"/>
                  <a:gd name="T14" fmla="*/ 1 w 58"/>
                  <a:gd name="T15" fmla="*/ 1 h 94"/>
                  <a:gd name="T16" fmla="*/ 1 w 58"/>
                  <a:gd name="T17" fmla="*/ 1 h 94"/>
                  <a:gd name="T18" fmla="*/ 1 w 58"/>
                  <a:gd name="T19" fmla="*/ 1 h 94"/>
                  <a:gd name="T20" fmla="*/ 1 w 58"/>
                  <a:gd name="T21" fmla="*/ 1 h 94"/>
                  <a:gd name="T22" fmla="*/ 1 w 58"/>
                  <a:gd name="T23" fmla="*/ 1 h 94"/>
                  <a:gd name="T24" fmla="*/ 1 w 58"/>
                  <a:gd name="T25" fmla="*/ 1 h 94"/>
                  <a:gd name="T26" fmla="*/ 1 w 58"/>
                  <a:gd name="T27" fmla="*/ 1 h 94"/>
                  <a:gd name="T28" fmla="*/ 1 w 58"/>
                  <a:gd name="T29" fmla="*/ 0 h 94"/>
                  <a:gd name="T30" fmla="*/ 1 w 58"/>
                  <a:gd name="T31" fmla="*/ 0 h 94"/>
                  <a:gd name="T32" fmla="*/ 1 w 58"/>
                  <a:gd name="T33" fmla="*/ 1 h 94"/>
                  <a:gd name="T34" fmla="*/ 1 w 58"/>
                  <a:gd name="T35" fmla="*/ 0 h 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8"/>
                  <a:gd name="T55" fmla="*/ 0 h 94"/>
                  <a:gd name="T56" fmla="*/ 58 w 58"/>
                  <a:gd name="T57" fmla="*/ 94 h 9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8" h="94">
                    <a:moveTo>
                      <a:pt x="58" y="0"/>
                    </a:moveTo>
                    <a:lnTo>
                      <a:pt x="35" y="12"/>
                    </a:lnTo>
                    <a:lnTo>
                      <a:pt x="22" y="35"/>
                    </a:lnTo>
                    <a:lnTo>
                      <a:pt x="11" y="59"/>
                    </a:lnTo>
                    <a:lnTo>
                      <a:pt x="11" y="82"/>
                    </a:lnTo>
                    <a:lnTo>
                      <a:pt x="0" y="94"/>
                    </a:lnTo>
                    <a:lnTo>
                      <a:pt x="35" y="94"/>
                    </a:lnTo>
                    <a:lnTo>
                      <a:pt x="35" y="82"/>
                    </a:lnTo>
                    <a:lnTo>
                      <a:pt x="35" y="59"/>
                    </a:lnTo>
                    <a:lnTo>
                      <a:pt x="46" y="46"/>
                    </a:lnTo>
                    <a:lnTo>
                      <a:pt x="58" y="24"/>
                    </a:lnTo>
                    <a:lnTo>
                      <a:pt x="46" y="24"/>
                    </a:lnTo>
                    <a:lnTo>
                      <a:pt x="58" y="24"/>
                    </a:lnTo>
                    <a:lnTo>
                      <a:pt x="58" y="12"/>
                    </a:lnTo>
                    <a:lnTo>
                      <a:pt x="58" y="0"/>
                    </a:lnTo>
                    <a:lnTo>
                      <a:pt x="46" y="0"/>
                    </a:lnTo>
                    <a:lnTo>
                      <a:pt x="35" y="12"/>
                    </a:lnTo>
                    <a:lnTo>
                      <a:pt x="58"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05" name="Freeform 144"/>
              <p:cNvSpPr>
                <a:spLocks/>
              </p:cNvSpPr>
              <p:nvPr/>
            </p:nvSpPr>
            <p:spPr bwMode="auto">
              <a:xfrm>
                <a:off x="1504" y="1370"/>
                <a:ext cx="70" cy="129"/>
              </a:xfrm>
              <a:custGeom>
                <a:avLst/>
                <a:gdLst>
                  <a:gd name="T0" fmla="*/ 0 w 141"/>
                  <a:gd name="T1" fmla="*/ 1 h 258"/>
                  <a:gd name="T2" fmla="*/ 0 w 141"/>
                  <a:gd name="T3" fmla="*/ 1 h 258"/>
                  <a:gd name="T4" fmla="*/ 0 w 141"/>
                  <a:gd name="T5" fmla="*/ 1 h 258"/>
                  <a:gd name="T6" fmla="*/ 0 w 141"/>
                  <a:gd name="T7" fmla="*/ 1 h 258"/>
                  <a:gd name="T8" fmla="*/ 0 w 141"/>
                  <a:gd name="T9" fmla="*/ 1 h 258"/>
                  <a:gd name="T10" fmla="*/ 0 w 141"/>
                  <a:gd name="T11" fmla="*/ 1 h 258"/>
                  <a:gd name="T12" fmla="*/ 0 w 141"/>
                  <a:gd name="T13" fmla="*/ 1 h 258"/>
                  <a:gd name="T14" fmla="*/ 0 w 141"/>
                  <a:gd name="T15" fmla="*/ 1 h 258"/>
                  <a:gd name="T16" fmla="*/ 0 w 141"/>
                  <a:gd name="T17" fmla="*/ 1 h 258"/>
                  <a:gd name="T18" fmla="*/ 0 w 141"/>
                  <a:gd name="T19" fmla="*/ 0 h 258"/>
                  <a:gd name="T20" fmla="*/ 0 w 141"/>
                  <a:gd name="T21" fmla="*/ 1 h 258"/>
                  <a:gd name="T22" fmla="*/ 0 w 141"/>
                  <a:gd name="T23" fmla="*/ 1 h 258"/>
                  <a:gd name="T24" fmla="*/ 0 w 141"/>
                  <a:gd name="T25" fmla="*/ 1 h 258"/>
                  <a:gd name="T26" fmla="*/ 0 w 141"/>
                  <a:gd name="T27" fmla="*/ 1 h 258"/>
                  <a:gd name="T28" fmla="*/ 0 w 141"/>
                  <a:gd name="T29" fmla="*/ 1 h 258"/>
                  <a:gd name="T30" fmla="*/ 0 w 141"/>
                  <a:gd name="T31" fmla="*/ 1 h 258"/>
                  <a:gd name="T32" fmla="*/ 0 w 141"/>
                  <a:gd name="T33" fmla="*/ 1 h 258"/>
                  <a:gd name="T34" fmla="*/ 0 w 141"/>
                  <a:gd name="T35" fmla="*/ 1 h 258"/>
                  <a:gd name="T36" fmla="*/ 0 w 141"/>
                  <a:gd name="T37" fmla="*/ 1 h 258"/>
                  <a:gd name="T38" fmla="*/ 0 w 141"/>
                  <a:gd name="T39" fmla="*/ 1 h 258"/>
                  <a:gd name="T40" fmla="*/ 0 w 141"/>
                  <a:gd name="T41" fmla="*/ 1 h 258"/>
                  <a:gd name="T42" fmla="*/ 0 w 141"/>
                  <a:gd name="T43" fmla="*/ 1 h 258"/>
                  <a:gd name="T44" fmla="*/ 0 w 141"/>
                  <a:gd name="T45" fmla="*/ 1 h 258"/>
                  <a:gd name="T46" fmla="*/ 0 w 141"/>
                  <a:gd name="T47" fmla="*/ 1 h 258"/>
                  <a:gd name="T48" fmla="*/ 0 w 141"/>
                  <a:gd name="T49" fmla="*/ 1 h 258"/>
                  <a:gd name="T50" fmla="*/ 0 w 141"/>
                  <a:gd name="T51" fmla="*/ 1 h 25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1"/>
                  <a:gd name="T79" fmla="*/ 0 h 258"/>
                  <a:gd name="T80" fmla="*/ 141 w 141"/>
                  <a:gd name="T81" fmla="*/ 258 h 25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1" h="258">
                    <a:moveTo>
                      <a:pt x="117" y="258"/>
                    </a:moveTo>
                    <a:lnTo>
                      <a:pt x="141" y="246"/>
                    </a:lnTo>
                    <a:lnTo>
                      <a:pt x="141" y="211"/>
                    </a:lnTo>
                    <a:lnTo>
                      <a:pt x="129" y="176"/>
                    </a:lnTo>
                    <a:lnTo>
                      <a:pt x="117" y="141"/>
                    </a:lnTo>
                    <a:lnTo>
                      <a:pt x="106" y="105"/>
                    </a:lnTo>
                    <a:lnTo>
                      <a:pt x="82" y="70"/>
                    </a:lnTo>
                    <a:lnTo>
                      <a:pt x="58" y="46"/>
                    </a:lnTo>
                    <a:lnTo>
                      <a:pt x="35" y="24"/>
                    </a:lnTo>
                    <a:lnTo>
                      <a:pt x="12" y="0"/>
                    </a:lnTo>
                    <a:lnTo>
                      <a:pt x="0" y="24"/>
                    </a:lnTo>
                    <a:lnTo>
                      <a:pt x="24" y="46"/>
                    </a:lnTo>
                    <a:lnTo>
                      <a:pt x="47" y="70"/>
                    </a:lnTo>
                    <a:lnTo>
                      <a:pt x="58" y="94"/>
                    </a:lnTo>
                    <a:lnTo>
                      <a:pt x="82" y="117"/>
                    </a:lnTo>
                    <a:lnTo>
                      <a:pt x="94" y="152"/>
                    </a:lnTo>
                    <a:lnTo>
                      <a:pt x="106" y="187"/>
                    </a:lnTo>
                    <a:lnTo>
                      <a:pt x="117" y="211"/>
                    </a:lnTo>
                    <a:lnTo>
                      <a:pt x="117" y="246"/>
                    </a:lnTo>
                    <a:lnTo>
                      <a:pt x="141" y="246"/>
                    </a:lnTo>
                    <a:lnTo>
                      <a:pt x="117" y="246"/>
                    </a:lnTo>
                    <a:lnTo>
                      <a:pt x="117" y="258"/>
                    </a:lnTo>
                    <a:lnTo>
                      <a:pt x="129" y="258"/>
                    </a:lnTo>
                    <a:lnTo>
                      <a:pt x="141" y="258"/>
                    </a:lnTo>
                    <a:lnTo>
                      <a:pt x="141" y="246"/>
                    </a:lnTo>
                    <a:lnTo>
                      <a:pt x="117" y="25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06" name="Freeform 145"/>
              <p:cNvSpPr>
                <a:spLocks/>
              </p:cNvSpPr>
              <p:nvPr/>
            </p:nvSpPr>
            <p:spPr bwMode="auto">
              <a:xfrm>
                <a:off x="1521" y="1440"/>
                <a:ext cx="53" cy="59"/>
              </a:xfrm>
              <a:custGeom>
                <a:avLst/>
                <a:gdLst>
                  <a:gd name="T0" fmla="*/ 0 w 106"/>
                  <a:gd name="T1" fmla="*/ 1 h 117"/>
                  <a:gd name="T2" fmla="*/ 0 w 106"/>
                  <a:gd name="T3" fmla="*/ 1 h 117"/>
                  <a:gd name="T4" fmla="*/ 1 w 106"/>
                  <a:gd name="T5" fmla="*/ 1 h 117"/>
                  <a:gd name="T6" fmla="*/ 1 w 106"/>
                  <a:gd name="T7" fmla="*/ 1 h 117"/>
                  <a:gd name="T8" fmla="*/ 1 w 106"/>
                  <a:gd name="T9" fmla="*/ 1 h 117"/>
                  <a:gd name="T10" fmla="*/ 1 w 106"/>
                  <a:gd name="T11" fmla="*/ 1 h 117"/>
                  <a:gd name="T12" fmla="*/ 1 w 106"/>
                  <a:gd name="T13" fmla="*/ 1 h 117"/>
                  <a:gd name="T14" fmla="*/ 1 w 106"/>
                  <a:gd name="T15" fmla="*/ 1 h 117"/>
                  <a:gd name="T16" fmla="*/ 1 w 106"/>
                  <a:gd name="T17" fmla="*/ 1 h 117"/>
                  <a:gd name="T18" fmla="*/ 1 w 106"/>
                  <a:gd name="T19" fmla="*/ 1 h 117"/>
                  <a:gd name="T20" fmla="*/ 1 w 106"/>
                  <a:gd name="T21" fmla="*/ 1 h 117"/>
                  <a:gd name="T22" fmla="*/ 1 w 106"/>
                  <a:gd name="T23" fmla="*/ 1 h 117"/>
                  <a:gd name="T24" fmla="*/ 1 w 106"/>
                  <a:gd name="T25" fmla="*/ 1 h 117"/>
                  <a:gd name="T26" fmla="*/ 1 w 106"/>
                  <a:gd name="T27" fmla="*/ 1 h 117"/>
                  <a:gd name="T28" fmla="*/ 1 w 106"/>
                  <a:gd name="T29" fmla="*/ 1 h 117"/>
                  <a:gd name="T30" fmla="*/ 1 w 106"/>
                  <a:gd name="T31" fmla="*/ 1 h 117"/>
                  <a:gd name="T32" fmla="*/ 1 w 106"/>
                  <a:gd name="T33" fmla="*/ 1 h 117"/>
                  <a:gd name="T34" fmla="*/ 1 w 106"/>
                  <a:gd name="T35" fmla="*/ 1 h 117"/>
                  <a:gd name="T36" fmla="*/ 1 w 106"/>
                  <a:gd name="T37" fmla="*/ 0 h 117"/>
                  <a:gd name="T38" fmla="*/ 1 w 106"/>
                  <a:gd name="T39" fmla="*/ 0 h 117"/>
                  <a:gd name="T40" fmla="*/ 1 w 106"/>
                  <a:gd name="T41" fmla="*/ 0 h 117"/>
                  <a:gd name="T42" fmla="*/ 1 w 106"/>
                  <a:gd name="T43" fmla="*/ 0 h 117"/>
                  <a:gd name="T44" fmla="*/ 0 w 106"/>
                  <a:gd name="T45" fmla="*/ 0 h 117"/>
                  <a:gd name="T46" fmla="*/ 0 w 106"/>
                  <a:gd name="T47" fmla="*/ 1 h 117"/>
                  <a:gd name="T48" fmla="*/ 0 w 106"/>
                  <a:gd name="T49" fmla="*/ 1 h 117"/>
                  <a:gd name="T50" fmla="*/ 0 w 106"/>
                  <a:gd name="T51" fmla="*/ 1 h 1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6"/>
                  <a:gd name="T79" fmla="*/ 0 h 117"/>
                  <a:gd name="T80" fmla="*/ 106 w 106"/>
                  <a:gd name="T81" fmla="*/ 117 h 11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6" h="117">
                    <a:moveTo>
                      <a:pt x="0" y="24"/>
                    </a:moveTo>
                    <a:lnTo>
                      <a:pt x="0" y="24"/>
                    </a:lnTo>
                    <a:lnTo>
                      <a:pt x="23" y="35"/>
                    </a:lnTo>
                    <a:lnTo>
                      <a:pt x="36" y="58"/>
                    </a:lnTo>
                    <a:lnTo>
                      <a:pt x="47" y="70"/>
                    </a:lnTo>
                    <a:lnTo>
                      <a:pt x="59" y="82"/>
                    </a:lnTo>
                    <a:lnTo>
                      <a:pt x="71" y="93"/>
                    </a:lnTo>
                    <a:lnTo>
                      <a:pt x="71" y="105"/>
                    </a:lnTo>
                    <a:lnTo>
                      <a:pt x="82" y="105"/>
                    </a:lnTo>
                    <a:lnTo>
                      <a:pt x="82" y="117"/>
                    </a:lnTo>
                    <a:lnTo>
                      <a:pt x="106" y="105"/>
                    </a:lnTo>
                    <a:lnTo>
                      <a:pt x="106" y="93"/>
                    </a:lnTo>
                    <a:lnTo>
                      <a:pt x="94" y="82"/>
                    </a:lnTo>
                    <a:lnTo>
                      <a:pt x="82" y="82"/>
                    </a:lnTo>
                    <a:lnTo>
                      <a:pt x="82" y="70"/>
                    </a:lnTo>
                    <a:lnTo>
                      <a:pt x="71" y="58"/>
                    </a:lnTo>
                    <a:lnTo>
                      <a:pt x="59" y="35"/>
                    </a:lnTo>
                    <a:lnTo>
                      <a:pt x="36" y="24"/>
                    </a:lnTo>
                    <a:lnTo>
                      <a:pt x="23" y="0"/>
                    </a:lnTo>
                    <a:lnTo>
                      <a:pt x="12" y="0"/>
                    </a:lnTo>
                    <a:lnTo>
                      <a:pt x="0" y="0"/>
                    </a:lnTo>
                    <a:lnTo>
                      <a:pt x="0" y="11"/>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07" name="Freeform 146"/>
              <p:cNvSpPr>
                <a:spLocks/>
              </p:cNvSpPr>
              <p:nvPr/>
            </p:nvSpPr>
            <p:spPr bwMode="auto">
              <a:xfrm>
                <a:off x="1387" y="1482"/>
                <a:ext cx="29" cy="41"/>
              </a:xfrm>
              <a:custGeom>
                <a:avLst/>
                <a:gdLst>
                  <a:gd name="T0" fmla="*/ 1 w 58"/>
                  <a:gd name="T1" fmla="*/ 0 h 82"/>
                  <a:gd name="T2" fmla="*/ 1 w 58"/>
                  <a:gd name="T3" fmla="*/ 0 h 82"/>
                  <a:gd name="T4" fmla="*/ 1 w 58"/>
                  <a:gd name="T5" fmla="*/ 1 h 82"/>
                  <a:gd name="T6" fmla="*/ 1 w 58"/>
                  <a:gd name="T7" fmla="*/ 1 h 82"/>
                  <a:gd name="T8" fmla="*/ 1 w 58"/>
                  <a:gd name="T9" fmla="*/ 1 h 82"/>
                  <a:gd name="T10" fmla="*/ 1 w 58"/>
                  <a:gd name="T11" fmla="*/ 1 h 82"/>
                  <a:gd name="T12" fmla="*/ 1 w 58"/>
                  <a:gd name="T13" fmla="*/ 1 h 82"/>
                  <a:gd name="T14" fmla="*/ 1 w 58"/>
                  <a:gd name="T15" fmla="*/ 1 h 82"/>
                  <a:gd name="T16" fmla="*/ 1 w 58"/>
                  <a:gd name="T17" fmla="*/ 1 h 82"/>
                  <a:gd name="T18" fmla="*/ 1 w 58"/>
                  <a:gd name="T19" fmla="*/ 1 h 82"/>
                  <a:gd name="T20" fmla="*/ 1 w 58"/>
                  <a:gd name="T21" fmla="*/ 1 h 82"/>
                  <a:gd name="T22" fmla="*/ 0 w 58"/>
                  <a:gd name="T23" fmla="*/ 1 h 82"/>
                  <a:gd name="T24" fmla="*/ 0 w 58"/>
                  <a:gd name="T25" fmla="*/ 1 h 82"/>
                  <a:gd name="T26" fmla="*/ 0 w 58"/>
                  <a:gd name="T27" fmla="*/ 1 h 82"/>
                  <a:gd name="T28" fmla="*/ 1 w 58"/>
                  <a:gd name="T29" fmla="*/ 1 h 82"/>
                  <a:gd name="T30" fmla="*/ 1 w 58"/>
                  <a:gd name="T31" fmla="*/ 0 h 82"/>
                  <a:gd name="T32" fmla="*/ 1 w 58"/>
                  <a:gd name="T33" fmla="*/ 0 h 8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8"/>
                  <a:gd name="T52" fmla="*/ 0 h 82"/>
                  <a:gd name="T53" fmla="*/ 58 w 58"/>
                  <a:gd name="T54" fmla="*/ 82 h 8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8" h="82">
                    <a:moveTo>
                      <a:pt x="24" y="0"/>
                    </a:moveTo>
                    <a:lnTo>
                      <a:pt x="35" y="0"/>
                    </a:lnTo>
                    <a:lnTo>
                      <a:pt x="47" y="11"/>
                    </a:lnTo>
                    <a:lnTo>
                      <a:pt x="47" y="23"/>
                    </a:lnTo>
                    <a:lnTo>
                      <a:pt x="58" y="35"/>
                    </a:lnTo>
                    <a:lnTo>
                      <a:pt x="47" y="59"/>
                    </a:lnTo>
                    <a:lnTo>
                      <a:pt x="47" y="70"/>
                    </a:lnTo>
                    <a:lnTo>
                      <a:pt x="35" y="82"/>
                    </a:lnTo>
                    <a:lnTo>
                      <a:pt x="24" y="82"/>
                    </a:lnTo>
                    <a:lnTo>
                      <a:pt x="11" y="82"/>
                    </a:lnTo>
                    <a:lnTo>
                      <a:pt x="11" y="70"/>
                    </a:lnTo>
                    <a:lnTo>
                      <a:pt x="0" y="59"/>
                    </a:lnTo>
                    <a:lnTo>
                      <a:pt x="0" y="35"/>
                    </a:lnTo>
                    <a:lnTo>
                      <a:pt x="0" y="23"/>
                    </a:lnTo>
                    <a:lnTo>
                      <a:pt x="11" y="11"/>
                    </a:lnTo>
                    <a:lnTo>
                      <a:pt x="11" y="0"/>
                    </a:lnTo>
                    <a:lnTo>
                      <a:pt x="2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08" name="Freeform 147"/>
              <p:cNvSpPr>
                <a:spLocks/>
              </p:cNvSpPr>
              <p:nvPr/>
            </p:nvSpPr>
            <p:spPr bwMode="auto">
              <a:xfrm>
                <a:off x="1399" y="1475"/>
                <a:ext cx="23" cy="24"/>
              </a:xfrm>
              <a:custGeom>
                <a:avLst/>
                <a:gdLst>
                  <a:gd name="T0" fmla="*/ 1 w 46"/>
                  <a:gd name="T1" fmla="*/ 1 h 47"/>
                  <a:gd name="T2" fmla="*/ 1 w 46"/>
                  <a:gd name="T3" fmla="*/ 1 h 47"/>
                  <a:gd name="T4" fmla="*/ 1 w 46"/>
                  <a:gd name="T5" fmla="*/ 1 h 47"/>
                  <a:gd name="T6" fmla="*/ 1 w 46"/>
                  <a:gd name="T7" fmla="*/ 1 h 47"/>
                  <a:gd name="T8" fmla="*/ 1 w 46"/>
                  <a:gd name="T9" fmla="*/ 0 h 47"/>
                  <a:gd name="T10" fmla="*/ 0 w 46"/>
                  <a:gd name="T11" fmla="*/ 0 h 47"/>
                  <a:gd name="T12" fmla="*/ 0 w 46"/>
                  <a:gd name="T13" fmla="*/ 1 h 47"/>
                  <a:gd name="T14" fmla="*/ 0 w 46"/>
                  <a:gd name="T15" fmla="*/ 1 h 47"/>
                  <a:gd name="T16" fmla="*/ 1 w 46"/>
                  <a:gd name="T17" fmla="*/ 1 h 47"/>
                  <a:gd name="T18" fmla="*/ 1 w 46"/>
                  <a:gd name="T19" fmla="*/ 1 h 47"/>
                  <a:gd name="T20" fmla="*/ 1 w 46"/>
                  <a:gd name="T21" fmla="*/ 1 h 47"/>
                  <a:gd name="T22" fmla="*/ 1 w 46"/>
                  <a:gd name="T23" fmla="*/ 1 h 47"/>
                  <a:gd name="T24" fmla="*/ 1 w 46"/>
                  <a:gd name="T25" fmla="*/ 1 h 4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6"/>
                  <a:gd name="T40" fmla="*/ 0 h 47"/>
                  <a:gd name="T41" fmla="*/ 46 w 46"/>
                  <a:gd name="T42" fmla="*/ 47 h 4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6" h="47">
                    <a:moveTo>
                      <a:pt x="46" y="47"/>
                    </a:moveTo>
                    <a:lnTo>
                      <a:pt x="46" y="47"/>
                    </a:lnTo>
                    <a:lnTo>
                      <a:pt x="34" y="35"/>
                    </a:lnTo>
                    <a:lnTo>
                      <a:pt x="34" y="12"/>
                    </a:lnTo>
                    <a:lnTo>
                      <a:pt x="23" y="0"/>
                    </a:lnTo>
                    <a:lnTo>
                      <a:pt x="0" y="0"/>
                    </a:lnTo>
                    <a:lnTo>
                      <a:pt x="0" y="23"/>
                    </a:lnTo>
                    <a:lnTo>
                      <a:pt x="11" y="35"/>
                    </a:lnTo>
                    <a:lnTo>
                      <a:pt x="11" y="47"/>
                    </a:lnTo>
                    <a:lnTo>
                      <a:pt x="46" y="4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09" name="Freeform 148"/>
              <p:cNvSpPr>
                <a:spLocks/>
              </p:cNvSpPr>
              <p:nvPr/>
            </p:nvSpPr>
            <p:spPr bwMode="auto">
              <a:xfrm>
                <a:off x="1399" y="1499"/>
                <a:ext cx="23" cy="29"/>
              </a:xfrm>
              <a:custGeom>
                <a:avLst/>
                <a:gdLst>
                  <a:gd name="T0" fmla="*/ 0 w 46"/>
                  <a:gd name="T1" fmla="*/ 1 h 58"/>
                  <a:gd name="T2" fmla="*/ 0 w 46"/>
                  <a:gd name="T3" fmla="*/ 1 h 58"/>
                  <a:gd name="T4" fmla="*/ 1 w 46"/>
                  <a:gd name="T5" fmla="*/ 1 h 58"/>
                  <a:gd name="T6" fmla="*/ 1 w 46"/>
                  <a:gd name="T7" fmla="*/ 1 h 58"/>
                  <a:gd name="T8" fmla="*/ 1 w 46"/>
                  <a:gd name="T9" fmla="*/ 1 h 58"/>
                  <a:gd name="T10" fmla="*/ 1 w 46"/>
                  <a:gd name="T11" fmla="*/ 0 h 58"/>
                  <a:gd name="T12" fmla="*/ 1 w 46"/>
                  <a:gd name="T13" fmla="*/ 0 h 58"/>
                  <a:gd name="T14" fmla="*/ 1 w 46"/>
                  <a:gd name="T15" fmla="*/ 1 h 58"/>
                  <a:gd name="T16" fmla="*/ 1 w 46"/>
                  <a:gd name="T17" fmla="*/ 1 h 58"/>
                  <a:gd name="T18" fmla="*/ 0 w 46"/>
                  <a:gd name="T19" fmla="*/ 1 h 58"/>
                  <a:gd name="T20" fmla="*/ 0 w 46"/>
                  <a:gd name="T21" fmla="*/ 1 h 58"/>
                  <a:gd name="T22" fmla="*/ 0 w 46"/>
                  <a:gd name="T23" fmla="*/ 1 h 58"/>
                  <a:gd name="T24" fmla="*/ 0 w 46"/>
                  <a:gd name="T25" fmla="*/ 1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6"/>
                  <a:gd name="T40" fmla="*/ 0 h 58"/>
                  <a:gd name="T41" fmla="*/ 46 w 46"/>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6" h="58">
                    <a:moveTo>
                      <a:pt x="0" y="58"/>
                    </a:moveTo>
                    <a:lnTo>
                      <a:pt x="0" y="58"/>
                    </a:lnTo>
                    <a:lnTo>
                      <a:pt x="23" y="58"/>
                    </a:lnTo>
                    <a:lnTo>
                      <a:pt x="34" y="47"/>
                    </a:lnTo>
                    <a:lnTo>
                      <a:pt x="34" y="24"/>
                    </a:lnTo>
                    <a:lnTo>
                      <a:pt x="46" y="0"/>
                    </a:lnTo>
                    <a:lnTo>
                      <a:pt x="11" y="0"/>
                    </a:lnTo>
                    <a:lnTo>
                      <a:pt x="11" y="24"/>
                    </a:lnTo>
                    <a:lnTo>
                      <a:pt x="0" y="35"/>
                    </a:lnTo>
                    <a:lnTo>
                      <a:pt x="0" y="5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10" name="Freeform 149"/>
              <p:cNvSpPr>
                <a:spLocks/>
              </p:cNvSpPr>
              <p:nvPr/>
            </p:nvSpPr>
            <p:spPr bwMode="auto">
              <a:xfrm>
                <a:off x="1381" y="1499"/>
                <a:ext cx="18" cy="29"/>
              </a:xfrm>
              <a:custGeom>
                <a:avLst/>
                <a:gdLst>
                  <a:gd name="T0" fmla="*/ 0 w 36"/>
                  <a:gd name="T1" fmla="*/ 0 h 58"/>
                  <a:gd name="T2" fmla="*/ 0 w 36"/>
                  <a:gd name="T3" fmla="*/ 0 h 58"/>
                  <a:gd name="T4" fmla="*/ 0 w 36"/>
                  <a:gd name="T5" fmla="*/ 1 h 58"/>
                  <a:gd name="T6" fmla="*/ 1 w 36"/>
                  <a:gd name="T7" fmla="*/ 1 h 58"/>
                  <a:gd name="T8" fmla="*/ 1 w 36"/>
                  <a:gd name="T9" fmla="*/ 1 h 58"/>
                  <a:gd name="T10" fmla="*/ 1 w 36"/>
                  <a:gd name="T11" fmla="*/ 1 h 58"/>
                  <a:gd name="T12" fmla="*/ 1 w 36"/>
                  <a:gd name="T13" fmla="*/ 1 h 58"/>
                  <a:gd name="T14" fmla="*/ 1 w 36"/>
                  <a:gd name="T15" fmla="*/ 1 h 58"/>
                  <a:gd name="T16" fmla="*/ 1 w 36"/>
                  <a:gd name="T17" fmla="*/ 1 h 58"/>
                  <a:gd name="T18" fmla="*/ 1 w 36"/>
                  <a:gd name="T19" fmla="*/ 1 h 58"/>
                  <a:gd name="T20" fmla="*/ 1 w 36"/>
                  <a:gd name="T21" fmla="*/ 0 h 58"/>
                  <a:gd name="T22" fmla="*/ 1 w 36"/>
                  <a:gd name="T23" fmla="*/ 0 h 58"/>
                  <a:gd name="T24" fmla="*/ 0 w 36"/>
                  <a:gd name="T25" fmla="*/ 0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58"/>
                  <a:gd name="T41" fmla="*/ 36 w 36"/>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58">
                    <a:moveTo>
                      <a:pt x="0" y="0"/>
                    </a:moveTo>
                    <a:lnTo>
                      <a:pt x="0" y="0"/>
                    </a:lnTo>
                    <a:lnTo>
                      <a:pt x="0" y="24"/>
                    </a:lnTo>
                    <a:lnTo>
                      <a:pt x="12" y="47"/>
                    </a:lnTo>
                    <a:lnTo>
                      <a:pt x="23" y="58"/>
                    </a:lnTo>
                    <a:lnTo>
                      <a:pt x="36" y="58"/>
                    </a:lnTo>
                    <a:lnTo>
                      <a:pt x="36" y="35"/>
                    </a:lnTo>
                    <a:lnTo>
                      <a:pt x="36" y="24"/>
                    </a:lnTo>
                    <a:lnTo>
                      <a:pt x="23" y="24"/>
                    </a:lnTo>
                    <a:lnTo>
                      <a:pt x="23"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11" name="Freeform 150"/>
              <p:cNvSpPr>
                <a:spLocks/>
              </p:cNvSpPr>
              <p:nvPr/>
            </p:nvSpPr>
            <p:spPr bwMode="auto">
              <a:xfrm>
                <a:off x="1381" y="1475"/>
                <a:ext cx="18" cy="24"/>
              </a:xfrm>
              <a:custGeom>
                <a:avLst/>
                <a:gdLst>
                  <a:gd name="T0" fmla="*/ 1 w 36"/>
                  <a:gd name="T1" fmla="*/ 0 h 47"/>
                  <a:gd name="T2" fmla="*/ 1 w 36"/>
                  <a:gd name="T3" fmla="*/ 0 h 47"/>
                  <a:gd name="T4" fmla="*/ 1 w 36"/>
                  <a:gd name="T5" fmla="*/ 0 h 47"/>
                  <a:gd name="T6" fmla="*/ 1 w 36"/>
                  <a:gd name="T7" fmla="*/ 1 h 47"/>
                  <a:gd name="T8" fmla="*/ 0 w 36"/>
                  <a:gd name="T9" fmla="*/ 1 h 47"/>
                  <a:gd name="T10" fmla="*/ 0 w 36"/>
                  <a:gd name="T11" fmla="*/ 1 h 47"/>
                  <a:gd name="T12" fmla="*/ 1 w 36"/>
                  <a:gd name="T13" fmla="*/ 1 h 47"/>
                  <a:gd name="T14" fmla="*/ 1 w 36"/>
                  <a:gd name="T15" fmla="*/ 1 h 47"/>
                  <a:gd name="T16" fmla="*/ 1 w 36"/>
                  <a:gd name="T17" fmla="*/ 1 h 47"/>
                  <a:gd name="T18" fmla="*/ 1 w 36"/>
                  <a:gd name="T19" fmla="*/ 1 h 47"/>
                  <a:gd name="T20" fmla="*/ 1 w 36"/>
                  <a:gd name="T21" fmla="*/ 1 h 47"/>
                  <a:gd name="T22" fmla="*/ 1 w 36"/>
                  <a:gd name="T23" fmla="*/ 1 h 47"/>
                  <a:gd name="T24" fmla="*/ 1 w 36"/>
                  <a:gd name="T25" fmla="*/ 0 h 4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47"/>
                  <a:gd name="T41" fmla="*/ 36 w 36"/>
                  <a:gd name="T42" fmla="*/ 47 h 4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47">
                    <a:moveTo>
                      <a:pt x="36" y="0"/>
                    </a:moveTo>
                    <a:lnTo>
                      <a:pt x="36" y="0"/>
                    </a:lnTo>
                    <a:lnTo>
                      <a:pt x="23" y="0"/>
                    </a:lnTo>
                    <a:lnTo>
                      <a:pt x="12" y="12"/>
                    </a:lnTo>
                    <a:lnTo>
                      <a:pt x="0" y="35"/>
                    </a:lnTo>
                    <a:lnTo>
                      <a:pt x="0" y="47"/>
                    </a:lnTo>
                    <a:lnTo>
                      <a:pt x="23" y="47"/>
                    </a:lnTo>
                    <a:lnTo>
                      <a:pt x="23" y="35"/>
                    </a:lnTo>
                    <a:lnTo>
                      <a:pt x="36" y="35"/>
                    </a:lnTo>
                    <a:lnTo>
                      <a:pt x="36" y="23"/>
                    </a:lnTo>
                    <a:lnTo>
                      <a:pt x="36"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12" name="Freeform 151"/>
              <p:cNvSpPr>
                <a:spLocks/>
              </p:cNvSpPr>
              <p:nvPr/>
            </p:nvSpPr>
            <p:spPr bwMode="auto">
              <a:xfrm>
                <a:off x="1047" y="1850"/>
                <a:ext cx="182" cy="434"/>
              </a:xfrm>
              <a:custGeom>
                <a:avLst/>
                <a:gdLst>
                  <a:gd name="T0" fmla="*/ 1 w 363"/>
                  <a:gd name="T1" fmla="*/ 1 h 867"/>
                  <a:gd name="T2" fmla="*/ 1 w 363"/>
                  <a:gd name="T3" fmla="*/ 1 h 867"/>
                  <a:gd name="T4" fmla="*/ 1 w 363"/>
                  <a:gd name="T5" fmla="*/ 1 h 867"/>
                  <a:gd name="T6" fmla="*/ 1 w 363"/>
                  <a:gd name="T7" fmla="*/ 1 h 867"/>
                  <a:gd name="T8" fmla="*/ 1 w 363"/>
                  <a:gd name="T9" fmla="*/ 1 h 867"/>
                  <a:gd name="T10" fmla="*/ 1 w 363"/>
                  <a:gd name="T11" fmla="*/ 1 h 867"/>
                  <a:gd name="T12" fmla="*/ 1 w 363"/>
                  <a:gd name="T13" fmla="*/ 1 h 867"/>
                  <a:gd name="T14" fmla="*/ 1 w 363"/>
                  <a:gd name="T15" fmla="*/ 1 h 867"/>
                  <a:gd name="T16" fmla="*/ 1 w 363"/>
                  <a:gd name="T17" fmla="*/ 1 h 867"/>
                  <a:gd name="T18" fmla="*/ 1 w 363"/>
                  <a:gd name="T19" fmla="*/ 1 h 867"/>
                  <a:gd name="T20" fmla="*/ 1 w 363"/>
                  <a:gd name="T21" fmla="*/ 1 h 867"/>
                  <a:gd name="T22" fmla="*/ 1 w 363"/>
                  <a:gd name="T23" fmla="*/ 1 h 867"/>
                  <a:gd name="T24" fmla="*/ 1 w 363"/>
                  <a:gd name="T25" fmla="*/ 1 h 867"/>
                  <a:gd name="T26" fmla="*/ 1 w 363"/>
                  <a:gd name="T27" fmla="*/ 1 h 867"/>
                  <a:gd name="T28" fmla="*/ 1 w 363"/>
                  <a:gd name="T29" fmla="*/ 1 h 867"/>
                  <a:gd name="T30" fmla="*/ 1 w 363"/>
                  <a:gd name="T31" fmla="*/ 1 h 867"/>
                  <a:gd name="T32" fmla="*/ 1 w 363"/>
                  <a:gd name="T33" fmla="*/ 1 h 867"/>
                  <a:gd name="T34" fmla="*/ 1 w 363"/>
                  <a:gd name="T35" fmla="*/ 1 h 867"/>
                  <a:gd name="T36" fmla="*/ 1 w 363"/>
                  <a:gd name="T37" fmla="*/ 1 h 867"/>
                  <a:gd name="T38" fmla="*/ 1 w 363"/>
                  <a:gd name="T39" fmla="*/ 1 h 867"/>
                  <a:gd name="T40" fmla="*/ 1 w 363"/>
                  <a:gd name="T41" fmla="*/ 1 h 867"/>
                  <a:gd name="T42" fmla="*/ 1 w 363"/>
                  <a:gd name="T43" fmla="*/ 1 h 867"/>
                  <a:gd name="T44" fmla="*/ 1 w 363"/>
                  <a:gd name="T45" fmla="*/ 1 h 867"/>
                  <a:gd name="T46" fmla="*/ 1 w 363"/>
                  <a:gd name="T47" fmla="*/ 1 h 867"/>
                  <a:gd name="T48" fmla="*/ 1 w 363"/>
                  <a:gd name="T49" fmla="*/ 1 h 867"/>
                  <a:gd name="T50" fmla="*/ 1 w 363"/>
                  <a:gd name="T51" fmla="*/ 1 h 867"/>
                  <a:gd name="T52" fmla="*/ 1 w 363"/>
                  <a:gd name="T53" fmla="*/ 1 h 867"/>
                  <a:gd name="T54" fmla="*/ 1 w 363"/>
                  <a:gd name="T55" fmla="*/ 1 h 867"/>
                  <a:gd name="T56" fmla="*/ 1 w 363"/>
                  <a:gd name="T57" fmla="*/ 1 h 867"/>
                  <a:gd name="T58" fmla="*/ 1 w 363"/>
                  <a:gd name="T59" fmla="*/ 1 h 867"/>
                  <a:gd name="T60" fmla="*/ 1 w 363"/>
                  <a:gd name="T61" fmla="*/ 1 h 867"/>
                  <a:gd name="T62" fmla="*/ 1 w 363"/>
                  <a:gd name="T63" fmla="*/ 1 h 867"/>
                  <a:gd name="T64" fmla="*/ 1 w 363"/>
                  <a:gd name="T65" fmla="*/ 1 h 867"/>
                  <a:gd name="T66" fmla="*/ 1 w 363"/>
                  <a:gd name="T67" fmla="*/ 1 h 86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3"/>
                  <a:gd name="T103" fmla="*/ 0 h 867"/>
                  <a:gd name="T104" fmla="*/ 363 w 363"/>
                  <a:gd name="T105" fmla="*/ 867 h 86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3" h="867">
                    <a:moveTo>
                      <a:pt x="351" y="210"/>
                    </a:moveTo>
                    <a:lnTo>
                      <a:pt x="351" y="363"/>
                    </a:lnTo>
                    <a:lnTo>
                      <a:pt x="351" y="515"/>
                    </a:lnTo>
                    <a:lnTo>
                      <a:pt x="363" y="668"/>
                    </a:lnTo>
                    <a:lnTo>
                      <a:pt x="363" y="820"/>
                    </a:lnTo>
                    <a:lnTo>
                      <a:pt x="363" y="831"/>
                    </a:lnTo>
                    <a:lnTo>
                      <a:pt x="351" y="843"/>
                    </a:lnTo>
                    <a:lnTo>
                      <a:pt x="351" y="855"/>
                    </a:lnTo>
                    <a:lnTo>
                      <a:pt x="339" y="867"/>
                    </a:lnTo>
                    <a:lnTo>
                      <a:pt x="327" y="867"/>
                    </a:lnTo>
                    <a:lnTo>
                      <a:pt x="316" y="867"/>
                    </a:lnTo>
                    <a:lnTo>
                      <a:pt x="292" y="867"/>
                    </a:lnTo>
                    <a:lnTo>
                      <a:pt x="281" y="855"/>
                    </a:lnTo>
                    <a:lnTo>
                      <a:pt x="257" y="855"/>
                    </a:lnTo>
                    <a:lnTo>
                      <a:pt x="245" y="855"/>
                    </a:lnTo>
                    <a:lnTo>
                      <a:pt x="222" y="855"/>
                    </a:lnTo>
                    <a:lnTo>
                      <a:pt x="210" y="855"/>
                    </a:lnTo>
                    <a:lnTo>
                      <a:pt x="186" y="843"/>
                    </a:lnTo>
                    <a:lnTo>
                      <a:pt x="175" y="843"/>
                    </a:lnTo>
                    <a:lnTo>
                      <a:pt x="151" y="843"/>
                    </a:lnTo>
                    <a:lnTo>
                      <a:pt x="140" y="843"/>
                    </a:lnTo>
                    <a:lnTo>
                      <a:pt x="117" y="843"/>
                    </a:lnTo>
                    <a:lnTo>
                      <a:pt x="104" y="843"/>
                    </a:lnTo>
                    <a:lnTo>
                      <a:pt x="82" y="843"/>
                    </a:lnTo>
                    <a:lnTo>
                      <a:pt x="69" y="843"/>
                    </a:lnTo>
                    <a:lnTo>
                      <a:pt x="58" y="820"/>
                    </a:lnTo>
                    <a:lnTo>
                      <a:pt x="58" y="796"/>
                    </a:lnTo>
                    <a:lnTo>
                      <a:pt x="46" y="761"/>
                    </a:lnTo>
                    <a:lnTo>
                      <a:pt x="46" y="738"/>
                    </a:lnTo>
                    <a:lnTo>
                      <a:pt x="58" y="726"/>
                    </a:lnTo>
                    <a:lnTo>
                      <a:pt x="69" y="714"/>
                    </a:lnTo>
                    <a:lnTo>
                      <a:pt x="82" y="703"/>
                    </a:lnTo>
                    <a:lnTo>
                      <a:pt x="93" y="703"/>
                    </a:lnTo>
                    <a:lnTo>
                      <a:pt x="93" y="690"/>
                    </a:lnTo>
                    <a:lnTo>
                      <a:pt x="104" y="679"/>
                    </a:lnTo>
                    <a:lnTo>
                      <a:pt x="117" y="668"/>
                    </a:lnTo>
                    <a:lnTo>
                      <a:pt x="128" y="656"/>
                    </a:lnTo>
                    <a:lnTo>
                      <a:pt x="117" y="644"/>
                    </a:lnTo>
                    <a:lnTo>
                      <a:pt x="93" y="632"/>
                    </a:lnTo>
                    <a:lnTo>
                      <a:pt x="82" y="621"/>
                    </a:lnTo>
                    <a:lnTo>
                      <a:pt x="58" y="610"/>
                    </a:lnTo>
                    <a:lnTo>
                      <a:pt x="34" y="597"/>
                    </a:lnTo>
                    <a:lnTo>
                      <a:pt x="23" y="586"/>
                    </a:lnTo>
                    <a:lnTo>
                      <a:pt x="11" y="574"/>
                    </a:lnTo>
                    <a:lnTo>
                      <a:pt x="0" y="562"/>
                    </a:lnTo>
                    <a:lnTo>
                      <a:pt x="11" y="504"/>
                    </a:lnTo>
                    <a:lnTo>
                      <a:pt x="23" y="457"/>
                    </a:lnTo>
                    <a:lnTo>
                      <a:pt x="34" y="398"/>
                    </a:lnTo>
                    <a:lnTo>
                      <a:pt x="58" y="340"/>
                    </a:lnTo>
                    <a:lnTo>
                      <a:pt x="69" y="281"/>
                    </a:lnTo>
                    <a:lnTo>
                      <a:pt x="82" y="234"/>
                    </a:lnTo>
                    <a:lnTo>
                      <a:pt x="104" y="175"/>
                    </a:lnTo>
                    <a:lnTo>
                      <a:pt x="117" y="128"/>
                    </a:lnTo>
                    <a:lnTo>
                      <a:pt x="140" y="106"/>
                    </a:lnTo>
                    <a:lnTo>
                      <a:pt x="151" y="93"/>
                    </a:lnTo>
                    <a:lnTo>
                      <a:pt x="164" y="70"/>
                    </a:lnTo>
                    <a:lnTo>
                      <a:pt x="186" y="58"/>
                    </a:lnTo>
                    <a:lnTo>
                      <a:pt x="199" y="47"/>
                    </a:lnTo>
                    <a:lnTo>
                      <a:pt x="210" y="24"/>
                    </a:lnTo>
                    <a:lnTo>
                      <a:pt x="234" y="11"/>
                    </a:lnTo>
                    <a:lnTo>
                      <a:pt x="245" y="0"/>
                    </a:lnTo>
                    <a:lnTo>
                      <a:pt x="257" y="35"/>
                    </a:lnTo>
                    <a:lnTo>
                      <a:pt x="281" y="58"/>
                    </a:lnTo>
                    <a:lnTo>
                      <a:pt x="292" y="82"/>
                    </a:lnTo>
                    <a:lnTo>
                      <a:pt x="304" y="106"/>
                    </a:lnTo>
                    <a:lnTo>
                      <a:pt x="316" y="128"/>
                    </a:lnTo>
                    <a:lnTo>
                      <a:pt x="327" y="164"/>
                    </a:lnTo>
                    <a:lnTo>
                      <a:pt x="339" y="188"/>
                    </a:lnTo>
                    <a:lnTo>
                      <a:pt x="351" y="210"/>
                    </a:lnTo>
                    <a:close/>
                  </a:path>
                </a:pathLst>
              </a:custGeom>
              <a:solidFill>
                <a:srgbClr val="B7B7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13" name="Freeform 152"/>
              <p:cNvSpPr>
                <a:spLocks/>
              </p:cNvSpPr>
              <p:nvPr/>
            </p:nvSpPr>
            <p:spPr bwMode="auto">
              <a:xfrm>
                <a:off x="1211" y="1956"/>
                <a:ext cx="24" cy="310"/>
              </a:xfrm>
              <a:custGeom>
                <a:avLst/>
                <a:gdLst>
                  <a:gd name="T0" fmla="*/ 1 w 47"/>
                  <a:gd name="T1" fmla="*/ 0 h 621"/>
                  <a:gd name="T2" fmla="*/ 1 w 47"/>
                  <a:gd name="T3" fmla="*/ 0 h 621"/>
                  <a:gd name="T4" fmla="*/ 1 w 47"/>
                  <a:gd name="T5" fmla="*/ 0 h 621"/>
                  <a:gd name="T6" fmla="*/ 1 w 47"/>
                  <a:gd name="T7" fmla="*/ 0 h 621"/>
                  <a:gd name="T8" fmla="*/ 1 w 47"/>
                  <a:gd name="T9" fmla="*/ 0 h 621"/>
                  <a:gd name="T10" fmla="*/ 1 w 47"/>
                  <a:gd name="T11" fmla="*/ 0 h 621"/>
                  <a:gd name="T12" fmla="*/ 0 w 47"/>
                  <a:gd name="T13" fmla="*/ 0 h 621"/>
                  <a:gd name="T14" fmla="*/ 1 w 47"/>
                  <a:gd name="T15" fmla="*/ 0 h 621"/>
                  <a:gd name="T16" fmla="*/ 1 w 47"/>
                  <a:gd name="T17" fmla="*/ 0 h 621"/>
                  <a:gd name="T18" fmla="*/ 1 w 47"/>
                  <a:gd name="T19" fmla="*/ 0 h 621"/>
                  <a:gd name="T20" fmla="*/ 1 w 47"/>
                  <a:gd name="T21" fmla="*/ 0 h 621"/>
                  <a:gd name="T22" fmla="*/ 1 w 47"/>
                  <a:gd name="T23" fmla="*/ 0 h 621"/>
                  <a:gd name="T24" fmla="*/ 1 w 47"/>
                  <a:gd name="T25" fmla="*/ 0 h 621"/>
                  <a:gd name="T26" fmla="*/ 1 w 47"/>
                  <a:gd name="T27" fmla="*/ 0 h 621"/>
                  <a:gd name="T28" fmla="*/ 1 w 47"/>
                  <a:gd name="T29" fmla="*/ 0 h 621"/>
                  <a:gd name="T30" fmla="*/ 1 w 47"/>
                  <a:gd name="T31" fmla="*/ 0 h 621"/>
                  <a:gd name="T32" fmla="*/ 1 w 47"/>
                  <a:gd name="T33" fmla="*/ 0 h 621"/>
                  <a:gd name="T34" fmla="*/ 1 w 47"/>
                  <a:gd name="T35" fmla="*/ 0 h 62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621"/>
                  <a:gd name="T56" fmla="*/ 47 w 47"/>
                  <a:gd name="T57" fmla="*/ 621 h 62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621">
                    <a:moveTo>
                      <a:pt x="47" y="621"/>
                    </a:moveTo>
                    <a:lnTo>
                      <a:pt x="47" y="610"/>
                    </a:lnTo>
                    <a:lnTo>
                      <a:pt x="47" y="458"/>
                    </a:lnTo>
                    <a:lnTo>
                      <a:pt x="36" y="305"/>
                    </a:lnTo>
                    <a:lnTo>
                      <a:pt x="36" y="153"/>
                    </a:lnTo>
                    <a:lnTo>
                      <a:pt x="36" y="0"/>
                    </a:lnTo>
                    <a:lnTo>
                      <a:pt x="0" y="0"/>
                    </a:lnTo>
                    <a:lnTo>
                      <a:pt x="12" y="153"/>
                    </a:lnTo>
                    <a:lnTo>
                      <a:pt x="12" y="305"/>
                    </a:lnTo>
                    <a:lnTo>
                      <a:pt x="24" y="458"/>
                    </a:lnTo>
                    <a:lnTo>
                      <a:pt x="24" y="610"/>
                    </a:lnTo>
                    <a:lnTo>
                      <a:pt x="24" y="621"/>
                    </a:lnTo>
                    <a:lnTo>
                      <a:pt x="36" y="621"/>
                    </a:lnTo>
                    <a:lnTo>
                      <a:pt x="47" y="621"/>
                    </a:lnTo>
                    <a:lnTo>
                      <a:pt x="47" y="610"/>
                    </a:lnTo>
                    <a:lnTo>
                      <a:pt x="47" y="62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14" name="Freeform 153"/>
              <p:cNvSpPr>
                <a:spLocks/>
              </p:cNvSpPr>
              <p:nvPr/>
            </p:nvSpPr>
            <p:spPr bwMode="auto">
              <a:xfrm>
                <a:off x="1211" y="2260"/>
                <a:ext cx="24" cy="30"/>
              </a:xfrm>
              <a:custGeom>
                <a:avLst/>
                <a:gdLst>
                  <a:gd name="T0" fmla="*/ 1 w 47"/>
                  <a:gd name="T1" fmla="*/ 1 h 58"/>
                  <a:gd name="T2" fmla="*/ 1 w 47"/>
                  <a:gd name="T3" fmla="*/ 1 h 58"/>
                  <a:gd name="T4" fmla="*/ 1 w 47"/>
                  <a:gd name="T5" fmla="*/ 1 h 58"/>
                  <a:gd name="T6" fmla="*/ 1 w 47"/>
                  <a:gd name="T7" fmla="*/ 1 h 58"/>
                  <a:gd name="T8" fmla="*/ 1 w 47"/>
                  <a:gd name="T9" fmla="*/ 1 h 58"/>
                  <a:gd name="T10" fmla="*/ 1 w 47"/>
                  <a:gd name="T11" fmla="*/ 1 h 58"/>
                  <a:gd name="T12" fmla="*/ 1 w 47"/>
                  <a:gd name="T13" fmla="*/ 0 h 58"/>
                  <a:gd name="T14" fmla="*/ 1 w 47"/>
                  <a:gd name="T15" fmla="*/ 1 h 58"/>
                  <a:gd name="T16" fmla="*/ 1 w 47"/>
                  <a:gd name="T17" fmla="*/ 1 h 58"/>
                  <a:gd name="T18" fmla="*/ 1 w 47"/>
                  <a:gd name="T19" fmla="*/ 1 h 58"/>
                  <a:gd name="T20" fmla="*/ 0 w 47"/>
                  <a:gd name="T21" fmla="*/ 1 h 58"/>
                  <a:gd name="T22" fmla="*/ 1 w 47"/>
                  <a:gd name="T23" fmla="*/ 1 h 58"/>
                  <a:gd name="T24" fmla="*/ 0 w 47"/>
                  <a:gd name="T25" fmla="*/ 1 h 58"/>
                  <a:gd name="T26" fmla="*/ 0 w 47"/>
                  <a:gd name="T27" fmla="*/ 1 h 58"/>
                  <a:gd name="T28" fmla="*/ 1 w 47"/>
                  <a:gd name="T29" fmla="*/ 1 h 58"/>
                  <a:gd name="T30" fmla="*/ 1 w 47"/>
                  <a:gd name="T31" fmla="*/ 1 h 58"/>
                  <a:gd name="T32" fmla="*/ 1 w 47"/>
                  <a:gd name="T33" fmla="*/ 1 h 58"/>
                  <a:gd name="T34" fmla="*/ 1 w 47"/>
                  <a:gd name="T35" fmla="*/ 1 h 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58"/>
                  <a:gd name="T56" fmla="*/ 47 w 47"/>
                  <a:gd name="T57" fmla="*/ 58 h 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58">
                    <a:moveTo>
                      <a:pt x="12" y="58"/>
                    </a:moveTo>
                    <a:lnTo>
                      <a:pt x="24" y="58"/>
                    </a:lnTo>
                    <a:lnTo>
                      <a:pt x="36" y="47"/>
                    </a:lnTo>
                    <a:lnTo>
                      <a:pt x="36" y="35"/>
                    </a:lnTo>
                    <a:lnTo>
                      <a:pt x="47" y="23"/>
                    </a:lnTo>
                    <a:lnTo>
                      <a:pt x="47" y="11"/>
                    </a:lnTo>
                    <a:lnTo>
                      <a:pt x="24" y="0"/>
                    </a:lnTo>
                    <a:lnTo>
                      <a:pt x="24" y="11"/>
                    </a:lnTo>
                    <a:lnTo>
                      <a:pt x="12" y="23"/>
                    </a:lnTo>
                    <a:lnTo>
                      <a:pt x="12" y="35"/>
                    </a:lnTo>
                    <a:lnTo>
                      <a:pt x="0" y="47"/>
                    </a:lnTo>
                    <a:lnTo>
                      <a:pt x="12" y="35"/>
                    </a:lnTo>
                    <a:lnTo>
                      <a:pt x="0" y="47"/>
                    </a:lnTo>
                    <a:lnTo>
                      <a:pt x="0" y="58"/>
                    </a:lnTo>
                    <a:lnTo>
                      <a:pt x="12" y="58"/>
                    </a:lnTo>
                    <a:lnTo>
                      <a:pt x="24" y="58"/>
                    </a:lnTo>
                    <a:lnTo>
                      <a:pt x="12" y="5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15" name="Freeform 154"/>
              <p:cNvSpPr>
                <a:spLocks/>
              </p:cNvSpPr>
              <p:nvPr/>
            </p:nvSpPr>
            <p:spPr bwMode="auto">
              <a:xfrm>
                <a:off x="1077" y="2266"/>
                <a:ext cx="140" cy="24"/>
              </a:xfrm>
              <a:custGeom>
                <a:avLst/>
                <a:gdLst>
                  <a:gd name="T0" fmla="*/ 0 w 281"/>
                  <a:gd name="T1" fmla="*/ 1 h 47"/>
                  <a:gd name="T2" fmla="*/ 0 w 281"/>
                  <a:gd name="T3" fmla="*/ 1 h 47"/>
                  <a:gd name="T4" fmla="*/ 0 w 281"/>
                  <a:gd name="T5" fmla="*/ 1 h 47"/>
                  <a:gd name="T6" fmla="*/ 0 w 281"/>
                  <a:gd name="T7" fmla="*/ 1 h 47"/>
                  <a:gd name="T8" fmla="*/ 0 w 281"/>
                  <a:gd name="T9" fmla="*/ 1 h 47"/>
                  <a:gd name="T10" fmla="*/ 0 w 281"/>
                  <a:gd name="T11" fmla="*/ 1 h 47"/>
                  <a:gd name="T12" fmla="*/ 0 w 281"/>
                  <a:gd name="T13" fmla="*/ 1 h 47"/>
                  <a:gd name="T14" fmla="*/ 0 w 281"/>
                  <a:gd name="T15" fmla="*/ 1 h 47"/>
                  <a:gd name="T16" fmla="*/ 0 w 281"/>
                  <a:gd name="T17" fmla="*/ 1 h 47"/>
                  <a:gd name="T18" fmla="*/ 0 w 281"/>
                  <a:gd name="T19" fmla="*/ 1 h 47"/>
                  <a:gd name="T20" fmla="*/ 0 w 281"/>
                  <a:gd name="T21" fmla="*/ 1 h 47"/>
                  <a:gd name="T22" fmla="*/ 0 w 281"/>
                  <a:gd name="T23" fmla="*/ 1 h 47"/>
                  <a:gd name="T24" fmla="*/ 0 w 281"/>
                  <a:gd name="T25" fmla="*/ 1 h 47"/>
                  <a:gd name="T26" fmla="*/ 0 w 281"/>
                  <a:gd name="T27" fmla="*/ 1 h 47"/>
                  <a:gd name="T28" fmla="*/ 0 w 281"/>
                  <a:gd name="T29" fmla="*/ 1 h 47"/>
                  <a:gd name="T30" fmla="*/ 0 w 281"/>
                  <a:gd name="T31" fmla="*/ 1 h 47"/>
                  <a:gd name="T32" fmla="*/ 0 w 281"/>
                  <a:gd name="T33" fmla="*/ 1 h 47"/>
                  <a:gd name="T34" fmla="*/ 0 w 281"/>
                  <a:gd name="T35" fmla="*/ 1 h 47"/>
                  <a:gd name="T36" fmla="*/ 0 w 281"/>
                  <a:gd name="T37" fmla="*/ 1 h 47"/>
                  <a:gd name="T38" fmla="*/ 0 w 281"/>
                  <a:gd name="T39" fmla="*/ 1 h 47"/>
                  <a:gd name="T40" fmla="*/ 0 w 281"/>
                  <a:gd name="T41" fmla="*/ 1 h 47"/>
                  <a:gd name="T42" fmla="*/ 0 w 281"/>
                  <a:gd name="T43" fmla="*/ 1 h 47"/>
                  <a:gd name="T44" fmla="*/ 0 w 281"/>
                  <a:gd name="T45" fmla="*/ 1 h 47"/>
                  <a:gd name="T46" fmla="*/ 0 w 281"/>
                  <a:gd name="T47" fmla="*/ 1 h 47"/>
                  <a:gd name="T48" fmla="*/ 0 w 281"/>
                  <a:gd name="T49" fmla="*/ 1 h 47"/>
                  <a:gd name="T50" fmla="*/ 0 w 281"/>
                  <a:gd name="T51" fmla="*/ 1 h 47"/>
                  <a:gd name="T52" fmla="*/ 0 w 281"/>
                  <a:gd name="T53" fmla="*/ 1 h 47"/>
                  <a:gd name="T54" fmla="*/ 0 w 281"/>
                  <a:gd name="T55" fmla="*/ 0 h 47"/>
                  <a:gd name="T56" fmla="*/ 0 w 281"/>
                  <a:gd name="T57" fmla="*/ 0 h 47"/>
                  <a:gd name="T58" fmla="*/ 0 w 281"/>
                  <a:gd name="T59" fmla="*/ 0 h 47"/>
                  <a:gd name="T60" fmla="*/ 0 w 281"/>
                  <a:gd name="T61" fmla="*/ 0 h 47"/>
                  <a:gd name="T62" fmla="*/ 0 w 281"/>
                  <a:gd name="T63" fmla="*/ 0 h 47"/>
                  <a:gd name="T64" fmla="*/ 0 w 281"/>
                  <a:gd name="T65" fmla="*/ 0 h 47"/>
                  <a:gd name="T66" fmla="*/ 0 w 281"/>
                  <a:gd name="T67" fmla="*/ 0 h 47"/>
                  <a:gd name="T68" fmla="*/ 0 w 281"/>
                  <a:gd name="T69" fmla="*/ 0 h 47"/>
                  <a:gd name="T70" fmla="*/ 0 w 281"/>
                  <a:gd name="T71" fmla="*/ 0 h 47"/>
                  <a:gd name="T72" fmla="*/ 0 w 281"/>
                  <a:gd name="T73" fmla="*/ 0 h 47"/>
                  <a:gd name="T74" fmla="*/ 0 w 281"/>
                  <a:gd name="T75" fmla="*/ 0 h 47"/>
                  <a:gd name="T76" fmla="*/ 0 w 281"/>
                  <a:gd name="T77" fmla="*/ 1 h 47"/>
                  <a:gd name="T78" fmla="*/ 0 w 281"/>
                  <a:gd name="T79" fmla="*/ 1 h 47"/>
                  <a:gd name="T80" fmla="*/ 0 w 281"/>
                  <a:gd name="T81" fmla="*/ 1 h 47"/>
                  <a:gd name="T82" fmla="*/ 0 w 281"/>
                  <a:gd name="T83" fmla="*/ 1 h 4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1"/>
                  <a:gd name="T127" fmla="*/ 0 h 47"/>
                  <a:gd name="T128" fmla="*/ 281 w 281"/>
                  <a:gd name="T129" fmla="*/ 47 h 4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1" h="47">
                    <a:moveTo>
                      <a:pt x="0" y="12"/>
                    </a:moveTo>
                    <a:lnTo>
                      <a:pt x="11" y="24"/>
                    </a:lnTo>
                    <a:lnTo>
                      <a:pt x="24" y="24"/>
                    </a:lnTo>
                    <a:lnTo>
                      <a:pt x="46" y="24"/>
                    </a:lnTo>
                    <a:lnTo>
                      <a:pt x="59" y="24"/>
                    </a:lnTo>
                    <a:lnTo>
                      <a:pt x="82" y="24"/>
                    </a:lnTo>
                    <a:lnTo>
                      <a:pt x="93" y="24"/>
                    </a:lnTo>
                    <a:lnTo>
                      <a:pt x="106" y="24"/>
                    </a:lnTo>
                    <a:lnTo>
                      <a:pt x="128" y="36"/>
                    </a:lnTo>
                    <a:lnTo>
                      <a:pt x="152" y="36"/>
                    </a:lnTo>
                    <a:lnTo>
                      <a:pt x="164" y="36"/>
                    </a:lnTo>
                    <a:lnTo>
                      <a:pt x="187" y="36"/>
                    </a:lnTo>
                    <a:lnTo>
                      <a:pt x="199" y="36"/>
                    </a:lnTo>
                    <a:lnTo>
                      <a:pt x="223" y="47"/>
                    </a:lnTo>
                    <a:lnTo>
                      <a:pt x="234" y="47"/>
                    </a:lnTo>
                    <a:lnTo>
                      <a:pt x="246" y="47"/>
                    </a:lnTo>
                    <a:lnTo>
                      <a:pt x="269" y="47"/>
                    </a:lnTo>
                    <a:lnTo>
                      <a:pt x="281" y="47"/>
                    </a:lnTo>
                    <a:lnTo>
                      <a:pt x="281" y="24"/>
                    </a:lnTo>
                    <a:lnTo>
                      <a:pt x="269" y="24"/>
                    </a:lnTo>
                    <a:lnTo>
                      <a:pt x="258" y="24"/>
                    </a:lnTo>
                    <a:lnTo>
                      <a:pt x="234" y="24"/>
                    </a:lnTo>
                    <a:lnTo>
                      <a:pt x="223" y="12"/>
                    </a:lnTo>
                    <a:lnTo>
                      <a:pt x="199" y="12"/>
                    </a:lnTo>
                    <a:lnTo>
                      <a:pt x="187" y="12"/>
                    </a:lnTo>
                    <a:lnTo>
                      <a:pt x="164" y="12"/>
                    </a:lnTo>
                    <a:lnTo>
                      <a:pt x="152" y="12"/>
                    </a:lnTo>
                    <a:lnTo>
                      <a:pt x="128" y="0"/>
                    </a:lnTo>
                    <a:lnTo>
                      <a:pt x="117" y="0"/>
                    </a:lnTo>
                    <a:lnTo>
                      <a:pt x="93" y="0"/>
                    </a:lnTo>
                    <a:lnTo>
                      <a:pt x="82" y="0"/>
                    </a:lnTo>
                    <a:lnTo>
                      <a:pt x="59" y="0"/>
                    </a:lnTo>
                    <a:lnTo>
                      <a:pt x="46" y="0"/>
                    </a:lnTo>
                    <a:lnTo>
                      <a:pt x="24" y="0"/>
                    </a:lnTo>
                    <a:lnTo>
                      <a:pt x="11" y="0"/>
                    </a:lnTo>
                    <a:lnTo>
                      <a:pt x="24" y="0"/>
                    </a:lnTo>
                    <a:lnTo>
                      <a:pt x="11" y="0"/>
                    </a:lnTo>
                    <a:lnTo>
                      <a:pt x="0" y="0"/>
                    </a:lnTo>
                    <a:lnTo>
                      <a:pt x="0" y="12"/>
                    </a:lnTo>
                    <a:lnTo>
                      <a:pt x="11" y="24"/>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16" name="Freeform 155"/>
              <p:cNvSpPr>
                <a:spLocks/>
              </p:cNvSpPr>
              <p:nvPr/>
            </p:nvSpPr>
            <p:spPr bwMode="auto">
              <a:xfrm>
                <a:off x="1065" y="2214"/>
                <a:ext cx="23" cy="58"/>
              </a:xfrm>
              <a:custGeom>
                <a:avLst/>
                <a:gdLst>
                  <a:gd name="T0" fmla="*/ 0 w 48"/>
                  <a:gd name="T1" fmla="*/ 0 h 117"/>
                  <a:gd name="T2" fmla="*/ 0 w 48"/>
                  <a:gd name="T3" fmla="*/ 0 h 117"/>
                  <a:gd name="T4" fmla="*/ 0 w 48"/>
                  <a:gd name="T5" fmla="*/ 0 h 117"/>
                  <a:gd name="T6" fmla="*/ 0 w 48"/>
                  <a:gd name="T7" fmla="*/ 0 h 117"/>
                  <a:gd name="T8" fmla="*/ 0 w 48"/>
                  <a:gd name="T9" fmla="*/ 0 h 117"/>
                  <a:gd name="T10" fmla="*/ 0 w 48"/>
                  <a:gd name="T11" fmla="*/ 0 h 117"/>
                  <a:gd name="T12" fmla="*/ 0 w 48"/>
                  <a:gd name="T13" fmla="*/ 0 h 117"/>
                  <a:gd name="T14" fmla="*/ 0 w 48"/>
                  <a:gd name="T15" fmla="*/ 0 h 117"/>
                  <a:gd name="T16" fmla="*/ 0 w 48"/>
                  <a:gd name="T17" fmla="*/ 0 h 117"/>
                  <a:gd name="T18" fmla="*/ 0 w 48"/>
                  <a:gd name="T19" fmla="*/ 0 h 117"/>
                  <a:gd name="T20" fmla="*/ 0 w 48"/>
                  <a:gd name="T21" fmla="*/ 0 h 117"/>
                  <a:gd name="T22" fmla="*/ 0 w 48"/>
                  <a:gd name="T23" fmla="*/ 0 h 117"/>
                  <a:gd name="T24" fmla="*/ 0 w 48"/>
                  <a:gd name="T25" fmla="*/ 0 h 117"/>
                  <a:gd name="T26" fmla="*/ 0 w 48"/>
                  <a:gd name="T27" fmla="*/ 0 h 117"/>
                  <a:gd name="T28" fmla="*/ 0 w 48"/>
                  <a:gd name="T29" fmla="*/ 0 h 117"/>
                  <a:gd name="T30" fmla="*/ 0 w 48"/>
                  <a:gd name="T31" fmla="*/ 0 h 117"/>
                  <a:gd name="T32" fmla="*/ 0 w 48"/>
                  <a:gd name="T33" fmla="*/ 0 h 117"/>
                  <a:gd name="T34" fmla="*/ 0 w 48"/>
                  <a:gd name="T35" fmla="*/ 0 h 1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8"/>
                  <a:gd name="T55" fmla="*/ 0 h 117"/>
                  <a:gd name="T56" fmla="*/ 48 w 48"/>
                  <a:gd name="T57" fmla="*/ 117 h 1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8" h="117">
                    <a:moveTo>
                      <a:pt x="0" y="0"/>
                    </a:moveTo>
                    <a:lnTo>
                      <a:pt x="0" y="12"/>
                    </a:lnTo>
                    <a:lnTo>
                      <a:pt x="0" y="35"/>
                    </a:lnTo>
                    <a:lnTo>
                      <a:pt x="12" y="70"/>
                    </a:lnTo>
                    <a:lnTo>
                      <a:pt x="12" y="94"/>
                    </a:lnTo>
                    <a:lnTo>
                      <a:pt x="24" y="117"/>
                    </a:lnTo>
                    <a:lnTo>
                      <a:pt x="48" y="105"/>
                    </a:lnTo>
                    <a:lnTo>
                      <a:pt x="48" y="83"/>
                    </a:lnTo>
                    <a:lnTo>
                      <a:pt x="35" y="59"/>
                    </a:lnTo>
                    <a:lnTo>
                      <a:pt x="35" y="35"/>
                    </a:lnTo>
                    <a:lnTo>
                      <a:pt x="24" y="12"/>
                    </a:lnTo>
                    <a:lnTo>
                      <a:pt x="24" y="0"/>
                    </a:lnTo>
                    <a:lnTo>
                      <a:pt x="12" y="0"/>
                    </a:lnTo>
                    <a:lnTo>
                      <a:pt x="0" y="0"/>
                    </a:lnTo>
                    <a:lnTo>
                      <a:pt x="0" y="12"/>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17" name="Freeform 156"/>
              <p:cNvSpPr>
                <a:spLocks/>
              </p:cNvSpPr>
              <p:nvPr/>
            </p:nvSpPr>
            <p:spPr bwMode="auto">
              <a:xfrm>
                <a:off x="1065" y="2173"/>
                <a:ext cx="53" cy="46"/>
              </a:xfrm>
              <a:custGeom>
                <a:avLst/>
                <a:gdLst>
                  <a:gd name="T0" fmla="*/ 1 w 106"/>
                  <a:gd name="T1" fmla="*/ 0 h 94"/>
                  <a:gd name="T2" fmla="*/ 1 w 106"/>
                  <a:gd name="T3" fmla="*/ 0 h 94"/>
                  <a:gd name="T4" fmla="*/ 1 w 106"/>
                  <a:gd name="T5" fmla="*/ 0 h 94"/>
                  <a:gd name="T6" fmla="*/ 1 w 106"/>
                  <a:gd name="T7" fmla="*/ 0 h 94"/>
                  <a:gd name="T8" fmla="*/ 1 w 106"/>
                  <a:gd name="T9" fmla="*/ 0 h 94"/>
                  <a:gd name="T10" fmla="*/ 1 w 106"/>
                  <a:gd name="T11" fmla="*/ 0 h 94"/>
                  <a:gd name="T12" fmla="*/ 1 w 106"/>
                  <a:gd name="T13" fmla="*/ 0 h 94"/>
                  <a:gd name="T14" fmla="*/ 1 w 106"/>
                  <a:gd name="T15" fmla="*/ 0 h 94"/>
                  <a:gd name="T16" fmla="*/ 1 w 106"/>
                  <a:gd name="T17" fmla="*/ 0 h 94"/>
                  <a:gd name="T18" fmla="*/ 0 w 106"/>
                  <a:gd name="T19" fmla="*/ 0 h 94"/>
                  <a:gd name="T20" fmla="*/ 1 w 106"/>
                  <a:gd name="T21" fmla="*/ 0 h 94"/>
                  <a:gd name="T22" fmla="*/ 1 w 106"/>
                  <a:gd name="T23" fmla="*/ 0 h 94"/>
                  <a:gd name="T24" fmla="*/ 1 w 106"/>
                  <a:gd name="T25" fmla="*/ 0 h 94"/>
                  <a:gd name="T26" fmla="*/ 1 w 106"/>
                  <a:gd name="T27" fmla="*/ 0 h 94"/>
                  <a:gd name="T28" fmla="*/ 1 w 106"/>
                  <a:gd name="T29" fmla="*/ 0 h 94"/>
                  <a:gd name="T30" fmla="*/ 1 w 106"/>
                  <a:gd name="T31" fmla="*/ 0 h 94"/>
                  <a:gd name="T32" fmla="*/ 1 w 106"/>
                  <a:gd name="T33" fmla="*/ 0 h 94"/>
                  <a:gd name="T34" fmla="*/ 1 w 106"/>
                  <a:gd name="T35" fmla="*/ 0 h 94"/>
                  <a:gd name="T36" fmla="*/ 1 w 106"/>
                  <a:gd name="T37" fmla="*/ 0 h 94"/>
                  <a:gd name="T38" fmla="*/ 1 w 106"/>
                  <a:gd name="T39" fmla="*/ 0 h 94"/>
                  <a:gd name="T40" fmla="*/ 1 w 106"/>
                  <a:gd name="T41" fmla="*/ 0 h 94"/>
                  <a:gd name="T42" fmla="*/ 1 w 106"/>
                  <a:gd name="T43" fmla="*/ 0 h 94"/>
                  <a:gd name="T44" fmla="*/ 1 w 106"/>
                  <a:gd name="T45" fmla="*/ 0 h 94"/>
                  <a:gd name="T46" fmla="*/ 1 w 106"/>
                  <a:gd name="T47" fmla="*/ 0 h 94"/>
                  <a:gd name="T48" fmla="*/ 1 w 106"/>
                  <a:gd name="T49" fmla="*/ 0 h 94"/>
                  <a:gd name="T50" fmla="*/ 1 w 106"/>
                  <a:gd name="T51" fmla="*/ 0 h 9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6"/>
                  <a:gd name="T79" fmla="*/ 0 h 94"/>
                  <a:gd name="T80" fmla="*/ 106 w 106"/>
                  <a:gd name="T81" fmla="*/ 94 h 9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6" h="94">
                    <a:moveTo>
                      <a:pt x="83" y="24"/>
                    </a:moveTo>
                    <a:lnTo>
                      <a:pt x="83" y="12"/>
                    </a:lnTo>
                    <a:lnTo>
                      <a:pt x="70" y="24"/>
                    </a:lnTo>
                    <a:lnTo>
                      <a:pt x="59" y="24"/>
                    </a:lnTo>
                    <a:lnTo>
                      <a:pt x="59" y="35"/>
                    </a:lnTo>
                    <a:lnTo>
                      <a:pt x="48" y="46"/>
                    </a:lnTo>
                    <a:lnTo>
                      <a:pt x="35" y="46"/>
                    </a:lnTo>
                    <a:lnTo>
                      <a:pt x="24" y="59"/>
                    </a:lnTo>
                    <a:lnTo>
                      <a:pt x="12" y="70"/>
                    </a:lnTo>
                    <a:lnTo>
                      <a:pt x="0" y="82"/>
                    </a:lnTo>
                    <a:lnTo>
                      <a:pt x="24" y="94"/>
                    </a:lnTo>
                    <a:lnTo>
                      <a:pt x="35" y="82"/>
                    </a:lnTo>
                    <a:lnTo>
                      <a:pt x="48" y="82"/>
                    </a:lnTo>
                    <a:lnTo>
                      <a:pt x="48" y="70"/>
                    </a:lnTo>
                    <a:lnTo>
                      <a:pt x="59" y="59"/>
                    </a:lnTo>
                    <a:lnTo>
                      <a:pt x="70" y="59"/>
                    </a:lnTo>
                    <a:lnTo>
                      <a:pt x="83" y="46"/>
                    </a:lnTo>
                    <a:lnTo>
                      <a:pt x="94" y="35"/>
                    </a:lnTo>
                    <a:lnTo>
                      <a:pt x="106" y="24"/>
                    </a:lnTo>
                    <a:lnTo>
                      <a:pt x="106" y="0"/>
                    </a:lnTo>
                    <a:lnTo>
                      <a:pt x="106" y="24"/>
                    </a:lnTo>
                    <a:lnTo>
                      <a:pt x="106" y="12"/>
                    </a:lnTo>
                    <a:lnTo>
                      <a:pt x="94" y="0"/>
                    </a:lnTo>
                    <a:lnTo>
                      <a:pt x="83" y="12"/>
                    </a:lnTo>
                    <a:lnTo>
                      <a:pt x="83"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18" name="Freeform 157"/>
              <p:cNvSpPr>
                <a:spLocks/>
              </p:cNvSpPr>
              <p:nvPr/>
            </p:nvSpPr>
            <p:spPr bwMode="auto">
              <a:xfrm>
                <a:off x="1041" y="2125"/>
                <a:ext cx="77" cy="59"/>
              </a:xfrm>
              <a:custGeom>
                <a:avLst/>
                <a:gdLst>
                  <a:gd name="T0" fmla="*/ 0 w 153"/>
                  <a:gd name="T1" fmla="*/ 1 h 118"/>
                  <a:gd name="T2" fmla="*/ 0 w 153"/>
                  <a:gd name="T3" fmla="*/ 1 h 118"/>
                  <a:gd name="T4" fmla="*/ 1 w 153"/>
                  <a:gd name="T5" fmla="*/ 1 h 118"/>
                  <a:gd name="T6" fmla="*/ 1 w 153"/>
                  <a:gd name="T7" fmla="*/ 1 h 118"/>
                  <a:gd name="T8" fmla="*/ 1 w 153"/>
                  <a:gd name="T9" fmla="*/ 1 h 118"/>
                  <a:gd name="T10" fmla="*/ 1 w 153"/>
                  <a:gd name="T11" fmla="*/ 1 h 118"/>
                  <a:gd name="T12" fmla="*/ 1 w 153"/>
                  <a:gd name="T13" fmla="*/ 1 h 118"/>
                  <a:gd name="T14" fmla="*/ 1 w 153"/>
                  <a:gd name="T15" fmla="*/ 1 h 118"/>
                  <a:gd name="T16" fmla="*/ 1 w 153"/>
                  <a:gd name="T17" fmla="*/ 1 h 118"/>
                  <a:gd name="T18" fmla="*/ 1 w 153"/>
                  <a:gd name="T19" fmla="*/ 1 h 118"/>
                  <a:gd name="T20" fmla="*/ 1 w 153"/>
                  <a:gd name="T21" fmla="*/ 1 h 118"/>
                  <a:gd name="T22" fmla="*/ 1 w 153"/>
                  <a:gd name="T23" fmla="*/ 1 h 118"/>
                  <a:gd name="T24" fmla="*/ 1 w 153"/>
                  <a:gd name="T25" fmla="*/ 1 h 118"/>
                  <a:gd name="T26" fmla="*/ 1 w 153"/>
                  <a:gd name="T27" fmla="*/ 1 h 118"/>
                  <a:gd name="T28" fmla="*/ 1 w 153"/>
                  <a:gd name="T29" fmla="*/ 1 h 118"/>
                  <a:gd name="T30" fmla="*/ 1 w 153"/>
                  <a:gd name="T31" fmla="*/ 1 h 118"/>
                  <a:gd name="T32" fmla="*/ 1 w 153"/>
                  <a:gd name="T33" fmla="*/ 1 h 118"/>
                  <a:gd name="T34" fmla="*/ 1 w 153"/>
                  <a:gd name="T35" fmla="*/ 1 h 118"/>
                  <a:gd name="T36" fmla="*/ 1 w 153"/>
                  <a:gd name="T37" fmla="*/ 0 h 118"/>
                  <a:gd name="T38" fmla="*/ 1 w 153"/>
                  <a:gd name="T39" fmla="*/ 1 h 118"/>
                  <a:gd name="T40" fmla="*/ 1 w 153"/>
                  <a:gd name="T41" fmla="*/ 0 h 118"/>
                  <a:gd name="T42" fmla="*/ 1 w 153"/>
                  <a:gd name="T43" fmla="*/ 0 h 118"/>
                  <a:gd name="T44" fmla="*/ 0 w 153"/>
                  <a:gd name="T45" fmla="*/ 0 h 118"/>
                  <a:gd name="T46" fmla="*/ 0 w 153"/>
                  <a:gd name="T47" fmla="*/ 1 h 118"/>
                  <a:gd name="T48" fmla="*/ 0 w 153"/>
                  <a:gd name="T49" fmla="*/ 1 h 118"/>
                  <a:gd name="T50" fmla="*/ 0 w 153"/>
                  <a:gd name="T51" fmla="*/ 1 h 1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3"/>
                  <a:gd name="T79" fmla="*/ 0 h 118"/>
                  <a:gd name="T80" fmla="*/ 153 w 153"/>
                  <a:gd name="T81" fmla="*/ 118 h 11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3" h="118">
                    <a:moveTo>
                      <a:pt x="0" y="12"/>
                    </a:moveTo>
                    <a:lnTo>
                      <a:pt x="0" y="24"/>
                    </a:lnTo>
                    <a:lnTo>
                      <a:pt x="13" y="36"/>
                    </a:lnTo>
                    <a:lnTo>
                      <a:pt x="24" y="47"/>
                    </a:lnTo>
                    <a:lnTo>
                      <a:pt x="47" y="60"/>
                    </a:lnTo>
                    <a:lnTo>
                      <a:pt x="59" y="71"/>
                    </a:lnTo>
                    <a:lnTo>
                      <a:pt x="82" y="82"/>
                    </a:lnTo>
                    <a:lnTo>
                      <a:pt x="106" y="94"/>
                    </a:lnTo>
                    <a:lnTo>
                      <a:pt x="117" y="106"/>
                    </a:lnTo>
                    <a:lnTo>
                      <a:pt x="130" y="118"/>
                    </a:lnTo>
                    <a:lnTo>
                      <a:pt x="153" y="94"/>
                    </a:lnTo>
                    <a:lnTo>
                      <a:pt x="130" y="82"/>
                    </a:lnTo>
                    <a:lnTo>
                      <a:pt x="117" y="71"/>
                    </a:lnTo>
                    <a:lnTo>
                      <a:pt x="95" y="60"/>
                    </a:lnTo>
                    <a:lnTo>
                      <a:pt x="82" y="47"/>
                    </a:lnTo>
                    <a:lnTo>
                      <a:pt x="59" y="36"/>
                    </a:lnTo>
                    <a:lnTo>
                      <a:pt x="47" y="24"/>
                    </a:lnTo>
                    <a:lnTo>
                      <a:pt x="24" y="12"/>
                    </a:lnTo>
                    <a:lnTo>
                      <a:pt x="13" y="0"/>
                    </a:lnTo>
                    <a:lnTo>
                      <a:pt x="24" y="12"/>
                    </a:lnTo>
                    <a:lnTo>
                      <a:pt x="13" y="0"/>
                    </a:lnTo>
                    <a:lnTo>
                      <a:pt x="0" y="0"/>
                    </a:lnTo>
                    <a:lnTo>
                      <a:pt x="0" y="12"/>
                    </a:lnTo>
                    <a:lnTo>
                      <a:pt x="0" y="24"/>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19" name="Freeform 158"/>
              <p:cNvSpPr>
                <a:spLocks/>
              </p:cNvSpPr>
              <p:nvPr/>
            </p:nvSpPr>
            <p:spPr bwMode="auto">
              <a:xfrm>
                <a:off x="1041" y="1909"/>
                <a:ext cx="70" cy="223"/>
              </a:xfrm>
              <a:custGeom>
                <a:avLst/>
                <a:gdLst>
                  <a:gd name="T0" fmla="*/ 0 w 141"/>
                  <a:gd name="T1" fmla="*/ 0 h 445"/>
                  <a:gd name="T2" fmla="*/ 0 w 141"/>
                  <a:gd name="T3" fmla="*/ 0 h 445"/>
                  <a:gd name="T4" fmla="*/ 0 w 141"/>
                  <a:gd name="T5" fmla="*/ 1 h 445"/>
                  <a:gd name="T6" fmla="*/ 0 w 141"/>
                  <a:gd name="T7" fmla="*/ 1 h 445"/>
                  <a:gd name="T8" fmla="*/ 0 w 141"/>
                  <a:gd name="T9" fmla="*/ 1 h 445"/>
                  <a:gd name="T10" fmla="*/ 0 w 141"/>
                  <a:gd name="T11" fmla="*/ 1 h 445"/>
                  <a:gd name="T12" fmla="*/ 0 w 141"/>
                  <a:gd name="T13" fmla="*/ 1 h 445"/>
                  <a:gd name="T14" fmla="*/ 0 w 141"/>
                  <a:gd name="T15" fmla="*/ 1 h 445"/>
                  <a:gd name="T16" fmla="*/ 0 w 141"/>
                  <a:gd name="T17" fmla="*/ 1 h 445"/>
                  <a:gd name="T18" fmla="*/ 0 w 141"/>
                  <a:gd name="T19" fmla="*/ 1 h 445"/>
                  <a:gd name="T20" fmla="*/ 0 w 141"/>
                  <a:gd name="T21" fmla="*/ 1 h 445"/>
                  <a:gd name="T22" fmla="*/ 0 w 141"/>
                  <a:gd name="T23" fmla="*/ 1 h 445"/>
                  <a:gd name="T24" fmla="*/ 0 w 141"/>
                  <a:gd name="T25" fmla="*/ 1 h 445"/>
                  <a:gd name="T26" fmla="*/ 0 w 141"/>
                  <a:gd name="T27" fmla="*/ 1 h 445"/>
                  <a:gd name="T28" fmla="*/ 0 w 141"/>
                  <a:gd name="T29" fmla="*/ 1 h 445"/>
                  <a:gd name="T30" fmla="*/ 0 w 141"/>
                  <a:gd name="T31" fmla="*/ 1 h 445"/>
                  <a:gd name="T32" fmla="*/ 0 w 141"/>
                  <a:gd name="T33" fmla="*/ 1 h 445"/>
                  <a:gd name="T34" fmla="*/ 0 w 141"/>
                  <a:gd name="T35" fmla="*/ 1 h 445"/>
                  <a:gd name="T36" fmla="*/ 0 w 141"/>
                  <a:gd name="T37" fmla="*/ 1 h 445"/>
                  <a:gd name="T38" fmla="*/ 0 w 141"/>
                  <a:gd name="T39" fmla="*/ 1 h 445"/>
                  <a:gd name="T40" fmla="*/ 0 w 141"/>
                  <a:gd name="T41" fmla="*/ 1 h 445"/>
                  <a:gd name="T42" fmla="*/ 0 w 141"/>
                  <a:gd name="T43" fmla="*/ 0 h 445"/>
                  <a:gd name="T44" fmla="*/ 0 w 141"/>
                  <a:gd name="T45" fmla="*/ 0 h 445"/>
                  <a:gd name="T46" fmla="*/ 0 w 141"/>
                  <a:gd name="T47" fmla="*/ 0 h 445"/>
                  <a:gd name="T48" fmla="*/ 0 w 141"/>
                  <a:gd name="T49" fmla="*/ 0 h 445"/>
                  <a:gd name="T50" fmla="*/ 0 w 141"/>
                  <a:gd name="T51" fmla="*/ 0 h 44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1"/>
                  <a:gd name="T79" fmla="*/ 0 h 445"/>
                  <a:gd name="T80" fmla="*/ 141 w 141"/>
                  <a:gd name="T81" fmla="*/ 445 h 44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1" h="445">
                    <a:moveTo>
                      <a:pt x="130" y="0"/>
                    </a:moveTo>
                    <a:lnTo>
                      <a:pt x="130" y="0"/>
                    </a:lnTo>
                    <a:lnTo>
                      <a:pt x="106" y="58"/>
                    </a:lnTo>
                    <a:lnTo>
                      <a:pt x="82" y="106"/>
                    </a:lnTo>
                    <a:lnTo>
                      <a:pt x="71" y="164"/>
                    </a:lnTo>
                    <a:lnTo>
                      <a:pt x="59" y="223"/>
                    </a:lnTo>
                    <a:lnTo>
                      <a:pt x="36" y="270"/>
                    </a:lnTo>
                    <a:lnTo>
                      <a:pt x="24" y="328"/>
                    </a:lnTo>
                    <a:lnTo>
                      <a:pt x="13" y="387"/>
                    </a:lnTo>
                    <a:lnTo>
                      <a:pt x="0" y="445"/>
                    </a:lnTo>
                    <a:lnTo>
                      <a:pt x="24" y="445"/>
                    </a:lnTo>
                    <a:lnTo>
                      <a:pt x="36" y="387"/>
                    </a:lnTo>
                    <a:lnTo>
                      <a:pt x="47" y="340"/>
                    </a:lnTo>
                    <a:lnTo>
                      <a:pt x="59" y="281"/>
                    </a:lnTo>
                    <a:lnTo>
                      <a:pt x="82" y="223"/>
                    </a:lnTo>
                    <a:lnTo>
                      <a:pt x="95" y="175"/>
                    </a:lnTo>
                    <a:lnTo>
                      <a:pt x="106" y="117"/>
                    </a:lnTo>
                    <a:lnTo>
                      <a:pt x="130" y="58"/>
                    </a:lnTo>
                    <a:lnTo>
                      <a:pt x="141" y="11"/>
                    </a:lnTo>
                    <a:lnTo>
                      <a:pt x="141" y="0"/>
                    </a:lnTo>
                    <a:lnTo>
                      <a:pt x="13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20" name="Freeform 159"/>
              <p:cNvSpPr>
                <a:spLocks/>
              </p:cNvSpPr>
              <p:nvPr/>
            </p:nvSpPr>
            <p:spPr bwMode="auto">
              <a:xfrm>
                <a:off x="1106" y="1850"/>
                <a:ext cx="70" cy="65"/>
              </a:xfrm>
              <a:custGeom>
                <a:avLst/>
                <a:gdLst>
                  <a:gd name="T0" fmla="*/ 1 w 140"/>
                  <a:gd name="T1" fmla="*/ 0 h 128"/>
                  <a:gd name="T2" fmla="*/ 1 w 140"/>
                  <a:gd name="T3" fmla="*/ 0 h 128"/>
                  <a:gd name="T4" fmla="*/ 1 w 140"/>
                  <a:gd name="T5" fmla="*/ 0 h 128"/>
                  <a:gd name="T6" fmla="*/ 1 w 140"/>
                  <a:gd name="T7" fmla="*/ 1 h 128"/>
                  <a:gd name="T8" fmla="*/ 1 w 140"/>
                  <a:gd name="T9" fmla="*/ 1 h 128"/>
                  <a:gd name="T10" fmla="*/ 1 w 140"/>
                  <a:gd name="T11" fmla="*/ 1 h 128"/>
                  <a:gd name="T12" fmla="*/ 1 w 140"/>
                  <a:gd name="T13" fmla="*/ 1 h 128"/>
                  <a:gd name="T14" fmla="*/ 1 w 140"/>
                  <a:gd name="T15" fmla="*/ 1 h 128"/>
                  <a:gd name="T16" fmla="*/ 1 w 140"/>
                  <a:gd name="T17" fmla="*/ 1 h 128"/>
                  <a:gd name="T18" fmla="*/ 0 w 140"/>
                  <a:gd name="T19" fmla="*/ 1 h 128"/>
                  <a:gd name="T20" fmla="*/ 1 w 140"/>
                  <a:gd name="T21" fmla="*/ 1 h 128"/>
                  <a:gd name="T22" fmla="*/ 1 w 140"/>
                  <a:gd name="T23" fmla="*/ 1 h 128"/>
                  <a:gd name="T24" fmla="*/ 1 w 140"/>
                  <a:gd name="T25" fmla="*/ 1 h 128"/>
                  <a:gd name="T26" fmla="*/ 1 w 140"/>
                  <a:gd name="T27" fmla="*/ 1 h 128"/>
                  <a:gd name="T28" fmla="*/ 1 w 140"/>
                  <a:gd name="T29" fmla="*/ 1 h 128"/>
                  <a:gd name="T30" fmla="*/ 1 w 140"/>
                  <a:gd name="T31" fmla="*/ 1 h 128"/>
                  <a:gd name="T32" fmla="*/ 1 w 140"/>
                  <a:gd name="T33" fmla="*/ 1 h 128"/>
                  <a:gd name="T34" fmla="*/ 1 w 140"/>
                  <a:gd name="T35" fmla="*/ 1 h 128"/>
                  <a:gd name="T36" fmla="*/ 1 w 140"/>
                  <a:gd name="T37" fmla="*/ 1 h 128"/>
                  <a:gd name="T38" fmla="*/ 1 w 140"/>
                  <a:gd name="T39" fmla="*/ 1 h 128"/>
                  <a:gd name="T40" fmla="*/ 1 w 140"/>
                  <a:gd name="T41" fmla="*/ 1 h 128"/>
                  <a:gd name="T42" fmla="*/ 1 w 140"/>
                  <a:gd name="T43" fmla="*/ 1 h 128"/>
                  <a:gd name="T44" fmla="*/ 1 w 140"/>
                  <a:gd name="T45" fmla="*/ 0 h 128"/>
                  <a:gd name="T46" fmla="*/ 1 w 140"/>
                  <a:gd name="T47" fmla="*/ 0 h 128"/>
                  <a:gd name="T48" fmla="*/ 1 w 140"/>
                  <a:gd name="T49" fmla="*/ 0 h 128"/>
                  <a:gd name="T50" fmla="*/ 1 w 140"/>
                  <a:gd name="T51" fmla="*/ 0 h 1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0"/>
                  <a:gd name="T79" fmla="*/ 0 h 128"/>
                  <a:gd name="T80" fmla="*/ 140 w 140"/>
                  <a:gd name="T81" fmla="*/ 128 h 12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0" h="128">
                    <a:moveTo>
                      <a:pt x="140" y="0"/>
                    </a:moveTo>
                    <a:lnTo>
                      <a:pt x="128" y="0"/>
                    </a:lnTo>
                    <a:lnTo>
                      <a:pt x="105" y="0"/>
                    </a:lnTo>
                    <a:lnTo>
                      <a:pt x="93" y="11"/>
                    </a:lnTo>
                    <a:lnTo>
                      <a:pt x="69" y="35"/>
                    </a:lnTo>
                    <a:lnTo>
                      <a:pt x="58" y="47"/>
                    </a:lnTo>
                    <a:lnTo>
                      <a:pt x="47" y="70"/>
                    </a:lnTo>
                    <a:lnTo>
                      <a:pt x="23" y="82"/>
                    </a:lnTo>
                    <a:lnTo>
                      <a:pt x="11" y="106"/>
                    </a:lnTo>
                    <a:lnTo>
                      <a:pt x="0" y="117"/>
                    </a:lnTo>
                    <a:lnTo>
                      <a:pt x="11" y="128"/>
                    </a:lnTo>
                    <a:lnTo>
                      <a:pt x="34" y="117"/>
                    </a:lnTo>
                    <a:lnTo>
                      <a:pt x="47" y="106"/>
                    </a:lnTo>
                    <a:lnTo>
                      <a:pt x="58" y="82"/>
                    </a:lnTo>
                    <a:lnTo>
                      <a:pt x="69" y="70"/>
                    </a:lnTo>
                    <a:lnTo>
                      <a:pt x="93" y="47"/>
                    </a:lnTo>
                    <a:lnTo>
                      <a:pt x="105" y="35"/>
                    </a:lnTo>
                    <a:lnTo>
                      <a:pt x="117" y="24"/>
                    </a:lnTo>
                    <a:lnTo>
                      <a:pt x="140" y="11"/>
                    </a:lnTo>
                    <a:lnTo>
                      <a:pt x="117" y="11"/>
                    </a:lnTo>
                    <a:lnTo>
                      <a:pt x="140" y="11"/>
                    </a:lnTo>
                    <a:lnTo>
                      <a:pt x="140" y="0"/>
                    </a:lnTo>
                    <a:lnTo>
                      <a:pt x="128" y="0"/>
                    </a:lnTo>
                    <a:lnTo>
                      <a:pt x="14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21" name="Freeform 160"/>
              <p:cNvSpPr>
                <a:spLocks/>
              </p:cNvSpPr>
              <p:nvPr/>
            </p:nvSpPr>
            <p:spPr bwMode="auto">
              <a:xfrm>
                <a:off x="1164" y="1850"/>
                <a:ext cx="65" cy="112"/>
              </a:xfrm>
              <a:custGeom>
                <a:avLst/>
                <a:gdLst>
                  <a:gd name="T0" fmla="*/ 1 w 129"/>
                  <a:gd name="T1" fmla="*/ 1 h 223"/>
                  <a:gd name="T2" fmla="*/ 1 w 129"/>
                  <a:gd name="T3" fmla="*/ 1 h 223"/>
                  <a:gd name="T4" fmla="*/ 1 w 129"/>
                  <a:gd name="T5" fmla="*/ 1 h 223"/>
                  <a:gd name="T6" fmla="*/ 1 w 129"/>
                  <a:gd name="T7" fmla="*/ 1 h 223"/>
                  <a:gd name="T8" fmla="*/ 1 w 129"/>
                  <a:gd name="T9" fmla="*/ 1 h 223"/>
                  <a:gd name="T10" fmla="*/ 1 w 129"/>
                  <a:gd name="T11" fmla="*/ 1 h 223"/>
                  <a:gd name="T12" fmla="*/ 1 w 129"/>
                  <a:gd name="T13" fmla="*/ 1 h 223"/>
                  <a:gd name="T14" fmla="*/ 1 w 129"/>
                  <a:gd name="T15" fmla="*/ 1 h 223"/>
                  <a:gd name="T16" fmla="*/ 1 w 129"/>
                  <a:gd name="T17" fmla="*/ 1 h 223"/>
                  <a:gd name="T18" fmla="*/ 1 w 129"/>
                  <a:gd name="T19" fmla="*/ 0 h 223"/>
                  <a:gd name="T20" fmla="*/ 0 w 129"/>
                  <a:gd name="T21" fmla="*/ 1 h 223"/>
                  <a:gd name="T22" fmla="*/ 1 w 129"/>
                  <a:gd name="T23" fmla="*/ 1 h 223"/>
                  <a:gd name="T24" fmla="*/ 1 w 129"/>
                  <a:gd name="T25" fmla="*/ 1 h 223"/>
                  <a:gd name="T26" fmla="*/ 1 w 129"/>
                  <a:gd name="T27" fmla="*/ 1 h 223"/>
                  <a:gd name="T28" fmla="*/ 1 w 129"/>
                  <a:gd name="T29" fmla="*/ 1 h 223"/>
                  <a:gd name="T30" fmla="*/ 1 w 129"/>
                  <a:gd name="T31" fmla="*/ 1 h 223"/>
                  <a:gd name="T32" fmla="*/ 1 w 129"/>
                  <a:gd name="T33" fmla="*/ 1 h 223"/>
                  <a:gd name="T34" fmla="*/ 1 w 129"/>
                  <a:gd name="T35" fmla="*/ 1 h 223"/>
                  <a:gd name="T36" fmla="*/ 1 w 129"/>
                  <a:gd name="T37" fmla="*/ 1 h 223"/>
                  <a:gd name="T38" fmla="*/ 1 w 129"/>
                  <a:gd name="T39" fmla="*/ 1 h 223"/>
                  <a:gd name="T40" fmla="*/ 1 w 129"/>
                  <a:gd name="T41" fmla="*/ 1 h 223"/>
                  <a:gd name="T42" fmla="*/ 1 w 129"/>
                  <a:gd name="T43" fmla="*/ 1 h 223"/>
                  <a:gd name="T44" fmla="*/ 1 w 129"/>
                  <a:gd name="T45" fmla="*/ 1 h 223"/>
                  <a:gd name="T46" fmla="*/ 1 w 129"/>
                  <a:gd name="T47" fmla="*/ 1 h 223"/>
                  <a:gd name="T48" fmla="*/ 1 w 129"/>
                  <a:gd name="T49" fmla="*/ 1 h 223"/>
                  <a:gd name="T50" fmla="*/ 1 w 129"/>
                  <a:gd name="T51" fmla="*/ 1 h 2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9"/>
                  <a:gd name="T79" fmla="*/ 0 h 223"/>
                  <a:gd name="T80" fmla="*/ 129 w 129"/>
                  <a:gd name="T81" fmla="*/ 223 h 22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9" h="223">
                    <a:moveTo>
                      <a:pt x="129" y="210"/>
                    </a:moveTo>
                    <a:lnTo>
                      <a:pt x="129" y="210"/>
                    </a:lnTo>
                    <a:lnTo>
                      <a:pt x="117" y="188"/>
                    </a:lnTo>
                    <a:lnTo>
                      <a:pt x="105" y="152"/>
                    </a:lnTo>
                    <a:lnTo>
                      <a:pt x="93" y="128"/>
                    </a:lnTo>
                    <a:lnTo>
                      <a:pt x="82" y="106"/>
                    </a:lnTo>
                    <a:lnTo>
                      <a:pt x="70" y="70"/>
                    </a:lnTo>
                    <a:lnTo>
                      <a:pt x="58" y="47"/>
                    </a:lnTo>
                    <a:lnTo>
                      <a:pt x="34" y="24"/>
                    </a:lnTo>
                    <a:lnTo>
                      <a:pt x="23" y="0"/>
                    </a:lnTo>
                    <a:lnTo>
                      <a:pt x="0" y="11"/>
                    </a:lnTo>
                    <a:lnTo>
                      <a:pt x="11" y="35"/>
                    </a:lnTo>
                    <a:lnTo>
                      <a:pt x="34" y="58"/>
                    </a:lnTo>
                    <a:lnTo>
                      <a:pt x="47" y="82"/>
                    </a:lnTo>
                    <a:lnTo>
                      <a:pt x="58" y="117"/>
                    </a:lnTo>
                    <a:lnTo>
                      <a:pt x="70" y="140"/>
                    </a:lnTo>
                    <a:lnTo>
                      <a:pt x="82" y="164"/>
                    </a:lnTo>
                    <a:lnTo>
                      <a:pt x="93" y="188"/>
                    </a:lnTo>
                    <a:lnTo>
                      <a:pt x="105" y="210"/>
                    </a:lnTo>
                    <a:lnTo>
                      <a:pt x="93" y="210"/>
                    </a:lnTo>
                    <a:lnTo>
                      <a:pt x="105" y="210"/>
                    </a:lnTo>
                    <a:lnTo>
                      <a:pt x="105" y="223"/>
                    </a:lnTo>
                    <a:lnTo>
                      <a:pt x="117" y="223"/>
                    </a:lnTo>
                    <a:lnTo>
                      <a:pt x="129" y="223"/>
                    </a:lnTo>
                    <a:lnTo>
                      <a:pt x="129" y="21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22" name="Freeform 161"/>
              <p:cNvSpPr>
                <a:spLocks/>
              </p:cNvSpPr>
              <p:nvPr/>
            </p:nvSpPr>
            <p:spPr bwMode="auto">
              <a:xfrm>
                <a:off x="1487" y="1493"/>
                <a:ext cx="23" cy="35"/>
              </a:xfrm>
              <a:custGeom>
                <a:avLst/>
                <a:gdLst>
                  <a:gd name="T0" fmla="*/ 0 w 47"/>
                  <a:gd name="T1" fmla="*/ 0 h 70"/>
                  <a:gd name="T2" fmla="*/ 0 w 47"/>
                  <a:gd name="T3" fmla="*/ 0 h 70"/>
                  <a:gd name="T4" fmla="*/ 0 w 47"/>
                  <a:gd name="T5" fmla="*/ 0 h 70"/>
                  <a:gd name="T6" fmla="*/ 0 w 47"/>
                  <a:gd name="T7" fmla="*/ 1 h 70"/>
                  <a:gd name="T8" fmla="*/ 0 w 47"/>
                  <a:gd name="T9" fmla="*/ 1 h 70"/>
                  <a:gd name="T10" fmla="*/ 0 w 47"/>
                  <a:gd name="T11" fmla="*/ 1 h 70"/>
                  <a:gd name="T12" fmla="*/ 0 w 47"/>
                  <a:gd name="T13" fmla="*/ 1 h 70"/>
                  <a:gd name="T14" fmla="*/ 0 w 47"/>
                  <a:gd name="T15" fmla="*/ 1 h 70"/>
                  <a:gd name="T16" fmla="*/ 0 w 47"/>
                  <a:gd name="T17" fmla="*/ 1 h 70"/>
                  <a:gd name="T18" fmla="*/ 0 w 47"/>
                  <a:gd name="T19" fmla="*/ 1 h 70"/>
                  <a:gd name="T20" fmla="*/ 0 w 47"/>
                  <a:gd name="T21" fmla="*/ 1 h 70"/>
                  <a:gd name="T22" fmla="*/ 0 w 47"/>
                  <a:gd name="T23" fmla="*/ 1 h 70"/>
                  <a:gd name="T24" fmla="*/ 0 w 47"/>
                  <a:gd name="T25" fmla="*/ 1 h 70"/>
                  <a:gd name="T26" fmla="*/ 0 w 47"/>
                  <a:gd name="T27" fmla="*/ 1 h 70"/>
                  <a:gd name="T28" fmla="*/ 0 w 47"/>
                  <a:gd name="T29" fmla="*/ 0 h 70"/>
                  <a:gd name="T30" fmla="*/ 0 w 47"/>
                  <a:gd name="T31" fmla="*/ 0 h 70"/>
                  <a:gd name="T32" fmla="*/ 0 w 47"/>
                  <a:gd name="T33" fmla="*/ 0 h 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7"/>
                  <a:gd name="T52" fmla="*/ 0 h 70"/>
                  <a:gd name="T53" fmla="*/ 47 w 47"/>
                  <a:gd name="T54" fmla="*/ 70 h 7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7" h="70">
                    <a:moveTo>
                      <a:pt x="24" y="0"/>
                    </a:moveTo>
                    <a:lnTo>
                      <a:pt x="35" y="0"/>
                    </a:lnTo>
                    <a:lnTo>
                      <a:pt x="47" y="0"/>
                    </a:lnTo>
                    <a:lnTo>
                      <a:pt x="47" y="23"/>
                    </a:lnTo>
                    <a:lnTo>
                      <a:pt x="47" y="36"/>
                    </a:lnTo>
                    <a:lnTo>
                      <a:pt x="47" y="47"/>
                    </a:lnTo>
                    <a:lnTo>
                      <a:pt x="47" y="59"/>
                    </a:lnTo>
                    <a:lnTo>
                      <a:pt x="35" y="70"/>
                    </a:lnTo>
                    <a:lnTo>
                      <a:pt x="24" y="70"/>
                    </a:lnTo>
                    <a:lnTo>
                      <a:pt x="11" y="59"/>
                    </a:lnTo>
                    <a:lnTo>
                      <a:pt x="0" y="47"/>
                    </a:lnTo>
                    <a:lnTo>
                      <a:pt x="0" y="36"/>
                    </a:lnTo>
                    <a:lnTo>
                      <a:pt x="0" y="23"/>
                    </a:lnTo>
                    <a:lnTo>
                      <a:pt x="11" y="0"/>
                    </a:lnTo>
                    <a:lnTo>
                      <a:pt x="2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23" name="Freeform 162"/>
              <p:cNvSpPr>
                <a:spLocks/>
              </p:cNvSpPr>
              <p:nvPr/>
            </p:nvSpPr>
            <p:spPr bwMode="auto">
              <a:xfrm>
                <a:off x="1498" y="1482"/>
                <a:ext cx="23" cy="29"/>
              </a:xfrm>
              <a:custGeom>
                <a:avLst/>
                <a:gdLst>
                  <a:gd name="T0" fmla="*/ 1 w 46"/>
                  <a:gd name="T1" fmla="*/ 0 h 59"/>
                  <a:gd name="T2" fmla="*/ 1 w 46"/>
                  <a:gd name="T3" fmla="*/ 0 h 59"/>
                  <a:gd name="T4" fmla="*/ 1 w 46"/>
                  <a:gd name="T5" fmla="*/ 0 h 59"/>
                  <a:gd name="T6" fmla="*/ 1 w 46"/>
                  <a:gd name="T7" fmla="*/ 0 h 59"/>
                  <a:gd name="T8" fmla="*/ 1 w 46"/>
                  <a:gd name="T9" fmla="*/ 0 h 59"/>
                  <a:gd name="T10" fmla="*/ 0 w 46"/>
                  <a:gd name="T11" fmla="*/ 0 h 59"/>
                  <a:gd name="T12" fmla="*/ 0 w 46"/>
                  <a:gd name="T13" fmla="*/ 0 h 59"/>
                  <a:gd name="T14" fmla="*/ 1 w 46"/>
                  <a:gd name="T15" fmla="*/ 0 h 59"/>
                  <a:gd name="T16" fmla="*/ 1 w 46"/>
                  <a:gd name="T17" fmla="*/ 0 h 59"/>
                  <a:gd name="T18" fmla="*/ 1 w 46"/>
                  <a:gd name="T19" fmla="*/ 0 h 59"/>
                  <a:gd name="T20" fmla="*/ 1 w 46"/>
                  <a:gd name="T21" fmla="*/ 0 h 59"/>
                  <a:gd name="T22" fmla="*/ 1 w 46"/>
                  <a:gd name="T23" fmla="*/ 0 h 59"/>
                  <a:gd name="T24" fmla="*/ 1 w 46"/>
                  <a:gd name="T25" fmla="*/ 0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6"/>
                  <a:gd name="T40" fmla="*/ 0 h 59"/>
                  <a:gd name="T41" fmla="*/ 46 w 46"/>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6" h="59">
                    <a:moveTo>
                      <a:pt x="46" y="59"/>
                    </a:moveTo>
                    <a:lnTo>
                      <a:pt x="46" y="59"/>
                    </a:lnTo>
                    <a:lnTo>
                      <a:pt x="35" y="35"/>
                    </a:lnTo>
                    <a:lnTo>
                      <a:pt x="35" y="23"/>
                    </a:lnTo>
                    <a:lnTo>
                      <a:pt x="23" y="11"/>
                    </a:lnTo>
                    <a:lnTo>
                      <a:pt x="0" y="0"/>
                    </a:lnTo>
                    <a:lnTo>
                      <a:pt x="0" y="35"/>
                    </a:lnTo>
                    <a:lnTo>
                      <a:pt x="11" y="35"/>
                    </a:lnTo>
                    <a:lnTo>
                      <a:pt x="11" y="46"/>
                    </a:lnTo>
                    <a:lnTo>
                      <a:pt x="11" y="59"/>
                    </a:lnTo>
                    <a:lnTo>
                      <a:pt x="46" y="5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24" name="Freeform 163"/>
              <p:cNvSpPr>
                <a:spLocks/>
              </p:cNvSpPr>
              <p:nvPr/>
            </p:nvSpPr>
            <p:spPr bwMode="auto">
              <a:xfrm>
                <a:off x="1498" y="1511"/>
                <a:ext cx="23" cy="29"/>
              </a:xfrm>
              <a:custGeom>
                <a:avLst/>
                <a:gdLst>
                  <a:gd name="T0" fmla="*/ 0 w 46"/>
                  <a:gd name="T1" fmla="*/ 1 h 58"/>
                  <a:gd name="T2" fmla="*/ 0 w 46"/>
                  <a:gd name="T3" fmla="*/ 1 h 58"/>
                  <a:gd name="T4" fmla="*/ 1 w 46"/>
                  <a:gd name="T5" fmla="*/ 1 h 58"/>
                  <a:gd name="T6" fmla="*/ 1 w 46"/>
                  <a:gd name="T7" fmla="*/ 1 h 58"/>
                  <a:gd name="T8" fmla="*/ 1 w 46"/>
                  <a:gd name="T9" fmla="*/ 1 h 58"/>
                  <a:gd name="T10" fmla="*/ 1 w 46"/>
                  <a:gd name="T11" fmla="*/ 0 h 58"/>
                  <a:gd name="T12" fmla="*/ 1 w 46"/>
                  <a:gd name="T13" fmla="*/ 0 h 58"/>
                  <a:gd name="T14" fmla="*/ 1 w 46"/>
                  <a:gd name="T15" fmla="*/ 1 h 58"/>
                  <a:gd name="T16" fmla="*/ 1 w 46"/>
                  <a:gd name="T17" fmla="*/ 1 h 58"/>
                  <a:gd name="T18" fmla="*/ 1 w 46"/>
                  <a:gd name="T19" fmla="*/ 1 h 58"/>
                  <a:gd name="T20" fmla="*/ 0 w 46"/>
                  <a:gd name="T21" fmla="*/ 1 h 58"/>
                  <a:gd name="T22" fmla="*/ 0 w 46"/>
                  <a:gd name="T23" fmla="*/ 1 h 58"/>
                  <a:gd name="T24" fmla="*/ 0 w 46"/>
                  <a:gd name="T25" fmla="*/ 1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6"/>
                  <a:gd name="T40" fmla="*/ 0 h 58"/>
                  <a:gd name="T41" fmla="*/ 46 w 46"/>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6" h="58">
                    <a:moveTo>
                      <a:pt x="0" y="58"/>
                    </a:moveTo>
                    <a:lnTo>
                      <a:pt x="0" y="58"/>
                    </a:lnTo>
                    <a:lnTo>
                      <a:pt x="23" y="46"/>
                    </a:lnTo>
                    <a:lnTo>
                      <a:pt x="35" y="34"/>
                    </a:lnTo>
                    <a:lnTo>
                      <a:pt x="35" y="23"/>
                    </a:lnTo>
                    <a:lnTo>
                      <a:pt x="46" y="0"/>
                    </a:lnTo>
                    <a:lnTo>
                      <a:pt x="11" y="0"/>
                    </a:lnTo>
                    <a:lnTo>
                      <a:pt x="11" y="11"/>
                    </a:lnTo>
                    <a:lnTo>
                      <a:pt x="11" y="23"/>
                    </a:lnTo>
                    <a:lnTo>
                      <a:pt x="0" y="23"/>
                    </a:lnTo>
                    <a:lnTo>
                      <a:pt x="0" y="5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25" name="Freeform 164"/>
              <p:cNvSpPr>
                <a:spLocks/>
              </p:cNvSpPr>
              <p:nvPr/>
            </p:nvSpPr>
            <p:spPr bwMode="auto">
              <a:xfrm>
                <a:off x="1481" y="1511"/>
                <a:ext cx="17" cy="29"/>
              </a:xfrm>
              <a:custGeom>
                <a:avLst/>
                <a:gdLst>
                  <a:gd name="T0" fmla="*/ 0 w 35"/>
                  <a:gd name="T1" fmla="*/ 0 h 58"/>
                  <a:gd name="T2" fmla="*/ 0 w 35"/>
                  <a:gd name="T3" fmla="*/ 0 h 58"/>
                  <a:gd name="T4" fmla="*/ 0 w 35"/>
                  <a:gd name="T5" fmla="*/ 1 h 58"/>
                  <a:gd name="T6" fmla="*/ 0 w 35"/>
                  <a:gd name="T7" fmla="*/ 1 h 58"/>
                  <a:gd name="T8" fmla="*/ 0 w 35"/>
                  <a:gd name="T9" fmla="*/ 1 h 58"/>
                  <a:gd name="T10" fmla="*/ 0 w 35"/>
                  <a:gd name="T11" fmla="*/ 1 h 58"/>
                  <a:gd name="T12" fmla="*/ 0 w 35"/>
                  <a:gd name="T13" fmla="*/ 1 h 58"/>
                  <a:gd name="T14" fmla="*/ 0 w 35"/>
                  <a:gd name="T15" fmla="*/ 1 h 58"/>
                  <a:gd name="T16" fmla="*/ 0 w 35"/>
                  <a:gd name="T17" fmla="*/ 1 h 58"/>
                  <a:gd name="T18" fmla="*/ 0 w 35"/>
                  <a:gd name="T19" fmla="*/ 1 h 58"/>
                  <a:gd name="T20" fmla="*/ 0 w 35"/>
                  <a:gd name="T21" fmla="*/ 0 h 58"/>
                  <a:gd name="T22" fmla="*/ 0 w 35"/>
                  <a:gd name="T23" fmla="*/ 0 h 58"/>
                  <a:gd name="T24" fmla="*/ 0 w 35"/>
                  <a:gd name="T25" fmla="*/ 0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
                  <a:gd name="T40" fmla="*/ 0 h 58"/>
                  <a:gd name="T41" fmla="*/ 35 w 35"/>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 h="58">
                    <a:moveTo>
                      <a:pt x="0" y="0"/>
                    </a:moveTo>
                    <a:lnTo>
                      <a:pt x="0" y="0"/>
                    </a:lnTo>
                    <a:lnTo>
                      <a:pt x="0" y="23"/>
                    </a:lnTo>
                    <a:lnTo>
                      <a:pt x="11" y="34"/>
                    </a:lnTo>
                    <a:lnTo>
                      <a:pt x="22" y="46"/>
                    </a:lnTo>
                    <a:lnTo>
                      <a:pt x="35" y="58"/>
                    </a:lnTo>
                    <a:lnTo>
                      <a:pt x="35" y="23"/>
                    </a:lnTo>
                    <a:lnTo>
                      <a:pt x="22" y="11"/>
                    </a:lnTo>
                    <a:lnTo>
                      <a:pt x="22"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26" name="Freeform 165"/>
              <p:cNvSpPr>
                <a:spLocks/>
              </p:cNvSpPr>
              <p:nvPr/>
            </p:nvSpPr>
            <p:spPr bwMode="auto">
              <a:xfrm>
                <a:off x="1481" y="1482"/>
                <a:ext cx="17" cy="29"/>
              </a:xfrm>
              <a:custGeom>
                <a:avLst/>
                <a:gdLst>
                  <a:gd name="T0" fmla="*/ 0 w 35"/>
                  <a:gd name="T1" fmla="*/ 0 h 59"/>
                  <a:gd name="T2" fmla="*/ 0 w 35"/>
                  <a:gd name="T3" fmla="*/ 0 h 59"/>
                  <a:gd name="T4" fmla="*/ 0 w 35"/>
                  <a:gd name="T5" fmla="*/ 0 h 59"/>
                  <a:gd name="T6" fmla="*/ 0 w 35"/>
                  <a:gd name="T7" fmla="*/ 0 h 59"/>
                  <a:gd name="T8" fmla="*/ 0 w 35"/>
                  <a:gd name="T9" fmla="*/ 0 h 59"/>
                  <a:gd name="T10" fmla="*/ 0 w 35"/>
                  <a:gd name="T11" fmla="*/ 0 h 59"/>
                  <a:gd name="T12" fmla="*/ 0 w 35"/>
                  <a:gd name="T13" fmla="*/ 0 h 59"/>
                  <a:gd name="T14" fmla="*/ 0 w 35"/>
                  <a:gd name="T15" fmla="*/ 0 h 59"/>
                  <a:gd name="T16" fmla="*/ 0 w 35"/>
                  <a:gd name="T17" fmla="*/ 0 h 59"/>
                  <a:gd name="T18" fmla="*/ 0 w 35"/>
                  <a:gd name="T19" fmla="*/ 0 h 59"/>
                  <a:gd name="T20" fmla="*/ 0 w 35"/>
                  <a:gd name="T21" fmla="*/ 0 h 59"/>
                  <a:gd name="T22" fmla="*/ 0 w 35"/>
                  <a:gd name="T23" fmla="*/ 0 h 59"/>
                  <a:gd name="T24" fmla="*/ 0 w 35"/>
                  <a:gd name="T25" fmla="*/ 0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
                  <a:gd name="T40" fmla="*/ 0 h 59"/>
                  <a:gd name="T41" fmla="*/ 35 w 35"/>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 h="59">
                    <a:moveTo>
                      <a:pt x="35" y="0"/>
                    </a:moveTo>
                    <a:lnTo>
                      <a:pt x="35" y="0"/>
                    </a:lnTo>
                    <a:lnTo>
                      <a:pt x="22" y="11"/>
                    </a:lnTo>
                    <a:lnTo>
                      <a:pt x="11" y="23"/>
                    </a:lnTo>
                    <a:lnTo>
                      <a:pt x="0" y="35"/>
                    </a:lnTo>
                    <a:lnTo>
                      <a:pt x="0" y="59"/>
                    </a:lnTo>
                    <a:lnTo>
                      <a:pt x="22" y="59"/>
                    </a:lnTo>
                    <a:lnTo>
                      <a:pt x="22" y="46"/>
                    </a:lnTo>
                    <a:lnTo>
                      <a:pt x="35" y="35"/>
                    </a:lnTo>
                    <a:lnTo>
                      <a:pt x="35"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27" name="Freeform 166"/>
              <p:cNvSpPr>
                <a:spLocks/>
              </p:cNvSpPr>
              <p:nvPr/>
            </p:nvSpPr>
            <p:spPr bwMode="auto">
              <a:xfrm>
                <a:off x="1217" y="1956"/>
                <a:ext cx="170" cy="275"/>
              </a:xfrm>
              <a:custGeom>
                <a:avLst/>
                <a:gdLst>
                  <a:gd name="T0" fmla="*/ 1 w 340"/>
                  <a:gd name="T1" fmla="*/ 0 h 551"/>
                  <a:gd name="T2" fmla="*/ 1 w 340"/>
                  <a:gd name="T3" fmla="*/ 0 h 551"/>
                  <a:gd name="T4" fmla="*/ 1 w 340"/>
                  <a:gd name="T5" fmla="*/ 0 h 551"/>
                  <a:gd name="T6" fmla="*/ 1 w 340"/>
                  <a:gd name="T7" fmla="*/ 0 h 551"/>
                  <a:gd name="T8" fmla="*/ 1 w 340"/>
                  <a:gd name="T9" fmla="*/ 0 h 551"/>
                  <a:gd name="T10" fmla="*/ 1 w 340"/>
                  <a:gd name="T11" fmla="*/ 0 h 551"/>
                  <a:gd name="T12" fmla="*/ 1 w 340"/>
                  <a:gd name="T13" fmla="*/ 0 h 551"/>
                  <a:gd name="T14" fmla="*/ 1 w 340"/>
                  <a:gd name="T15" fmla="*/ 0 h 551"/>
                  <a:gd name="T16" fmla="*/ 1 w 340"/>
                  <a:gd name="T17" fmla="*/ 0 h 551"/>
                  <a:gd name="T18" fmla="*/ 1 w 340"/>
                  <a:gd name="T19" fmla="*/ 0 h 551"/>
                  <a:gd name="T20" fmla="*/ 1 w 340"/>
                  <a:gd name="T21" fmla="*/ 0 h 551"/>
                  <a:gd name="T22" fmla="*/ 1 w 340"/>
                  <a:gd name="T23" fmla="*/ 0 h 551"/>
                  <a:gd name="T24" fmla="*/ 0 w 340"/>
                  <a:gd name="T25" fmla="*/ 0 h 551"/>
                  <a:gd name="T26" fmla="*/ 1 w 340"/>
                  <a:gd name="T27" fmla="*/ 0 h 551"/>
                  <a:gd name="T28" fmla="*/ 1 w 340"/>
                  <a:gd name="T29" fmla="*/ 0 h 551"/>
                  <a:gd name="T30" fmla="*/ 1 w 340"/>
                  <a:gd name="T31" fmla="*/ 0 h 551"/>
                  <a:gd name="T32" fmla="*/ 1 w 340"/>
                  <a:gd name="T33" fmla="*/ 0 h 551"/>
                  <a:gd name="T34" fmla="*/ 1 w 340"/>
                  <a:gd name="T35" fmla="*/ 0 h 551"/>
                  <a:gd name="T36" fmla="*/ 1 w 340"/>
                  <a:gd name="T37" fmla="*/ 0 h 551"/>
                  <a:gd name="T38" fmla="*/ 1 w 340"/>
                  <a:gd name="T39" fmla="*/ 0 h 551"/>
                  <a:gd name="T40" fmla="*/ 1 w 340"/>
                  <a:gd name="T41" fmla="*/ 0 h 551"/>
                  <a:gd name="T42" fmla="*/ 1 w 340"/>
                  <a:gd name="T43" fmla="*/ 0 h 551"/>
                  <a:gd name="T44" fmla="*/ 1 w 340"/>
                  <a:gd name="T45" fmla="*/ 0 h 551"/>
                  <a:gd name="T46" fmla="*/ 1 w 340"/>
                  <a:gd name="T47" fmla="*/ 0 h 551"/>
                  <a:gd name="T48" fmla="*/ 1 w 340"/>
                  <a:gd name="T49" fmla="*/ 0 h 551"/>
                  <a:gd name="T50" fmla="*/ 1 w 340"/>
                  <a:gd name="T51" fmla="*/ 0 h 551"/>
                  <a:gd name="T52" fmla="*/ 1 w 340"/>
                  <a:gd name="T53" fmla="*/ 0 h 551"/>
                  <a:gd name="T54" fmla="*/ 1 w 340"/>
                  <a:gd name="T55" fmla="*/ 0 h 551"/>
                  <a:gd name="T56" fmla="*/ 1 w 340"/>
                  <a:gd name="T57" fmla="*/ 0 h 551"/>
                  <a:gd name="T58" fmla="*/ 1 w 340"/>
                  <a:gd name="T59" fmla="*/ 0 h 551"/>
                  <a:gd name="T60" fmla="*/ 1 w 340"/>
                  <a:gd name="T61" fmla="*/ 0 h 551"/>
                  <a:gd name="T62" fmla="*/ 1 w 340"/>
                  <a:gd name="T63" fmla="*/ 0 h 551"/>
                  <a:gd name="T64" fmla="*/ 1 w 340"/>
                  <a:gd name="T65" fmla="*/ 0 h 551"/>
                  <a:gd name="T66" fmla="*/ 1 w 340"/>
                  <a:gd name="T67" fmla="*/ 0 h 551"/>
                  <a:gd name="T68" fmla="*/ 1 w 340"/>
                  <a:gd name="T69" fmla="*/ 0 h 551"/>
                  <a:gd name="T70" fmla="*/ 1 w 340"/>
                  <a:gd name="T71" fmla="*/ 0 h 551"/>
                  <a:gd name="T72" fmla="*/ 1 w 340"/>
                  <a:gd name="T73" fmla="*/ 0 h 551"/>
                  <a:gd name="T74" fmla="*/ 1 w 340"/>
                  <a:gd name="T75" fmla="*/ 0 h 551"/>
                  <a:gd name="T76" fmla="*/ 1 w 340"/>
                  <a:gd name="T77" fmla="*/ 0 h 551"/>
                  <a:gd name="T78" fmla="*/ 1 w 340"/>
                  <a:gd name="T79" fmla="*/ 0 h 551"/>
                  <a:gd name="T80" fmla="*/ 1 w 340"/>
                  <a:gd name="T81" fmla="*/ 0 h 551"/>
                  <a:gd name="T82" fmla="*/ 1 w 340"/>
                  <a:gd name="T83" fmla="*/ 0 h 551"/>
                  <a:gd name="T84" fmla="*/ 1 w 340"/>
                  <a:gd name="T85" fmla="*/ 0 h 551"/>
                  <a:gd name="T86" fmla="*/ 1 w 340"/>
                  <a:gd name="T87" fmla="*/ 0 h 551"/>
                  <a:gd name="T88" fmla="*/ 1 w 340"/>
                  <a:gd name="T89" fmla="*/ 0 h 55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40"/>
                  <a:gd name="T136" fmla="*/ 0 h 551"/>
                  <a:gd name="T137" fmla="*/ 340 w 340"/>
                  <a:gd name="T138" fmla="*/ 551 h 55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40" h="551">
                    <a:moveTo>
                      <a:pt x="94" y="551"/>
                    </a:moveTo>
                    <a:lnTo>
                      <a:pt x="82" y="551"/>
                    </a:lnTo>
                    <a:lnTo>
                      <a:pt x="70" y="551"/>
                    </a:lnTo>
                    <a:lnTo>
                      <a:pt x="59" y="551"/>
                    </a:lnTo>
                    <a:lnTo>
                      <a:pt x="46" y="551"/>
                    </a:lnTo>
                    <a:lnTo>
                      <a:pt x="35" y="551"/>
                    </a:lnTo>
                    <a:lnTo>
                      <a:pt x="24" y="551"/>
                    </a:lnTo>
                    <a:lnTo>
                      <a:pt x="12" y="551"/>
                    </a:lnTo>
                    <a:lnTo>
                      <a:pt x="12" y="411"/>
                    </a:lnTo>
                    <a:lnTo>
                      <a:pt x="12" y="270"/>
                    </a:lnTo>
                    <a:lnTo>
                      <a:pt x="12" y="141"/>
                    </a:lnTo>
                    <a:lnTo>
                      <a:pt x="0" y="0"/>
                    </a:lnTo>
                    <a:lnTo>
                      <a:pt x="24" y="36"/>
                    </a:lnTo>
                    <a:lnTo>
                      <a:pt x="35" y="59"/>
                    </a:lnTo>
                    <a:lnTo>
                      <a:pt x="46" y="95"/>
                    </a:lnTo>
                    <a:lnTo>
                      <a:pt x="70" y="118"/>
                    </a:lnTo>
                    <a:lnTo>
                      <a:pt x="82" y="141"/>
                    </a:lnTo>
                    <a:lnTo>
                      <a:pt x="94" y="177"/>
                    </a:lnTo>
                    <a:lnTo>
                      <a:pt x="117" y="199"/>
                    </a:lnTo>
                    <a:lnTo>
                      <a:pt x="128" y="235"/>
                    </a:lnTo>
                    <a:lnTo>
                      <a:pt x="164" y="235"/>
                    </a:lnTo>
                    <a:lnTo>
                      <a:pt x="187" y="247"/>
                    </a:lnTo>
                    <a:lnTo>
                      <a:pt x="211" y="247"/>
                    </a:lnTo>
                    <a:lnTo>
                      <a:pt x="234" y="259"/>
                    </a:lnTo>
                    <a:lnTo>
                      <a:pt x="269" y="259"/>
                    </a:lnTo>
                    <a:lnTo>
                      <a:pt x="293" y="259"/>
                    </a:lnTo>
                    <a:lnTo>
                      <a:pt x="316" y="259"/>
                    </a:lnTo>
                    <a:lnTo>
                      <a:pt x="340" y="259"/>
                    </a:lnTo>
                    <a:lnTo>
                      <a:pt x="328" y="281"/>
                    </a:lnTo>
                    <a:lnTo>
                      <a:pt x="305" y="305"/>
                    </a:lnTo>
                    <a:lnTo>
                      <a:pt x="293" y="317"/>
                    </a:lnTo>
                    <a:lnTo>
                      <a:pt x="269" y="340"/>
                    </a:lnTo>
                    <a:lnTo>
                      <a:pt x="258" y="364"/>
                    </a:lnTo>
                    <a:lnTo>
                      <a:pt x="234" y="387"/>
                    </a:lnTo>
                    <a:lnTo>
                      <a:pt x="211" y="411"/>
                    </a:lnTo>
                    <a:lnTo>
                      <a:pt x="187" y="422"/>
                    </a:lnTo>
                    <a:lnTo>
                      <a:pt x="176" y="446"/>
                    </a:lnTo>
                    <a:lnTo>
                      <a:pt x="152" y="469"/>
                    </a:lnTo>
                    <a:lnTo>
                      <a:pt x="141" y="480"/>
                    </a:lnTo>
                    <a:lnTo>
                      <a:pt x="128" y="504"/>
                    </a:lnTo>
                    <a:lnTo>
                      <a:pt x="117" y="516"/>
                    </a:lnTo>
                    <a:lnTo>
                      <a:pt x="106" y="528"/>
                    </a:lnTo>
                    <a:lnTo>
                      <a:pt x="94" y="540"/>
                    </a:lnTo>
                    <a:lnTo>
                      <a:pt x="94" y="55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28" name="Freeform 167"/>
              <p:cNvSpPr>
                <a:spLocks/>
              </p:cNvSpPr>
              <p:nvPr/>
            </p:nvSpPr>
            <p:spPr bwMode="auto">
              <a:xfrm>
                <a:off x="1217" y="2226"/>
                <a:ext cx="47" cy="11"/>
              </a:xfrm>
              <a:custGeom>
                <a:avLst/>
                <a:gdLst>
                  <a:gd name="T0" fmla="*/ 0 w 94"/>
                  <a:gd name="T1" fmla="*/ 0 h 23"/>
                  <a:gd name="T2" fmla="*/ 1 w 94"/>
                  <a:gd name="T3" fmla="*/ 0 h 23"/>
                  <a:gd name="T4" fmla="*/ 1 w 94"/>
                  <a:gd name="T5" fmla="*/ 0 h 23"/>
                  <a:gd name="T6" fmla="*/ 1 w 94"/>
                  <a:gd name="T7" fmla="*/ 0 h 23"/>
                  <a:gd name="T8" fmla="*/ 1 w 94"/>
                  <a:gd name="T9" fmla="*/ 0 h 23"/>
                  <a:gd name="T10" fmla="*/ 1 w 94"/>
                  <a:gd name="T11" fmla="*/ 0 h 23"/>
                  <a:gd name="T12" fmla="*/ 1 w 94"/>
                  <a:gd name="T13" fmla="*/ 0 h 23"/>
                  <a:gd name="T14" fmla="*/ 1 w 94"/>
                  <a:gd name="T15" fmla="*/ 0 h 23"/>
                  <a:gd name="T16" fmla="*/ 1 w 94"/>
                  <a:gd name="T17" fmla="*/ 0 h 23"/>
                  <a:gd name="T18" fmla="*/ 1 w 94"/>
                  <a:gd name="T19" fmla="*/ 0 h 23"/>
                  <a:gd name="T20" fmla="*/ 1 w 94"/>
                  <a:gd name="T21" fmla="*/ 0 h 23"/>
                  <a:gd name="T22" fmla="*/ 1 w 94"/>
                  <a:gd name="T23" fmla="*/ 0 h 23"/>
                  <a:gd name="T24" fmla="*/ 1 w 94"/>
                  <a:gd name="T25" fmla="*/ 0 h 23"/>
                  <a:gd name="T26" fmla="*/ 1 w 94"/>
                  <a:gd name="T27" fmla="*/ 0 h 23"/>
                  <a:gd name="T28" fmla="*/ 1 w 94"/>
                  <a:gd name="T29" fmla="*/ 0 h 23"/>
                  <a:gd name="T30" fmla="*/ 1 w 94"/>
                  <a:gd name="T31" fmla="*/ 0 h 23"/>
                  <a:gd name="T32" fmla="*/ 1 w 94"/>
                  <a:gd name="T33" fmla="*/ 0 h 23"/>
                  <a:gd name="T34" fmla="*/ 1 w 94"/>
                  <a:gd name="T35" fmla="*/ 0 h 23"/>
                  <a:gd name="T36" fmla="*/ 1 w 94"/>
                  <a:gd name="T37" fmla="*/ 0 h 23"/>
                  <a:gd name="T38" fmla="*/ 1 w 94"/>
                  <a:gd name="T39" fmla="*/ 0 h 23"/>
                  <a:gd name="T40" fmla="*/ 1 w 94"/>
                  <a:gd name="T41" fmla="*/ 0 h 23"/>
                  <a:gd name="T42" fmla="*/ 0 w 94"/>
                  <a:gd name="T43" fmla="*/ 0 h 23"/>
                  <a:gd name="T44" fmla="*/ 0 w 94"/>
                  <a:gd name="T45" fmla="*/ 0 h 23"/>
                  <a:gd name="T46" fmla="*/ 0 w 94"/>
                  <a:gd name="T47" fmla="*/ 0 h 23"/>
                  <a:gd name="T48" fmla="*/ 1 w 94"/>
                  <a:gd name="T49" fmla="*/ 0 h 23"/>
                  <a:gd name="T50" fmla="*/ 0 w 94"/>
                  <a:gd name="T51" fmla="*/ 0 h 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4"/>
                  <a:gd name="T79" fmla="*/ 0 h 23"/>
                  <a:gd name="T80" fmla="*/ 94 w 94"/>
                  <a:gd name="T81" fmla="*/ 23 h 2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4" h="23">
                    <a:moveTo>
                      <a:pt x="0" y="11"/>
                    </a:moveTo>
                    <a:lnTo>
                      <a:pt x="12" y="23"/>
                    </a:lnTo>
                    <a:lnTo>
                      <a:pt x="24" y="23"/>
                    </a:lnTo>
                    <a:lnTo>
                      <a:pt x="35" y="23"/>
                    </a:lnTo>
                    <a:lnTo>
                      <a:pt x="46" y="23"/>
                    </a:lnTo>
                    <a:lnTo>
                      <a:pt x="59" y="23"/>
                    </a:lnTo>
                    <a:lnTo>
                      <a:pt x="70" y="23"/>
                    </a:lnTo>
                    <a:lnTo>
                      <a:pt x="82" y="23"/>
                    </a:lnTo>
                    <a:lnTo>
                      <a:pt x="94" y="23"/>
                    </a:lnTo>
                    <a:lnTo>
                      <a:pt x="94" y="0"/>
                    </a:lnTo>
                    <a:lnTo>
                      <a:pt x="82" y="0"/>
                    </a:lnTo>
                    <a:lnTo>
                      <a:pt x="70" y="0"/>
                    </a:lnTo>
                    <a:lnTo>
                      <a:pt x="59" y="0"/>
                    </a:lnTo>
                    <a:lnTo>
                      <a:pt x="46" y="0"/>
                    </a:lnTo>
                    <a:lnTo>
                      <a:pt x="35" y="0"/>
                    </a:lnTo>
                    <a:lnTo>
                      <a:pt x="24" y="0"/>
                    </a:lnTo>
                    <a:lnTo>
                      <a:pt x="12" y="0"/>
                    </a:lnTo>
                    <a:lnTo>
                      <a:pt x="24" y="11"/>
                    </a:lnTo>
                    <a:lnTo>
                      <a:pt x="12" y="0"/>
                    </a:lnTo>
                    <a:lnTo>
                      <a:pt x="0" y="0"/>
                    </a:lnTo>
                    <a:lnTo>
                      <a:pt x="0" y="11"/>
                    </a:lnTo>
                    <a:lnTo>
                      <a:pt x="0" y="23"/>
                    </a:lnTo>
                    <a:lnTo>
                      <a:pt x="12" y="23"/>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29" name="Freeform 168"/>
              <p:cNvSpPr>
                <a:spLocks/>
              </p:cNvSpPr>
              <p:nvPr/>
            </p:nvSpPr>
            <p:spPr bwMode="auto">
              <a:xfrm>
                <a:off x="1211" y="1950"/>
                <a:ext cx="18" cy="281"/>
              </a:xfrm>
              <a:custGeom>
                <a:avLst/>
                <a:gdLst>
                  <a:gd name="T0" fmla="*/ 1 w 36"/>
                  <a:gd name="T1" fmla="*/ 0 h 562"/>
                  <a:gd name="T2" fmla="*/ 0 w 36"/>
                  <a:gd name="T3" fmla="*/ 1 h 562"/>
                  <a:gd name="T4" fmla="*/ 0 w 36"/>
                  <a:gd name="T5" fmla="*/ 1 h 562"/>
                  <a:gd name="T6" fmla="*/ 0 w 36"/>
                  <a:gd name="T7" fmla="*/ 1 h 562"/>
                  <a:gd name="T8" fmla="*/ 1 w 36"/>
                  <a:gd name="T9" fmla="*/ 1 h 562"/>
                  <a:gd name="T10" fmla="*/ 1 w 36"/>
                  <a:gd name="T11" fmla="*/ 1 h 562"/>
                  <a:gd name="T12" fmla="*/ 1 w 36"/>
                  <a:gd name="T13" fmla="*/ 1 h 562"/>
                  <a:gd name="T14" fmla="*/ 1 w 36"/>
                  <a:gd name="T15" fmla="*/ 1 h 562"/>
                  <a:gd name="T16" fmla="*/ 1 w 36"/>
                  <a:gd name="T17" fmla="*/ 1 h 562"/>
                  <a:gd name="T18" fmla="*/ 1 w 36"/>
                  <a:gd name="T19" fmla="*/ 1 h 562"/>
                  <a:gd name="T20" fmla="*/ 1 w 36"/>
                  <a:gd name="T21" fmla="*/ 1 h 562"/>
                  <a:gd name="T22" fmla="*/ 0 w 36"/>
                  <a:gd name="T23" fmla="*/ 1 h 562"/>
                  <a:gd name="T24" fmla="*/ 1 w 36"/>
                  <a:gd name="T25" fmla="*/ 1 h 562"/>
                  <a:gd name="T26" fmla="*/ 1 w 36"/>
                  <a:gd name="T27" fmla="*/ 0 h 562"/>
                  <a:gd name="T28" fmla="*/ 1 w 36"/>
                  <a:gd name="T29" fmla="*/ 0 h 562"/>
                  <a:gd name="T30" fmla="*/ 1 w 36"/>
                  <a:gd name="T31" fmla="*/ 0 h 562"/>
                  <a:gd name="T32" fmla="*/ 0 w 36"/>
                  <a:gd name="T33" fmla="*/ 1 h 562"/>
                  <a:gd name="T34" fmla="*/ 1 w 36"/>
                  <a:gd name="T35" fmla="*/ 0 h 5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
                  <a:gd name="T55" fmla="*/ 0 h 562"/>
                  <a:gd name="T56" fmla="*/ 36 w 36"/>
                  <a:gd name="T57" fmla="*/ 562 h 56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 h="562">
                    <a:moveTo>
                      <a:pt x="24" y="0"/>
                    </a:moveTo>
                    <a:lnTo>
                      <a:pt x="0" y="11"/>
                    </a:lnTo>
                    <a:lnTo>
                      <a:pt x="0" y="152"/>
                    </a:lnTo>
                    <a:lnTo>
                      <a:pt x="0" y="281"/>
                    </a:lnTo>
                    <a:lnTo>
                      <a:pt x="12" y="422"/>
                    </a:lnTo>
                    <a:lnTo>
                      <a:pt x="12" y="562"/>
                    </a:lnTo>
                    <a:lnTo>
                      <a:pt x="36" y="562"/>
                    </a:lnTo>
                    <a:lnTo>
                      <a:pt x="36" y="422"/>
                    </a:lnTo>
                    <a:lnTo>
                      <a:pt x="36" y="281"/>
                    </a:lnTo>
                    <a:lnTo>
                      <a:pt x="36" y="152"/>
                    </a:lnTo>
                    <a:lnTo>
                      <a:pt x="24" y="11"/>
                    </a:lnTo>
                    <a:lnTo>
                      <a:pt x="0" y="11"/>
                    </a:lnTo>
                    <a:lnTo>
                      <a:pt x="24" y="11"/>
                    </a:lnTo>
                    <a:lnTo>
                      <a:pt x="24" y="0"/>
                    </a:lnTo>
                    <a:lnTo>
                      <a:pt x="12" y="0"/>
                    </a:lnTo>
                    <a:lnTo>
                      <a:pt x="0" y="11"/>
                    </a:lnTo>
                    <a:lnTo>
                      <a:pt x="2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30" name="Freeform 169"/>
              <p:cNvSpPr>
                <a:spLocks/>
              </p:cNvSpPr>
              <p:nvPr/>
            </p:nvSpPr>
            <p:spPr bwMode="auto">
              <a:xfrm>
                <a:off x="1211" y="1950"/>
                <a:ext cx="76" cy="129"/>
              </a:xfrm>
              <a:custGeom>
                <a:avLst/>
                <a:gdLst>
                  <a:gd name="T0" fmla="*/ 0 w 153"/>
                  <a:gd name="T1" fmla="*/ 1 h 258"/>
                  <a:gd name="T2" fmla="*/ 0 w 153"/>
                  <a:gd name="T3" fmla="*/ 1 h 258"/>
                  <a:gd name="T4" fmla="*/ 0 w 153"/>
                  <a:gd name="T5" fmla="*/ 1 h 258"/>
                  <a:gd name="T6" fmla="*/ 0 w 153"/>
                  <a:gd name="T7" fmla="*/ 1 h 258"/>
                  <a:gd name="T8" fmla="*/ 0 w 153"/>
                  <a:gd name="T9" fmla="*/ 1 h 258"/>
                  <a:gd name="T10" fmla="*/ 0 w 153"/>
                  <a:gd name="T11" fmla="*/ 1 h 258"/>
                  <a:gd name="T12" fmla="*/ 0 w 153"/>
                  <a:gd name="T13" fmla="*/ 1 h 258"/>
                  <a:gd name="T14" fmla="*/ 0 w 153"/>
                  <a:gd name="T15" fmla="*/ 1 h 258"/>
                  <a:gd name="T16" fmla="*/ 0 w 153"/>
                  <a:gd name="T17" fmla="*/ 1 h 258"/>
                  <a:gd name="T18" fmla="*/ 0 w 153"/>
                  <a:gd name="T19" fmla="*/ 0 h 258"/>
                  <a:gd name="T20" fmla="*/ 0 w 153"/>
                  <a:gd name="T21" fmla="*/ 1 h 258"/>
                  <a:gd name="T22" fmla="*/ 0 w 153"/>
                  <a:gd name="T23" fmla="*/ 1 h 258"/>
                  <a:gd name="T24" fmla="*/ 0 w 153"/>
                  <a:gd name="T25" fmla="*/ 1 h 258"/>
                  <a:gd name="T26" fmla="*/ 0 w 153"/>
                  <a:gd name="T27" fmla="*/ 1 h 258"/>
                  <a:gd name="T28" fmla="*/ 0 w 153"/>
                  <a:gd name="T29" fmla="*/ 1 h 258"/>
                  <a:gd name="T30" fmla="*/ 0 w 153"/>
                  <a:gd name="T31" fmla="*/ 1 h 258"/>
                  <a:gd name="T32" fmla="*/ 0 w 153"/>
                  <a:gd name="T33" fmla="*/ 1 h 258"/>
                  <a:gd name="T34" fmla="*/ 0 w 153"/>
                  <a:gd name="T35" fmla="*/ 1 h 258"/>
                  <a:gd name="T36" fmla="*/ 0 w 153"/>
                  <a:gd name="T37" fmla="*/ 1 h 258"/>
                  <a:gd name="T38" fmla="*/ 0 w 153"/>
                  <a:gd name="T39" fmla="*/ 1 h 258"/>
                  <a:gd name="T40" fmla="*/ 0 w 153"/>
                  <a:gd name="T41" fmla="*/ 1 h 258"/>
                  <a:gd name="T42" fmla="*/ 0 w 153"/>
                  <a:gd name="T43" fmla="*/ 1 h 258"/>
                  <a:gd name="T44" fmla="*/ 0 w 153"/>
                  <a:gd name="T45" fmla="*/ 1 h 258"/>
                  <a:gd name="T46" fmla="*/ 0 w 153"/>
                  <a:gd name="T47" fmla="*/ 1 h 258"/>
                  <a:gd name="T48" fmla="*/ 0 w 153"/>
                  <a:gd name="T49" fmla="*/ 1 h 258"/>
                  <a:gd name="T50" fmla="*/ 0 w 153"/>
                  <a:gd name="T51" fmla="*/ 1 h 25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3"/>
                  <a:gd name="T79" fmla="*/ 0 h 258"/>
                  <a:gd name="T80" fmla="*/ 153 w 153"/>
                  <a:gd name="T81" fmla="*/ 258 h 25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3" h="258">
                    <a:moveTo>
                      <a:pt x="153" y="234"/>
                    </a:moveTo>
                    <a:lnTo>
                      <a:pt x="153" y="234"/>
                    </a:lnTo>
                    <a:lnTo>
                      <a:pt x="140" y="210"/>
                    </a:lnTo>
                    <a:lnTo>
                      <a:pt x="118" y="175"/>
                    </a:lnTo>
                    <a:lnTo>
                      <a:pt x="106" y="152"/>
                    </a:lnTo>
                    <a:lnTo>
                      <a:pt x="94" y="129"/>
                    </a:lnTo>
                    <a:lnTo>
                      <a:pt x="71" y="93"/>
                    </a:lnTo>
                    <a:lnTo>
                      <a:pt x="58" y="70"/>
                    </a:lnTo>
                    <a:lnTo>
                      <a:pt x="47" y="35"/>
                    </a:lnTo>
                    <a:lnTo>
                      <a:pt x="24" y="0"/>
                    </a:lnTo>
                    <a:lnTo>
                      <a:pt x="0" y="11"/>
                    </a:lnTo>
                    <a:lnTo>
                      <a:pt x="24" y="47"/>
                    </a:lnTo>
                    <a:lnTo>
                      <a:pt x="36" y="82"/>
                    </a:lnTo>
                    <a:lnTo>
                      <a:pt x="47" y="106"/>
                    </a:lnTo>
                    <a:lnTo>
                      <a:pt x="71" y="141"/>
                    </a:lnTo>
                    <a:lnTo>
                      <a:pt x="82" y="164"/>
                    </a:lnTo>
                    <a:lnTo>
                      <a:pt x="94" y="188"/>
                    </a:lnTo>
                    <a:lnTo>
                      <a:pt x="118" y="223"/>
                    </a:lnTo>
                    <a:lnTo>
                      <a:pt x="140" y="246"/>
                    </a:lnTo>
                    <a:lnTo>
                      <a:pt x="140" y="258"/>
                    </a:lnTo>
                    <a:lnTo>
                      <a:pt x="140" y="246"/>
                    </a:lnTo>
                    <a:lnTo>
                      <a:pt x="140" y="258"/>
                    </a:lnTo>
                    <a:lnTo>
                      <a:pt x="153" y="258"/>
                    </a:lnTo>
                    <a:lnTo>
                      <a:pt x="153" y="246"/>
                    </a:lnTo>
                    <a:lnTo>
                      <a:pt x="153" y="23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31" name="Freeform 170"/>
              <p:cNvSpPr>
                <a:spLocks/>
              </p:cNvSpPr>
              <p:nvPr/>
            </p:nvSpPr>
            <p:spPr bwMode="auto">
              <a:xfrm>
                <a:off x="1281" y="2067"/>
                <a:ext cx="112" cy="24"/>
              </a:xfrm>
              <a:custGeom>
                <a:avLst/>
                <a:gdLst>
                  <a:gd name="T0" fmla="*/ 1 w 223"/>
                  <a:gd name="T1" fmla="*/ 1 h 47"/>
                  <a:gd name="T2" fmla="*/ 1 w 223"/>
                  <a:gd name="T3" fmla="*/ 1 h 47"/>
                  <a:gd name="T4" fmla="*/ 1 w 223"/>
                  <a:gd name="T5" fmla="*/ 1 h 47"/>
                  <a:gd name="T6" fmla="*/ 1 w 223"/>
                  <a:gd name="T7" fmla="*/ 1 h 47"/>
                  <a:gd name="T8" fmla="*/ 1 w 223"/>
                  <a:gd name="T9" fmla="*/ 1 h 47"/>
                  <a:gd name="T10" fmla="*/ 1 w 223"/>
                  <a:gd name="T11" fmla="*/ 1 h 47"/>
                  <a:gd name="T12" fmla="*/ 1 w 223"/>
                  <a:gd name="T13" fmla="*/ 1 h 47"/>
                  <a:gd name="T14" fmla="*/ 1 w 223"/>
                  <a:gd name="T15" fmla="*/ 1 h 47"/>
                  <a:gd name="T16" fmla="*/ 1 w 223"/>
                  <a:gd name="T17" fmla="*/ 0 h 47"/>
                  <a:gd name="T18" fmla="*/ 1 w 223"/>
                  <a:gd name="T19" fmla="*/ 0 h 47"/>
                  <a:gd name="T20" fmla="*/ 0 w 223"/>
                  <a:gd name="T21" fmla="*/ 1 h 47"/>
                  <a:gd name="T22" fmla="*/ 1 w 223"/>
                  <a:gd name="T23" fmla="*/ 1 h 47"/>
                  <a:gd name="T24" fmla="*/ 1 w 223"/>
                  <a:gd name="T25" fmla="*/ 1 h 47"/>
                  <a:gd name="T26" fmla="*/ 1 w 223"/>
                  <a:gd name="T27" fmla="*/ 1 h 47"/>
                  <a:gd name="T28" fmla="*/ 1 w 223"/>
                  <a:gd name="T29" fmla="*/ 1 h 47"/>
                  <a:gd name="T30" fmla="*/ 1 w 223"/>
                  <a:gd name="T31" fmla="*/ 1 h 47"/>
                  <a:gd name="T32" fmla="*/ 1 w 223"/>
                  <a:gd name="T33" fmla="*/ 1 h 47"/>
                  <a:gd name="T34" fmla="*/ 1 w 223"/>
                  <a:gd name="T35" fmla="*/ 1 h 47"/>
                  <a:gd name="T36" fmla="*/ 1 w 223"/>
                  <a:gd name="T37" fmla="*/ 1 h 47"/>
                  <a:gd name="T38" fmla="*/ 1 w 223"/>
                  <a:gd name="T39" fmla="*/ 1 h 47"/>
                  <a:gd name="T40" fmla="*/ 1 w 223"/>
                  <a:gd name="T41" fmla="*/ 1 h 47"/>
                  <a:gd name="T42" fmla="*/ 1 w 223"/>
                  <a:gd name="T43" fmla="*/ 1 h 47"/>
                  <a:gd name="T44" fmla="*/ 1 w 223"/>
                  <a:gd name="T45" fmla="*/ 1 h 47"/>
                  <a:gd name="T46" fmla="*/ 1 w 223"/>
                  <a:gd name="T47" fmla="*/ 1 h 47"/>
                  <a:gd name="T48" fmla="*/ 1 w 223"/>
                  <a:gd name="T49" fmla="*/ 1 h 47"/>
                  <a:gd name="T50" fmla="*/ 1 w 223"/>
                  <a:gd name="T51" fmla="*/ 1 h 4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3"/>
                  <a:gd name="T79" fmla="*/ 0 h 47"/>
                  <a:gd name="T80" fmla="*/ 223 w 223"/>
                  <a:gd name="T81" fmla="*/ 47 h 4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3" h="47">
                    <a:moveTo>
                      <a:pt x="223" y="47"/>
                    </a:moveTo>
                    <a:lnTo>
                      <a:pt x="212" y="24"/>
                    </a:lnTo>
                    <a:lnTo>
                      <a:pt x="188" y="24"/>
                    </a:lnTo>
                    <a:lnTo>
                      <a:pt x="165" y="24"/>
                    </a:lnTo>
                    <a:lnTo>
                      <a:pt x="141" y="24"/>
                    </a:lnTo>
                    <a:lnTo>
                      <a:pt x="119" y="24"/>
                    </a:lnTo>
                    <a:lnTo>
                      <a:pt x="83" y="12"/>
                    </a:lnTo>
                    <a:lnTo>
                      <a:pt x="59" y="12"/>
                    </a:lnTo>
                    <a:lnTo>
                      <a:pt x="36" y="0"/>
                    </a:lnTo>
                    <a:lnTo>
                      <a:pt x="13" y="0"/>
                    </a:lnTo>
                    <a:lnTo>
                      <a:pt x="0" y="24"/>
                    </a:lnTo>
                    <a:lnTo>
                      <a:pt x="36" y="24"/>
                    </a:lnTo>
                    <a:lnTo>
                      <a:pt x="59" y="36"/>
                    </a:lnTo>
                    <a:lnTo>
                      <a:pt x="83" y="36"/>
                    </a:lnTo>
                    <a:lnTo>
                      <a:pt x="106" y="47"/>
                    </a:lnTo>
                    <a:lnTo>
                      <a:pt x="130" y="47"/>
                    </a:lnTo>
                    <a:lnTo>
                      <a:pt x="165" y="47"/>
                    </a:lnTo>
                    <a:lnTo>
                      <a:pt x="188" y="47"/>
                    </a:lnTo>
                    <a:lnTo>
                      <a:pt x="212" y="47"/>
                    </a:lnTo>
                    <a:lnTo>
                      <a:pt x="200" y="36"/>
                    </a:lnTo>
                    <a:lnTo>
                      <a:pt x="212" y="47"/>
                    </a:lnTo>
                    <a:lnTo>
                      <a:pt x="223" y="47"/>
                    </a:lnTo>
                    <a:lnTo>
                      <a:pt x="223" y="36"/>
                    </a:lnTo>
                    <a:lnTo>
                      <a:pt x="212" y="24"/>
                    </a:lnTo>
                    <a:lnTo>
                      <a:pt x="223" y="4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32" name="Freeform 171"/>
              <p:cNvSpPr>
                <a:spLocks/>
              </p:cNvSpPr>
              <p:nvPr/>
            </p:nvSpPr>
            <p:spPr bwMode="auto">
              <a:xfrm>
                <a:off x="1258" y="2085"/>
                <a:ext cx="135" cy="152"/>
              </a:xfrm>
              <a:custGeom>
                <a:avLst/>
                <a:gdLst>
                  <a:gd name="T0" fmla="*/ 1 w 269"/>
                  <a:gd name="T1" fmla="*/ 1 h 304"/>
                  <a:gd name="T2" fmla="*/ 1 w 269"/>
                  <a:gd name="T3" fmla="*/ 1 h 304"/>
                  <a:gd name="T4" fmla="*/ 1 w 269"/>
                  <a:gd name="T5" fmla="*/ 1 h 304"/>
                  <a:gd name="T6" fmla="*/ 1 w 269"/>
                  <a:gd name="T7" fmla="*/ 1 h 304"/>
                  <a:gd name="T8" fmla="*/ 1 w 269"/>
                  <a:gd name="T9" fmla="*/ 1 h 304"/>
                  <a:gd name="T10" fmla="*/ 1 w 269"/>
                  <a:gd name="T11" fmla="*/ 1 h 304"/>
                  <a:gd name="T12" fmla="*/ 1 w 269"/>
                  <a:gd name="T13" fmla="*/ 1 h 304"/>
                  <a:gd name="T14" fmla="*/ 1 w 269"/>
                  <a:gd name="T15" fmla="*/ 1 h 304"/>
                  <a:gd name="T16" fmla="*/ 1 w 269"/>
                  <a:gd name="T17" fmla="*/ 1 h 304"/>
                  <a:gd name="T18" fmla="*/ 1 w 269"/>
                  <a:gd name="T19" fmla="*/ 1 h 304"/>
                  <a:gd name="T20" fmla="*/ 1 w 269"/>
                  <a:gd name="T21" fmla="*/ 1 h 304"/>
                  <a:gd name="T22" fmla="*/ 1 w 269"/>
                  <a:gd name="T23" fmla="*/ 1 h 304"/>
                  <a:gd name="T24" fmla="*/ 1 w 269"/>
                  <a:gd name="T25" fmla="*/ 1 h 304"/>
                  <a:gd name="T26" fmla="*/ 1 w 269"/>
                  <a:gd name="T27" fmla="*/ 1 h 304"/>
                  <a:gd name="T28" fmla="*/ 1 w 269"/>
                  <a:gd name="T29" fmla="*/ 1 h 304"/>
                  <a:gd name="T30" fmla="*/ 1 w 269"/>
                  <a:gd name="T31" fmla="*/ 1 h 304"/>
                  <a:gd name="T32" fmla="*/ 1 w 269"/>
                  <a:gd name="T33" fmla="*/ 1 h 304"/>
                  <a:gd name="T34" fmla="*/ 1 w 269"/>
                  <a:gd name="T35" fmla="*/ 1 h 304"/>
                  <a:gd name="T36" fmla="*/ 1 w 269"/>
                  <a:gd name="T37" fmla="*/ 0 h 304"/>
                  <a:gd name="T38" fmla="*/ 1 w 269"/>
                  <a:gd name="T39" fmla="*/ 1 h 304"/>
                  <a:gd name="T40" fmla="*/ 1 w 269"/>
                  <a:gd name="T41" fmla="*/ 1 h 304"/>
                  <a:gd name="T42" fmla="*/ 1 w 269"/>
                  <a:gd name="T43" fmla="*/ 1 h 304"/>
                  <a:gd name="T44" fmla="*/ 1 w 269"/>
                  <a:gd name="T45" fmla="*/ 1 h 304"/>
                  <a:gd name="T46" fmla="*/ 1 w 269"/>
                  <a:gd name="T47" fmla="*/ 1 h 304"/>
                  <a:gd name="T48" fmla="*/ 1 w 269"/>
                  <a:gd name="T49" fmla="*/ 1 h 304"/>
                  <a:gd name="T50" fmla="*/ 1 w 269"/>
                  <a:gd name="T51" fmla="*/ 1 h 304"/>
                  <a:gd name="T52" fmla="*/ 1 w 269"/>
                  <a:gd name="T53" fmla="*/ 1 h 304"/>
                  <a:gd name="T54" fmla="*/ 1 w 269"/>
                  <a:gd name="T55" fmla="*/ 1 h 304"/>
                  <a:gd name="T56" fmla="*/ 1 w 269"/>
                  <a:gd name="T57" fmla="*/ 1 h 304"/>
                  <a:gd name="T58" fmla="*/ 1 w 269"/>
                  <a:gd name="T59" fmla="*/ 1 h 304"/>
                  <a:gd name="T60" fmla="*/ 1 w 269"/>
                  <a:gd name="T61" fmla="*/ 1 h 304"/>
                  <a:gd name="T62" fmla="*/ 1 w 269"/>
                  <a:gd name="T63" fmla="*/ 1 h 304"/>
                  <a:gd name="T64" fmla="*/ 1 w 269"/>
                  <a:gd name="T65" fmla="*/ 1 h 304"/>
                  <a:gd name="T66" fmla="*/ 0 w 269"/>
                  <a:gd name="T67" fmla="*/ 1 h 304"/>
                  <a:gd name="T68" fmla="*/ 0 w 269"/>
                  <a:gd name="T69" fmla="*/ 1 h 304"/>
                  <a:gd name="T70" fmla="*/ 1 w 269"/>
                  <a:gd name="T71" fmla="*/ 1 h 304"/>
                  <a:gd name="T72" fmla="*/ 0 w 269"/>
                  <a:gd name="T73" fmla="*/ 1 h 304"/>
                  <a:gd name="T74" fmla="*/ 0 w 269"/>
                  <a:gd name="T75" fmla="*/ 1 h 304"/>
                  <a:gd name="T76" fmla="*/ 1 w 269"/>
                  <a:gd name="T77" fmla="*/ 1 h 304"/>
                  <a:gd name="T78" fmla="*/ 1 w 269"/>
                  <a:gd name="T79" fmla="*/ 1 h 304"/>
                  <a:gd name="T80" fmla="*/ 1 w 269"/>
                  <a:gd name="T81" fmla="*/ 1 h 304"/>
                  <a:gd name="T82" fmla="*/ 1 w 269"/>
                  <a:gd name="T83" fmla="*/ 1 h 3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69"/>
                  <a:gd name="T127" fmla="*/ 0 h 304"/>
                  <a:gd name="T128" fmla="*/ 269 w 269"/>
                  <a:gd name="T129" fmla="*/ 304 h 30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69" h="304">
                    <a:moveTo>
                      <a:pt x="12" y="304"/>
                    </a:moveTo>
                    <a:lnTo>
                      <a:pt x="24" y="292"/>
                    </a:lnTo>
                    <a:lnTo>
                      <a:pt x="35" y="281"/>
                    </a:lnTo>
                    <a:lnTo>
                      <a:pt x="35" y="269"/>
                    </a:lnTo>
                    <a:lnTo>
                      <a:pt x="46" y="245"/>
                    </a:lnTo>
                    <a:lnTo>
                      <a:pt x="70" y="234"/>
                    </a:lnTo>
                    <a:lnTo>
                      <a:pt x="82" y="210"/>
                    </a:lnTo>
                    <a:lnTo>
                      <a:pt x="94" y="199"/>
                    </a:lnTo>
                    <a:lnTo>
                      <a:pt x="117" y="175"/>
                    </a:lnTo>
                    <a:lnTo>
                      <a:pt x="141" y="152"/>
                    </a:lnTo>
                    <a:lnTo>
                      <a:pt x="165" y="141"/>
                    </a:lnTo>
                    <a:lnTo>
                      <a:pt x="176" y="117"/>
                    </a:lnTo>
                    <a:lnTo>
                      <a:pt x="199" y="93"/>
                    </a:lnTo>
                    <a:lnTo>
                      <a:pt x="223" y="70"/>
                    </a:lnTo>
                    <a:lnTo>
                      <a:pt x="234" y="58"/>
                    </a:lnTo>
                    <a:lnTo>
                      <a:pt x="258" y="35"/>
                    </a:lnTo>
                    <a:lnTo>
                      <a:pt x="269" y="11"/>
                    </a:lnTo>
                    <a:lnTo>
                      <a:pt x="246" y="0"/>
                    </a:lnTo>
                    <a:lnTo>
                      <a:pt x="234" y="11"/>
                    </a:lnTo>
                    <a:lnTo>
                      <a:pt x="211" y="35"/>
                    </a:lnTo>
                    <a:lnTo>
                      <a:pt x="199" y="58"/>
                    </a:lnTo>
                    <a:lnTo>
                      <a:pt x="176" y="81"/>
                    </a:lnTo>
                    <a:lnTo>
                      <a:pt x="165" y="93"/>
                    </a:lnTo>
                    <a:lnTo>
                      <a:pt x="141" y="117"/>
                    </a:lnTo>
                    <a:lnTo>
                      <a:pt x="117" y="141"/>
                    </a:lnTo>
                    <a:lnTo>
                      <a:pt x="105" y="163"/>
                    </a:lnTo>
                    <a:lnTo>
                      <a:pt x="82" y="175"/>
                    </a:lnTo>
                    <a:lnTo>
                      <a:pt x="70" y="199"/>
                    </a:lnTo>
                    <a:lnTo>
                      <a:pt x="46" y="221"/>
                    </a:lnTo>
                    <a:lnTo>
                      <a:pt x="35" y="234"/>
                    </a:lnTo>
                    <a:lnTo>
                      <a:pt x="24" y="245"/>
                    </a:lnTo>
                    <a:lnTo>
                      <a:pt x="12" y="269"/>
                    </a:lnTo>
                    <a:lnTo>
                      <a:pt x="0" y="281"/>
                    </a:lnTo>
                    <a:lnTo>
                      <a:pt x="0" y="292"/>
                    </a:lnTo>
                    <a:lnTo>
                      <a:pt x="12" y="281"/>
                    </a:lnTo>
                    <a:lnTo>
                      <a:pt x="0" y="292"/>
                    </a:lnTo>
                    <a:lnTo>
                      <a:pt x="0" y="304"/>
                    </a:lnTo>
                    <a:lnTo>
                      <a:pt x="12" y="304"/>
                    </a:lnTo>
                    <a:lnTo>
                      <a:pt x="24" y="304"/>
                    </a:lnTo>
                    <a:lnTo>
                      <a:pt x="24" y="292"/>
                    </a:lnTo>
                    <a:lnTo>
                      <a:pt x="12" y="30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33" name="Freeform 172"/>
              <p:cNvSpPr>
                <a:spLocks/>
              </p:cNvSpPr>
              <p:nvPr/>
            </p:nvSpPr>
            <p:spPr bwMode="auto">
              <a:xfrm>
                <a:off x="1328" y="2085"/>
                <a:ext cx="193" cy="170"/>
              </a:xfrm>
              <a:custGeom>
                <a:avLst/>
                <a:gdLst>
                  <a:gd name="T0" fmla="*/ 1 w 386"/>
                  <a:gd name="T1" fmla="*/ 1 h 340"/>
                  <a:gd name="T2" fmla="*/ 1 w 386"/>
                  <a:gd name="T3" fmla="*/ 1 h 340"/>
                  <a:gd name="T4" fmla="*/ 1 w 386"/>
                  <a:gd name="T5" fmla="*/ 1 h 340"/>
                  <a:gd name="T6" fmla="*/ 1 w 386"/>
                  <a:gd name="T7" fmla="*/ 1 h 340"/>
                  <a:gd name="T8" fmla="*/ 1 w 386"/>
                  <a:gd name="T9" fmla="*/ 1 h 340"/>
                  <a:gd name="T10" fmla="*/ 1 w 386"/>
                  <a:gd name="T11" fmla="*/ 1 h 340"/>
                  <a:gd name="T12" fmla="*/ 1 w 386"/>
                  <a:gd name="T13" fmla="*/ 1 h 340"/>
                  <a:gd name="T14" fmla="*/ 1 w 386"/>
                  <a:gd name="T15" fmla="*/ 1 h 340"/>
                  <a:gd name="T16" fmla="*/ 1 w 386"/>
                  <a:gd name="T17" fmla="*/ 1 h 340"/>
                  <a:gd name="T18" fmla="*/ 1 w 386"/>
                  <a:gd name="T19" fmla="*/ 1 h 340"/>
                  <a:gd name="T20" fmla="*/ 1 w 386"/>
                  <a:gd name="T21" fmla="*/ 1 h 340"/>
                  <a:gd name="T22" fmla="*/ 1 w 386"/>
                  <a:gd name="T23" fmla="*/ 1 h 340"/>
                  <a:gd name="T24" fmla="*/ 1 w 386"/>
                  <a:gd name="T25" fmla="*/ 1 h 340"/>
                  <a:gd name="T26" fmla="*/ 1 w 386"/>
                  <a:gd name="T27" fmla="*/ 1 h 340"/>
                  <a:gd name="T28" fmla="*/ 1 w 386"/>
                  <a:gd name="T29" fmla="*/ 1 h 340"/>
                  <a:gd name="T30" fmla="*/ 1 w 386"/>
                  <a:gd name="T31" fmla="*/ 1 h 340"/>
                  <a:gd name="T32" fmla="*/ 1 w 386"/>
                  <a:gd name="T33" fmla="*/ 1 h 340"/>
                  <a:gd name="T34" fmla="*/ 1 w 386"/>
                  <a:gd name="T35" fmla="*/ 1 h 340"/>
                  <a:gd name="T36" fmla="*/ 1 w 386"/>
                  <a:gd name="T37" fmla="*/ 1 h 340"/>
                  <a:gd name="T38" fmla="*/ 1 w 386"/>
                  <a:gd name="T39" fmla="*/ 1 h 340"/>
                  <a:gd name="T40" fmla="*/ 1 w 386"/>
                  <a:gd name="T41" fmla="*/ 1 h 340"/>
                  <a:gd name="T42" fmla="*/ 1 w 386"/>
                  <a:gd name="T43" fmla="*/ 1 h 340"/>
                  <a:gd name="T44" fmla="*/ 1 w 386"/>
                  <a:gd name="T45" fmla="*/ 1 h 340"/>
                  <a:gd name="T46" fmla="*/ 1 w 386"/>
                  <a:gd name="T47" fmla="*/ 1 h 340"/>
                  <a:gd name="T48" fmla="*/ 0 w 386"/>
                  <a:gd name="T49" fmla="*/ 1 h 340"/>
                  <a:gd name="T50" fmla="*/ 1 w 386"/>
                  <a:gd name="T51" fmla="*/ 1 h 340"/>
                  <a:gd name="T52" fmla="*/ 1 w 386"/>
                  <a:gd name="T53" fmla="*/ 1 h 340"/>
                  <a:gd name="T54" fmla="*/ 1 w 386"/>
                  <a:gd name="T55" fmla="*/ 1 h 340"/>
                  <a:gd name="T56" fmla="*/ 1 w 386"/>
                  <a:gd name="T57" fmla="*/ 1 h 340"/>
                  <a:gd name="T58" fmla="*/ 1 w 386"/>
                  <a:gd name="T59" fmla="*/ 1 h 340"/>
                  <a:gd name="T60" fmla="*/ 1 w 386"/>
                  <a:gd name="T61" fmla="*/ 1 h 340"/>
                  <a:gd name="T62" fmla="*/ 1 w 386"/>
                  <a:gd name="T63" fmla="*/ 1 h 340"/>
                  <a:gd name="T64" fmla="*/ 1 w 386"/>
                  <a:gd name="T65" fmla="*/ 0 h 340"/>
                  <a:gd name="T66" fmla="*/ 1 w 386"/>
                  <a:gd name="T67" fmla="*/ 0 h 340"/>
                  <a:gd name="T68" fmla="*/ 1 w 386"/>
                  <a:gd name="T69" fmla="*/ 0 h 340"/>
                  <a:gd name="T70" fmla="*/ 1 w 386"/>
                  <a:gd name="T71" fmla="*/ 0 h 340"/>
                  <a:gd name="T72" fmla="*/ 1 w 386"/>
                  <a:gd name="T73" fmla="*/ 0 h 340"/>
                  <a:gd name="T74" fmla="*/ 1 w 386"/>
                  <a:gd name="T75" fmla="*/ 0 h 340"/>
                  <a:gd name="T76" fmla="*/ 1 w 386"/>
                  <a:gd name="T77" fmla="*/ 1 h 340"/>
                  <a:gd name="T78" fmla="*/ 1 w 386"/>
                  <a:gd name="T79" fmla="*/ 1 h 340"/>
                  <a:gd name="T80" fmla="*/ 1 w 386"/>
                  <a:gd name="T81" fmla="*/ 1 h 340"/>
                  <a:gd name="T82" fmla="*/ 1 w 386"/>
                  <a:gd name="T83" fmla="*/ 1 h 340"/>
                  <a:gd name="T84" fmla="*/ 1 w 386"/>
                  <a:gd name="T85" fmla="*/ 1 h 340"/>
                  <a:gd name="T86" fmla="*/ 1 w 386"/>
                  <a:gd name="T87" fmla="*/ 1 h 340"/>
                  <a:gd name="T88" fmla="*/ 1 w 386"/>
                  <a:gd name="T89" fmla="*/ 1 h 340"/>
                  <a:gd name="T90" fmla="*/ 1 w 386"/>
                  <a:gd name="T91" fmla="*/ 1 h 340"/>
                  <a:gd name="T92" fmla="*/ 1 w 386"/>
                  <a:gd name="T93" fmla="*/ 1 h 340"/>
                  <a:gd name="T94" fmla="*/ 1 w 386"/>
                  <a:gd name="T95" fmla="*/ 1 h 340"/>
                  <a:gd name="T96" fmla="*/ 1 w 386"/>
                  <a:gd name="T97" fmla="*/ 1 h 3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86"/>
                  <a:gd name="T148" fmla="*/ 0 h 340"/>
                  <a:gd name="T149" fmla="*/ 386 w 386"/>
                  <a:gd name="T150" fmla="*/ 340 h 3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86" h="340">
                    <a:moveTo>
                      <a:pt x="386" y="128"/>
                    </a:moveTo>
                    <a:lnTo>
                      <a:pt x="363" y="152"/>
                    </a:lnTo>
                    <a:lnTo>
                      <a:pt x="351" y="163"/>
                    </a:lnTo>
                    <a:lnTo>
                      <a:pt x="340" y="175"/>
                    </a:lnTo>
                    <a:lnTo>
                      <a:pt x="316" y="187"/>
                    </a:lnTo>
                    <a:lnTo>
                      <a:pt x="305" y="199"/>
                    </a:lnTo>
                    <a:lnTo>
                      <a:pt x="281" y="221"/>
                    </a:lnTo>
                    <a:lnTo>
                      <a:pt x="269" y="234"/>
                    </a:lnTo>
                    <a:lnTo>
                      <a:pt x="245" y="245"/>
                    </a:lnTo>
                    <a:lnTo>
                      <a:pt x="234" y="257"/>
                    </a:lnTo>
                    <a:lnTo>
                      <a:pt x="210" y="269"/>
                    </a:lnTo>
                    <a:lnTo>
                      <a:pt x="199" y="281"/>
                    </a:lnTo>
                    <a:lnTo>
                      <a:pt x="187" y="292"/>
                    </a:lnTo>
                    <a:lnTo>
                      <a:pt x="164" y="304"/>
                    </a:lnTo>
                    <a:lnTo>
                      <a:pt x="152" y="316"/>
                    </a:lnTo>
                    <a:lnTo>
                      <a:pt x="141" y="327"/>
                    </a:lnTo>
                    <a:lnTo>
                      <a:pt x="128" y="340"/>
                    </a:lnTo>
                    <a:lnTo>
                      <a:pt x="117" y="316"/>
                    </a:lnTo>
                    <a:lnTo>
                      <a:pt x="105" y="281"/>
                    </a:lnTo>
                    <a:lnTo>
                      <a:pt x="93" y="257"/>
                    </a:lnTo>
                    <a:lnTo>
                      <a:pt x="70" y="234"/>
                    </a:lnTo>
                    <a:lnTo>
                      <a:pt x="58" y="210"/>
                    </a:lnTo>
                    <a:lnTo>
                      <a:pt x="35" y="187"/>
                    </a:lnTo>
                    <a:lnTo>
                      <a:pt x="24" y="163"/>
                    </a:lnTo>
                    <a:lnTo>
                      <a:pt x="0" y="141"/>
                    </a:lnTo>
                    <a:lnTo>
                      <a:pt x="11" y="128"/>
                    </a:lnTo>
                    <a:lnTo>
                      <a:pt x="35" y="105"/>
                    </a:lnTo>
                    <a:lnTo>
                      <a:pt x="46" y="93"/>
                    </a:lnTo>
                    <a:lnTo>
                      <a:pt x="58" y="70"/>
                    </a:lnTo>
                    <a:lnTo>
                      <a:pt x="70" y="58"/>
                    </a:lnTo>
                    <a:lnTo>
                      <a:pt x="93" y="35"/>
                    </a:lnTo>
                    <a:lnTo>
                      <a:pt x="105" y="22"/>
                    </a:lnTo>
                    <a:lnTo>
                      <a:pt x="117" y="0"/>
                    </a:lnTo>
                    <a:lnTo>
                      <a:pt x="141" y="0"/>
                    </a:lnTo>
                    <a:lnTo>
                      <a:pt x="164" y="0"/>
                    </a:lnTo>
                    <a:lnTo>
                      <a:pt x="187" y="0"/>
                    </a:lnTo>
                    <a:lnTo>
                      <a:pt x="210" y="0"/>
                    </a:lnTo>
                    <a:lnTo>
                      <a:pt x="223" y="0"/>
                    </a:lnTo>
                    <a:lnTo>
                      <a:pt x="245" y="11"/>
                    </a:lnTo>
                    <a:lnTo>
                      <a:pt x="269" y="11"/>
                    </a:lnTo>
                    <a:lnTo>
                      <a:pt x="292" y="11"/>
                    </a:lnTo>
                    <a:lnTo>
                      <a:pt x="305" y="22"/>
                    </a:lnTo>
                    <a:lnTo>
                      <a:pt x="316" y="35"/>
                    </a:lnTo>
                    <a:lnTo>
                      <a:pt x="327" y="58"/>
                    </a:lnTo>
                    <a:lnTo>
                      <a:pt x="340" y="70"/>
                    </a:lnTo>
                    <a:lnTo>
                      <a:pt x="351" y="81"/>
                    </a:lnTo>
                    <a:lnTo>
                      <a:pt x="363" y="105"/>
                    </a:lnTo>
                    <a:lnTo>
                      <a:pt x="375" y="117"/>
                    </a:lnTo>
                    <a:lnTo>
                      <a:pt x="386" y="128"/>
                    </a:lnTo>
                    <a:close/>
                  </a:path>
                </a:pathLst>
              </a:cu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34" name="Freeform 173"/>
              <p:cNvSpPr>
                <a:spLocks/>
              </p:cNvSpPr>
              <p:nvPr/>
            </p:nvSpPr>
            <p:spPr bwMode="auto">
              <a:xfrm>
                <a:off x="1381" y="2149"/>
                <a:ext cx="147" cy="111"/>
              </a:xfrm>
              <a:custGeom>
                <a:avLst/>
                <a:gdLst>
                  <a:gd name="T0" fmla="*/ 0 w 293"/>
                  <a:gd name="T1" fmla="*/ 0 h 223"/>
                  <a:gd name="T2" fmla="*/ 1 w 293"/>
                  <a:gd name="T3" fmla="*/ 0 h 223"/>
                  <a:gd name="T4" fmla="*/ 1 w 293"/>
                  <a:gd name="T5" fmla="*/ 0 h 223"/>
                  <a:gd name="T6" fmla="*/ 1 w 293"/>
                  <a:gd name="T7" fmla="*/ 0 h 223"/>
                  <a:gd name="T8" fmla="*/ 1 w 293"/>
                  <a:gd name="T9" fmla="*/ 0 h 223"/>
                  <a:gd name="T10" fmla="*/ 1 w 293"/>
                  <a:gd name="T11" fmla="*/ 0 h 223"/>
                  <a:gd name="T12" fmla="*/ 1 w 293"/>
                  <a:gd name="T13" fmla="*/ 0 h 223"/>
                  <a:gd name="T14" fmla="*/ 1 w 293"/>
                  <a:gd name="T15" fmla="*/ 0 h 223"/>
                  <a:gd name="T16" fmla="*/ 1 w 293"/>
                  <a:gd name="T17" fmla="*/ 0 h 223"/>
                  <a:gd name="T18" fmla="*/ 1 w 293"/>
                  <a:gd name="T19" fmla="*/ 0 h 223"/>
                  <a:gd name="T20" fmla="*/ 1 w 293"/>
                  <a:gd name="T21" fmla="*/ 0 h 223"/>
                  <a:gd name="T22" fmla="*/ 1 w 293"/>
                  <a:gd name="T23" fmla="*/ 0 h 223"/>
                  <a:gd name="T24" fmla="*/ 1 w 293"/>
                  <a:gd name="T25" fmla="*/ 0 h 223"/>
                  <a:gd name="T26" fmla="*/ 1 w 293"/>
                  <a:gd name="T27" fmla="*/ 0 h 223"/>
                  <a:gd name="T28" fmla="*/ 1 w 293"/>
                  <a:gd name="T29" fmla="*/ 0 h 223"/>
                  <a:gd name="T30" fmla="*/ 1 w 293"/>
                  <a:gd name="T31" fmla="*/ 0 h 223"/>
                  <a:gd name="T32" fmla="*/ 1 w 293"/>
                  <a:gd name="T33" fmla="*/ 0 h 223"/>
                  <a:gd name="T34" fmla="*/ 1 w 293"/>
                  <a:gd name="T35" fmla="*/ 0 h 223"/>
                  <a:gd name="T36" fmla="*/ 1 w 293"/>
                  <a:gd name="T37" fmla="*/ 0 h 223"/>
                  <a:gd name="T38" fmla="*/ 1 w 293"/>
                  <a:gd name="T39" fmla="*/ 0 h 223"/>
                  <a:gd name="T40" fmla="*/ 1 w 293"/>
                  <a:gd name="T41" fmla="*/ 0 h 223"/>
                  <a:gd name="T42" fmla="*/ 1 w 293"/>
                  <a:gd name="T43" fmla="*/ 0 h 223"/>
                  <a:gd name="T44" fmla="*/ 1 w 293"/>
                  <a:gd name="T45" fmla="*/ 0 h 223"/>
                  <a:gd name="T46" fmla="*/ 1 w 293"/>
                  <a:gd name="T47" fmla="*/ 0 h 223"/>
                  <a:gd name="T48" fmla="*/ 1 w 293"/>
                  <a:gd name="T49" fmla="*/ 0 h 223"/>
                  <a:gd name="T50" fmla="*/ 1 w 293"/>
                  <a:gd name="T51" fmla="*/ 0 h 223"/>
                  <a:gd name="T52" fmla="*/ 1 w 293"/>
                  <a:gd name="T53" fmla="*/ 0 h 223"/>
                  <a:gd name="T54" fmla="*/ 1 w 293"/>
                  <a:gd name="T55" fmla="*/ 0 h 223"/>
                  <a:gd name="T56" fmla="*/ 1 w 293"/>
                  <a:gd name="T57" fmla="*/ 0 h 223"/>
                  <a:gd name="T58" fmla="*/ 1 w 293"/>
                  <a:gd name="T59" fmla="*/ 0 h 223"/>
                  <a:gd name="T60" fmla="*/ 1 w 293"/>
                  <a:gd name="T61" fmla="*/ 0 h 223"/>
                  <a:gd name="T62" fmla="*/ 1 w 293"/>
                  <a:gd name="T63" fmla="*/ 0 h 223"/>
                  <a:gd name="T64" fmla="*/ 1 w 293"/>
                  <a:gd name="T65" fmla="*/ 0 h 223"/>
                  <a:gd name="T66" fmla="*/ 1 w 293"/>
                  <a:gd name="T67" fmla="*/ 0 h 223"/>
                  <a:gd name="T68" fmla="*/ 1 w 293"/>
                  <a:gd name="T69" fmla="*/ 0 h 223"/>
                  <a:gd name="T70" fmla="*/ 1 w 293"/>
                  <a:gd name="T71" fmla="*/ 0 h 223"/>
                  <a:gd name="T72" fmla="*/ 1 w 293"/>
                  <a:gd name="T73" fmla="*/ 0 h 223"/>
                  <a:gd name="T74" fmla="*/ 1 w 293"/>
                  <a:gd name="T75" fmla="*/ 0 h 223"/>
                  <a:gd name="T76" fmla="*/ 1 w 293"/>
                  <a:gd name="T77" fmla="*/ 0 h 223"/>
                  <a:gd name="T78" fmla="*/ 1 w 293"/>
                  <a:gd name="T79" fmla="*/ 0 h 223"/>
                  <a:gd name="T80" fmla="*/ 1 w 293"/>
                  <a:gd name="T81" fmla="*/ 0 h 223"/>
                  <a:gd name="T82" fmla="*/ 0 w 293"/>
                  <a:gd name="T83" fmla="*/ 0 h 2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93"/>
                  <a:gd name="T127" fmla="*/ 0 h 223"/>
                  <a:gd name="T128" fmla="*/ 293 w 293"/>
                  <a:gd name="T129" fmla="*/ 223 h 2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93" h="223">
                    <a:moveTo>
                      <a:pt x="0" y="223"/>
                    </a:moveTo>
                    <a:lnTo>
                      <a:pt x="23" y="223"/>
                    </a:lnTo>
                    <a:lnTo>
                      <a:pt x="36" y="212"/>
                    </a:lnTo>
                    <a:lnTo>
                      <a:pt x="59" y="199"/>
                    </a:lnTo>
                    <a:lnTo>
                      <a:pt x="70" y="188"/>
                    </a:lnTo>
                    <a:lnTo>
                      <a:pt x="82" y="176"/>
                    </a:lnTo>
                    <a:lnTo>
                      <a:pt x="105" y="164"/>
                    </a:lnTo>
                    <a:lnTo>
                      <a:pt x="118" y="153"/>
                    </a:lnTo>
                    <a:lnTo>
                      <a:pt x="140" y="141"/>
                    </a:lnTo>
                    <a:lnTo>
                      <a:pt x="153" y="129"/>
                    </a:lnTo>
                    <a:lnTo>
                      <a:pt x="164" y="117"/>
                    </a:lnTo>
                    <a:lnTo>
                      <a:pt x="187" y="93"/>
                    </a:lnTo>
                    <a:lnTo>
                      <a:pt x="211" y="82"/>
                    </a:lnTo>
                    <a:lnTo>
                      <a:pt x="222" y="71"/>
                    </a:lnTo>
                    <a:lnTo>
                      <a:pt x="235" y="59"/>
                    </a:lnTo>
                    <a:lnTo>
                      <a:pt x="258" y="47"/>
                    </a:lnTo>
                    <a:lnTo>
                      <a:pt x="270" y="24"/>
                    </a:lnTo>
                    <a:lnTo>
                      <a:pt x="293" y="13"/>
                    </a:lnTo>
                    <a:lnTo>
                      <a:pt x="270" y="0"/>
                    </a:lnTo>
                    <a:lnTo>
                      <a:pt x="258" y="13"/>
                    </a:lnTo>
                    <a:lnTo>
                      <a:pt x="235" y="24"/>
                    </a:lnTo>
                    <a:lnTo>
                      <a:pt x="222" y="35"/>
                    </a:lnTo>
                    <a:lnTo>
                      <a:pt x="211" y="47"/>
                    </a:lnTo>
                    <a:lnTo>
                      <a:pt x="187" y="71"/>
                    </a:lnTo>
                    <a:lnTo>
                      <a:pt x="176" y="82"/>
                    </a:lnTo>
                    <a:lnTo>
                      <a:pt x="153" y="93"/>
                    </a:lnTo>
                    <a:lnTo>
                      <a:pt x="140" y="106"/>
                    </a:lnTo>
                    <a:lnTo>
                      <a:pt x="118" y="117"/>
                    </a:lnTo>
                    <a:lnTo>
                      <a:pt x="105" y="129"/>
                    </a:lnTo>
                    <a:lnTo>
                      <a:pt x="82" y="141"/>
                    </a:lnTo>
                    <a:lnTo>
                      <a:pt x="70" y="164"/>
                    </a:lnTo>
                    <a:lnTo>
                      <a:pt x="59" y="176"/>
                    </a:lnTo>
                    <a:lnTo>
                      <a:pt x="36" y="188"/>
                    </a:lnTo>
                    <a:lnTo>
                      <a:pt x="23" y="199"/>
                    </a:lnTo>
                    <a:lnTo>
                      <a:pt x="12" y="212"/>
                    </a:lnTo>
                    <a:lnTo>
                      <a:pt x="36" y="212"/>
                    </a:lnTo>
                    <a:lnTo>
                      <a:pt x="12" y="212"/>
                    </a:lnTo>
                    <a:lnTo>
                      <a:pt x="12" y="223"/>
                    </a:lnTo>
                    <a:lnTo>
                      <a:pt x="23" y="223"/>
                    </a:lnTo>
                    <a:lnTo>
                      <a:pt x="0" y="2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35" name="Freeform 174"/>
              <p:cNvSpPr>
                <a:spLocks/>
              </p:cNvSpPr>
              <p:nvPr/>
            </p:nvSpPr>
            <p:spPr bwMode="auto">
              <a:xfrm>
                <a:off x="1322" y="2149"/>
                <a:ext cx="77" cy="111"/>
              </a:xfrm>
              <a:custGeom>
                <a:avLst/>
                <a:gdLst>
                  <a:gd name="T0" fmla="*/ 0 w 153"/>
                  <a:gd name="T1" fmla="*/ 0 h 223"/>
                  <a:gd name="T2" fmla="*/ 0 w 153"/>
                  <a:gd name="T3" fmla="*/ 0 h 223"/>
                  <a:gd name="T4" fmla="*/ 1 w 153"/>
                  <a:gd name="T5" fmla="*/ 0 h 223"/>
                  <a:gd name="T6" fmla="*/ 1 w 153"/>
                  <a:gd name="T7" fmla="*/ 0 h 223"/>
                  <a:gd name="T8" fmla="*/ 1 w 153"/>
                  <a:gd name="T9" fmla="*/ 0 h 223"/>
                  <a:gd name="T10" fmla="*/ 1 w 153"/>
                  <a:gd name="T11" fmla="*/ 0 h 223"/>
                  <a:gd name="T12" fmla="*/ 1 w 153"/>
                  <a:gd name="T13" fmla="*/ 0 h 223"/>
                  <a:gd name="T14" fmla="*/ 1 w 153"/>
                  <a:gd name="T15" fmla="*/ 0 h 223"/>
                  <a:gd name="T16" fmla="*/ 1 w 153"/>
                  <a:gd name="T17" fmla="*/ 0 h 223"/>
                  <a:gd name="T18" fmla="*/ 1 w 153"/>
                  <a:gd name="T19" fmla="*/ 0 h 223"/>
                  <a:gd name="T20" fmla="*/ 1 w 153"/>
                  <a:gd name="T21" fmla="*/ 0 h 223"/>
                  <a:gd name="T22" fmla="*/ 1 w 153"/>
                  <a:gd name="T23" fmla="*/ 0 h 223"/>
                  <a:gd name="T24" fmla="*/ 1 w 153"/>
                  <a:gd name="T25" fmla="*/ 0 h 223"/>
                  <a:gd name="T26" fmla="*/ 1 w 153"/>
                  <a:gd name="T27" fmla="*/ 0 h 223"/>
                  <a:gd name="T28" fmla="*/ 1 w 153"/>
                  <a:gd name="T29" fmla="*/ 0 h 223"/>
                  <a:gd name="T30" fmla="*/ 1 w 153"/>
                  <a:gd name="T31" fmla="*/ 0 h 223"/>
                  <a:gd name="T32" fmla="*/ 1 w 153"/>
                  <a:gd name="T33" fmla="*/ 0 h 223"/>
                  <a:gd name="T34" fmla="*/ 1 w 153"/>
                  <a:gd name="T35" fmla="*/ 0 h 223"/>
                  <a:gd name="T36" fmla="*/ 1 w 153"/>
                  <a:gd name="T37" fmla="*/ 0 h 223"/>
                  <a:gd name="T38" fmla="*/ 1 w 153"/>
                  <a:gd name="T39" fmla="*/ 0 h 223"/>
                  <a:gd name="T40" fmla="*/ 1 w 153"/>
                  <a:gd name="T41" fmla="*/ 0 h 223"/>
                  <a:gd name="T42" fmla="*/ 1 w 153"/>
                  <a:gd name="T43" fmla="*/ 0 h 223"/>
                  <a:gd name="T44" fmla="*/ 0 w 153"/>
                  <a:gd name="T45" fmla="*/ 0 h 223"/>
                  <a:gd name="T46" fmla="*/ 0 w 153"/>
                  <a:gd name="T47" fmla="*/ 0 h 223"/>
                  <a:gd name="T48" fmla="*/ 0 w 153"/>
                  <a:gd name="T49" fmla="*/ 0 h 223"/>
                  <a:gd name="T50" fmla="*/ 0 w 153"/>
                  <a:gd name="T51" fmla="*/ 0 h 2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3"/>
                  <a:gd name="T79" fmla="*/ 0 h 223"/>
                  <a:gd name="T80" fmla="*/ 153 w 153"/>
                  <a:gd name="T81" fmla="*/ 223 h 22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3" h="223">
                    <a:moveTo>
                      <a:pt x="0" y="0"/>
                    </a:moveTo>
                    <a:lnTo>
                      <a:pt x="0" y="24"/>
                    </a:lnTo>
                    <a:lnTo>
                      <a:pt x="23" y="35"/>
                    </a:lnTo>
                    <a:lnTo>
                      <a:pt x="47" y="59"/>
                    </a:lnTo>
                    <a:lnTo>
                      <a:pt x="58" y="82"/>
                    </a:lnTo>
                    <a:lnTo>
                      <a:pt x="70" y="106"/>
                    </a:lnTo>
                    <a:lnTo>
                      <a:pt x="94" y="141"/>
                    </a:lnTo>
                    <a:lnTo>
                      <a:pt x="105" y="164"/>
                    </a:lnTo>
                    <a:lnTo>
                      <a:pt x="117" y="188"/>
                    </a:lnTo>
                    <a:lnTo>
                      <a:pt x="117" y="223"/>
                    </a:lnTo>
                    <a:lnTo>
                      <a:pt x="153" y="212"/>
                    </a:lnTo>
                    <a:lnTo>
                      <a:pt x="140" y="188"/>
                    </a:lnTo>
                    <a:lnTo>
                      <a:pt x="129" y="153"/>
                    </a:lnTo>
                    <a:lnTo>
                      <a:pt x="117" y="129"/>
                    </a:lnTo>
                    <a:lnTo>
                      <a:pt x="94" y="93"/>
                    </a:lnTo>
                    <a:lnTo>
                      <a:pt x="82" y="71"/>
                    </a:lnTo>
                    <a:lnTo>
                      <a:pt x="58" y="47"/>
                    </a:lnTo>
                    <a:lnTo>
                      <a:pt x="47" y="24"/>
                    </a:lnTo>
                    <a:lnTo>
                      <a:pt x="23" y="0"/>
                    </a:lnTo>
                    <a:lnTo>
                      <a:pt x="23" y="24"/>
                    </a:lnTo>
                    <a:lnTo>
                      <a:pt x="23" y="0"/>
                    </a:lnTo>
                    <a:lnTo>
                      <a:pt x="12" y="0"/>
                    </a:lnTo>
                    <a:lnTo>
                      <a:pt x="0" y="0"/>
                    </a:lnTo>
                    <a:lnTo>
                      <a:pt x="0" y="13"/>
                    </a:lnTo>
                    <a:lnTo>
                      <a:pt x="0" y="24"/>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36" name="Freeform 175"/>
              <p:cNvSpPr>
                <a:spLocks/>
              </p:cNvSpPr>
              <p:nvPr/>
            </p:nvSpPr>
            <p:spPr bwMode="auto">
              <a:xfrm>
                <a:off x="1322" y="2079"/>
                <a:ext cx="71" cy="82"/>
              </a:xfrm>
              <a:custGeom>
                <a:avLst/>
                <a:gdLst>
                  <a:gd name="T0" fmla="*/ 1 w 140"/>
                  <a:gd name="T1" fmla="*/ 0 h 164"/>
                  <a:gd name="T2" fmla="*/ 1 w 140"/>
                  <a:gd name="T3" fmla="*/ 1 h 164"/>
                  <a:gd name="T4" fmla="*/ 1 w 140"/>
                  <a:gd name="T5" fmla="*/ 1 h 164"/>
                  <a:gd name="T6" fmla="*/ 1 w 140"/>
                  <a:gd name="T7" fmla="*/ 1 h 164"/>
                  <a:gd name="T8" fmla="*/ 1 w 140"/>
                  <a:gd name="T9" fmla="*/ 1 h 164"/>
                  <a:gd name="T10" fmla="*/ 1 w 140"/>
                  <a:gd name="T11" fmla="*/ 1 h 164"/>
                  <a:gd name="T12" fmla="*/ 1 w 140"/>
                  <a:gd name="T13" fmla="*/ 1 h 164"/>
                  <a:gd name="T14" fmla="*/ 1 w 140"/>
                  <a:gd name="T15" fmla="*/ 1 h 164"/>
                  <a:gd name="T16" fmla="*/ 1 w 140"/>
                  <a:gd name="T17" fmla="*/ 1 h 164"/>
                  <a:gd name="T18" fmla="*/ 0 w 140"/>
                  <a:gd name="T19" fmla="*/ 1 h 164"/>
                  <a:gd name="T20" fmla="*/ 1 w 140"/>
                  <a:gd name="T21" fmla="*/ 1 h 164"/>
                  <a:gd name="T22" fmla="*/ 1 w 140"/>
                  <a:gd name="T23" fmla="*/ 1 h 164"/>
                  <a:gd name="T24" fmla="*/ 1 w 140"/>
                  <a:gd name="T25" fmla="*/ 1 h 164"/>
                  <a:gd name="T26" fmla="*/ 1 w 140"/>
                  <a:gd name="T27" fmla="*/ 1 h 164"/>
                  <a:gd name="T28" fmla="*/ 1 w 140"/>
                  <a:gd name="T29" fmla="*/ 1 h 164"/>
                  <a:gd name="T30" fmla="*/ 1 w 140"/>
                  <a:gd name="T31" fmla="*/ 1 h 164"/>
                  <a:gd name="T32" fmla="*/ 1 w 140"/>
                  <a:gd name="T33" fmla="*/ 1 h 164"/>
                  <a:gd name="T34" fmla="*/ 1 w 140"/>
                  <a:gd name="T35" fmla="*/ 1 h 164"/>
                  <a:gd name="T36" fmla="*/ 1 w 140"/>
                  <a:gd name="T37" fmla="*/ 1 h 164"/>
                  <a:gd name="T38" fmla="*/ 1 w 140"/>
                  <a:gd name="T39" fmla="*/ 1 h 164"/>
                  <a:gd name="T40" fmla="*/ 1 w 140"/>
                  <a:gd name="T41" fmla="*/ 1 h 164"/>
                  <a:gd name="T42" fmla="*/ 1 w 140"/>
                  <a:gd name="T43" fmla="*/ 1 h 164"/>
                  <a:gd name="T44" fmla="*/ 1 w 140"/>
                  <a:gd name="T45" fmla="*/ 0 h 164"/>
                  <a:gd name="T46" fmla="*/ 1 w 140"/>
                  <a:gd name="T47" fmla="*/ 0 h 164"/>
                  <a:gd name="T48" fmla="*/ 1 w 140"/>
                  <a:gd name="T49" fmla="*/ 1 h 164"/>
                  <a:gd name="T50" fmla="*/ 1 w 140"/>
                  <a:gd name="T51" fmla="*/ 0 h 1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0"/>
                  <a:gd name="T79" fmla="*/ 0 h 164"/>
                  <a:gd name="T80" fmla="*/ 140 w 140"/>
                  <a:gd name="T81" fmla="*/ 164 h 16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0" h="164">
                    <a:moveTo>
                      <a:pt x="129" y="0"/>
                    </a:moveTo>
                    <a:lnTo>
                      <a:pt x="117" y="12"/>
                    </a:lnTo>
                    <a:lnTo>
                      <a:pt x="105" y="23"/>
                    </a:lnTo>
                    <a:lnTo>
                      <a:pt x="94" y="34"/>
                    </a:lnTo>
                    <a:lnTo>
                      <a:pt x="82" y="58"/>
                    </a:lnTo>
                    <a:lnTo>
                      <a:pt x="58" y="70"/>
                    </a:lnTo>
                    <a:lnTo>
                      <a:pt x="47" y="93"/>
                    </a:lnTo>
                    <a:lnTo>
                      <a:pt x="36" y="105"/>
                    </a:lnTo>
                    <a:lnTo>
                      <a:pt x="12" y="129"/>
                    </a:lnTo>
                    <a:lnTo>
                      <a:pt x="0" y="140"/>
                    </a:lnTo>
                    <a:lnTo>
                      <a:pt x="23" y="164"/>
                    </a:lnTo>
                    <a:lnTo>
                      <a:pt x="36" y="140"/>
                    </a:lnTo>
                    <a:lnTo>
                      <a:pt x="47" y="129"/>
                    </a:lnTo>
                    <a:lnTo>
                      <a:pt x="70" y="105"/>
                    </a:lnTo>
                    <a:lnTo>
                      <a:pt x="82" y="93"/>
                    </a:lnTo>
                    <a:lnTo>
                      <a:pt x="94" y="70"/>
                    </a:lnTo>
                    <a:lnTo>
                      <a:pt x="117" y="58"/>
                    </a:lnTo>
                    <a:lnTo>
                      <a:pt x="129" y="34"/>
                    </a:lnTo>
                    <a:lnTo>
                      <a:pt x="140" y="23"/>
                    </a:lnTo>
                    <a:lnTo>
                      <a:pt x="129" y="23"/>
                    </a:lnTo>
                    <a:lnTo>
                      <a:pt x="140" y="23"/>
                    </a:lnTo>
                    <a:lnTo>
                      <a:pt x="140" y="12"/>
                    </a:lnTo>
                    <a:lnTo>
                      <a:pt x="140" y="0"/>
                    </a:lnTo>
                    <a:lnTo>
                      <a:pt x="129" y="0"/>
                    </a:lnTo>
                    <a:lnTo>
                      <a:pt x="117" y="12"/>
                    </a:lnTo>
                    <a:lnTo>
                      <a:pt x="129"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37" name="Freeform 176"/>
              <p:cNvSpPr>
                <a:spLocks/>
              </p:cNvSpPr>
              <p:nvPr/>
            </p:nvSpPr>
            <p:spPr bwMode="auto">
              <a:xfrm>
                <a:off x="1387" y="2079"/>
                <a:ext cx="94" cy="17"/>
              </a:xfrm>
              <a:custGeom>
                <a:avLst/>
                <a:gdLst>
                  <a:gd name="T0" fmla="*/ 1 w 188"/>
                  <a:gd name="T1" fmla="*/ 1 h 34"/>
                  <a:gd name="T2" fmla="*/ 1 w 188"/>
                  <a:gd name="T3" fmla="*/ 0 h 34"/>
                  <a:gd name="T4" fmla="*/ 1 w 188"/>
                  <a:gd name="T5" fmla="*/ 0 h 34"/>
                  <a:gd name="T6" fmla="*/ 1 w 188"/>
                  <a:gd name="T7" fmla="*/ 0 h 34"/>
                  <a:gd name="T8" fmla="*/ 1 w 188"/>
                  <a:gd name="T9" fmla="*/ 0 h 34"/>
                  <a:gd name="T10" fmla="*/ 1 w 188"/>
                  <a:gd name="T11" fmla="*/ 0 h 34"/>
                  <a:gd name="T12" fmla="*/ 1 w 188"/>
                  <a:gd name="T13" fmla="*/ 0 h 34"/>
                  <a:gd name="T14" fmla="*/ 1 w 188"/>
                  <a:gd name="T15" fmla="*/ 0 h 34"/>
                  <a:gd name="T16" fmla="*/ 1 w 188"/>
                  <a:gd name="T17" fmla="*/ 0 h 34"/>
                  <a:gd name="T18" fmla="*/ 0 w 188"/>
                  <a:gd name="T19" fmla="*/ 0 h 34"/>
                  <a:gd name="T20" fmla="*/ 0 w 188"/>
                  <a:gd name="T21" fmla="*/ 1 h 34"/>
                  <a:gd name="T22" fmla="*/ 1 w 188"/>
                  <a:gd name="T23" fmla="*/ 1 h 34"/>
                  <a:gd name="T24" fmla="*/ 1 w 188"/>
                  <a:gd name="T25" fmla="*/ 1 h 34"/>
                  <a:gd name="T26" fmla="*/ 1 w 188"/>
                  <a:gd name="T27" fmla="*/ 1 h 34"/>
                  <a:gd name="T28" fmla="*/ 1 w 188"/>
                  <a:gd name="T29" fmla="*/ 1 h 34"/>
                  <a:gd name="T30" fmla="*/ 1 w 188"/>
                  <a:gd name="T31" fmla="*/ 1 h 34"/>
                  <a:gd name="T32" fmla="*/ 1 w 188"/>
                  <a:gd name="T33" fmla="*/ 1 h 34"/>
                  <a:gd name="T34" fmla="*/ 1 w 188"/>
                  <a:gd name="T35" fmla="*/ 1 h 34"/>
                  <a:gd name="T36" fmla="*/ 1 w 188"/>
                  <a:gd name="T37" fmla="*/ 1 h 34"/>
                  <a:gd name="T38" fmla="*/ 1 w 188"/>
                  <a:gd name="T39" fmla="*/ 1 h 34"/>
                  <a:gd name="T40" fmla="*/ 1 w 188"/>
                  <a:gd name="T41" fmla="*/ 1 h 34"/>
                  <a:gd name="T42" fmla="*/ 1 w 188"/>
                  <a:gd name="T43" fmla="*/ 1 h 34"/>
                  <a:gd name="T44" fmla="*/ 1 w 188"/>
                  <a:gd name="T45" fmla="*/ 1 h 34"/>
                  <a:gd name="T46" fmla="*/ 1 w 188"/>
                  <a:gd name="T47" fmla="*/ 1 h 34"/>
                  <a:gd name="T48" fmla="*/ 1 w 188"/>
                  <a:gd name="T49" fmla="*/ 0 h 34"/>
                  <a:gd name="T50" fmla="*/ 1 w 188"/>
                  <a:gd name="T51" fmla="*/ 1 h 3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8"/>
                  <a:gd name="T79" fmla="*/ 0 h 34"/>
                  <a:gd name="T80" fmla="*/ 188 w 188"/>
                  <a:gd name="T81" fmla="*/ 34 h 3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8" h="34">
                    <a:moveTo>
                      <a:pt x="188" y="12"/>
                    </a:moveTo>
                    <a:lnTo>
                      <a:pt x="175" y="0"/>
                    </a:lnTo>
                    <a:lnTo>
                      <a:pt x="152" y="0"/>
                    </a:lnTo>
                    <a:lnTo>
                      <a:pt x="128" y="0"/>
                    </a:lnTo>
                    <a:lnTo>
                      <a:pt x="106" y="0"/>
                    </a:lnTo>
                    <a:lnTo>
                      <a:pt x="93" y="0"/>
                    </a:lnTo>
                    <a:lnTo>
                      <a:pt x="70" y="0"/>
                    </a:lnTo>
                    <a:lnTo>
                      <a:pt x="47" y="0"/>
                    </a:lnTo>
                    <a:lnTo>
                      <a:pt x="24" y="0"/>
                    </a:lnTo>
                    <a:lnTo>
                      <a:pt x="0" y="0"/>
                    </a:lnTo>
                    <a:lnTo>
                      <a:pt x="0" y="23"/>
                    </a:lnTo>
                    <a:lnTo>
                      <a:pt x="24" y="23"/>
                    </a:lnTo>
                    <a:lnTo>
                      <a:pt x="47" y="23"/>
                    </a:lnTo>
                    <a:lnTo>
                      <a:pt x="70" y="23"/>
                    </a:lnTo>
                    <a:lnTo>
                      <a:pt x="93" y="23"/>
                    </a:lnTo>
                    <a:lnTo>
                      <a:pt x="106" y="23"/>
                    </a:lnTo>
                    <a:lnTo>
                      <a:pt x="128" y="34"/>
                    </a:lnTo>
                    <a:lnTo>
                      <a:pt x="152" y="34"/>
                    </a:lnTo>
                    <a:lnTo>
                      <a:pt x="175" y="34"/>
                    </a:lnTo>
                    <a:lnTo>
                      <a:pt x="164" y="23"/>
                    </a:lnTo>
                    <a:lnTo>
                      <a:pt x="175" y="34"/>
                    </a:lnTo>
                    <a:lnTo>
                      <a:pt x="188" y="23"/>
                    </a:lnTo>
                    <a:lnTo>
                      <a:pt x="188" y="12"/>
                    </a:lnTo>
                    <a:lnTo>
                      <a:pt x="175" y="0"/>
                    </a:lnTo>
                    <a:lnTo>
                      <a:pt x="188"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38" name="Freeform 177"/>
              <p:cNvSpPr>
                <a:spLocks/>
              </p:cNvSpPr>
              <p:nvPr/>
            </p:nvSpPr>
            <p:spPr bwMode="auto">
              <a:xfrm>
                <a:off x="1469" y="2085"/>
                <a:ext cx="59" cy="70"/>
              </a:xfrm>
              <a:custGeom>
                <a:avLst/>
                <a:gdLst>
                  <a:gd name="T0" fmla="*/ 1 w 117"/>
                  <a:gd name="T1" fmla="*/ 0 h 141"/>
                  <a:gd name="T2" fmla="*/ 1 w 117"/>
                  <a:gd name="T3" fmla="*/ 0 h 141"/>
                  <a:gd name="T4" fmla="*/ 1 w 117"/>
                  <a:gd name="T5" fmla="*/ 0 h 141"/>
                  <a:gd name="T6" fmla="*/ 1 w 117"/>
                  <a:gd name="T7" fmla="*/ 0 h 141"/>
                  <a:gd name="T8" fmla="*/ 1 w 117"/>
                  <a:gd name="T9" fmla="*/ 0 h 141"/>
                  <a:gd name="T10" fmla="*/ 1 w 117"/>
                  <a:gd name="T11" fmla="*/ 0 h 141"/>
                  <a:gd name="T12" fmla="*/ 1 w 117"/>
                  <a:gd name="T13" fmla="*/ 0 h 141"/>
                  <a:gd name="T14" fmla="*/ 1 w 117"/>
                  <a:gd name="T15" fmla="*/ 0 h 141"/>
                  <a:gd name="T16" fmla="*/ 1 w 117"/>
                  <a:gd name="T17" fmla="*/ 0 h 141"/>
                  <a:gd name="T18" fmla="*/ 1 w 117"/>
                  <a:gd name="T19" fmla="*/ 0 h 141"/>
                  <a:gd name="T20" fmla="*/ 0 w 117"/>
                  <a:gd name="T21" fmla="*/ 0 h 141"/>
                  <a:gd name="T22" fmla="*/ 1 w 117"/>
                  <a:gd name="T23" fmla="*/ 0 h 141"/>
                  <a:gd name="T24" fmla="*/ 1 w 117"/>
                  <a:gd name="T25" fmla="*/ 0 h 141"/>
                  <a:gd name="T26" fmla="*/ 1 w 117"/>
                  <a:gd name="T27" fmla="*/ 0 h 141"/>
                  <a:gd name="T28" fmla="*/ 1 w 117"/>
                  <a:gd name="T29" fmla="*/ 0 h 141"/>
                  <a:gd name="T30" fmla="*/ 1 w 117"/>
                  <a:gd name="T31" fmla="*/ 0 h 141"/>
                  <a:gd name="T32" fmla="*/ 1 w 117"/>
                  <a:gd name="T33" fmla="*/ 0 h 141"/>
                  <a:gd name="T34" fmla="*/ 1 w 117"/>
                  <a:gd name="T35" fmla="*/ 0 h 141"/>
                  <a:gd name="T36" fmla="*/ 1 w 117"/>
                  <a:gd name="T37" fmla="*/ 0 h 141"/>
                  <a:gd name="T38" fmla="*/ 1 w 117"/>
                  <a:gd name="T39" fmla="*/ 0 h 141"/>
                  <a:gd name="T40" fmla="*/ 1 w 117"/>
                  <a:gd name="T41" fmla="*/ 0 h 141"/>
                  <a:gd name="T42" fmla="*/ 1 w 117"/>
                  <a:gd name="T43" fmla="*/ 0 h 141"/>
                  <a:gd name="T44" fmla="*/ 1 w 117"/>
                  <a:gd name="T45" fmla="*/ 0 h 141"/>
                  <a:gd name="T46" fmla="*/ 1 w 117"/>
                  <a:gd name="T47" fmla="*/ 0 h 141"/>
                  <a:gd name="T48" fmla="*/ 1 w 117"/>
                  <a:gd name="T49" fmla="*/ 0 h 141"/>
                  <a:gd name="T50" fmla="*/ 1 w 117"/>
                  <a:gd name="T51" fmla="*/ 0 h 1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141"/>
                  <a:gd name="T80" fmla="*/ 117 w 117"/>
                  <a:gd name="T81" fmla="*/ 141 h 14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141">
                    <a:moveTo>
                      <a:pt x="117" y="141"/>
                    </a:moveTo>
                    <a:lnTo>
                      <a:pt x="117" y="128"/>
                    </a:lnTo>
                    <a:lnTo>
                      <a:pt x="105" y="117"/>
                    </a:lnTo>
                    <a:lnTo>
                      <a:pt x="94" y="93"/>
                    </a:lnTo>
                    <a:lnTo>
                      <a:pt x="82" y="81"/>
                    </a:lnTo>
                    <a:lnTo>
                      <a:pt x="70" y="58"/>
                    </a:lnTo>
                    <a:lnTo>
                      <a:pt x="59" y="46"/>
                    </a:lnTo>
                    <a:lnTo>
                      <a:pt x="35" y="22"/>
                    </a:lnTo>
                    <a:lnTo>
                      <a:pt x="24" y="11"/>
                    </a:lnTo>
                    <a:lnTo>
                      <a:pt x="24" y="0"/>
                    </a:lnTo>
                    <a:lnTo>
                      <a:pt x="0" y="11"/>
                    </a:lnTo>
                    <a:lnTo>
                      <a:pt x="11" y="22"/>
                    </a:lnTo>
                    <a:lnTo>
                      <a:pt x="24" y="46"/>
                    </a:lnTo>
                    <a:lnTo>
                      <a:pt x="35" y="58"/>
                    </a:lnTo>
                    <a:lnTo>
                      <a:pt x="46" y="81"/>
                    </a:lnTo>
                    <a:lnTo>
                      <a:pt x="59" y="93"/>
                    </a:lnTo>
                    <a:lnTo>
                      <a:pt x="70" y="105"/>
                    </a:lnTo>
                    <a:lnTo>
                      <a:pt x="82" y="128"/>
                    </a:lnTo>
                    <a:lnTo>
                      <a:pt x="94" y="141"/>
                    </a:lnTo>
                    <a:lnTo>
                      <a:pt x="94" y="128"/>
                    </a:lnTo>
                    <a:lnTo>
                      <a:pt x="94" y="141"/>
                    </a:lnTo>
                    <a:lnTo>
                      <a:pt x="105" y="141"/>
                    </a:lnTo>
                    <a:lnTo>
                      <a:pt x="117" y="141"/>
                    </a:lnTo>
                    <a:lnTo>
                      <a:pt x="117" y="128"/>
                    </a:lnTo>
                    <a:lnTo>
                      <a:pt x="117" y="14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39" name="Freeform 178"/>
              <p:cNvSpPr>
                <a:spLocks/>
              </p:cNvSpPr>
              <p:nvPr/>
            </p:nvSpPr>
            <p:spPr bwMode="auto">
              <a:xfrm>
                <a:off x="1094" y="2636"/>
                <a:ext cx="82" cy="111"/>
              </a:xfrm>
              <a:custGeom>
                <a:avLst/>
                <a:gdLst>
                  <a:gd name="T0" fmla="*/ 1 w 164"/>
                  <a:gd name="T1" fmla="*/ 0 h 223"/>
                  <a:gd name="T2" fmla="*/ 1 w 164"/>
                  <a:gd name="T3" fmla="*/ 0 h 223"/>
                  <a:gd name="T4" fmla="*/ 1 w 164"/>
                  <a:gd name="T5" fmla="*/ 0 h 223"/>
                  <a:gd name="T6" fmla="*/ 1 w 164"/>
                  <a:gd name="T7" fmla="*/ 0 h 223"/>
                  <a:gd name="T8" fmla="*/ 1 w 164"/>
                  <a:gd name="T9" fmla="*/ 0 h 223"/>
                  <a:gd name="T10" fmla="*/ 1 w 164"/>
                  <a:gd name="T11" fmla="*/ 0 h 223"/>
                  <a:gd name="T12" fmla="*/ 1 w 164"/>
                  <a:gd name="T13" fmla="*/ 0 h 223"/>
                  <a:gd name="T14" fmla="*/ 1 w 164"/>
                  <a:gd name="T15" fmla="*/ 0 h 223"/>
                  <a:gd name="T16" fmla="*/ 0 w 164"/>
                  <a:gd name="T17" fmla="*/ 0 h 223"/>
                  <a:gd name="T18" fmla="*/ 0 w 164"/>
                  <a:gd name="T19" fmla="*/ 0 h 223"/>
                  <a:gd name="T20" fmla="*/ 0 w 164"/>
                  <a:gd name="T21" fmla="*/ 0 h 223"/>
                  <a:gd name="T22" fmla="*/ 0 w 164"/>
                  <a:gd name="T23" fmla="*/ 0 h 223"/>
                  <a:gd name="T24" fmla="*/ 1 w 164"/>
                  <a:gd name="T25" fmla="*/ 0 h 223"/>
                  <a:gd name="T26" fmla="*/ 1 w 164"/>
                  <a:gd name="T27" fmla="*/ 0 h 223"/>
                  <a:gd name="T28" fmla="*/ 1 w 164"/>
                  <a:gd name="T29" fmla="*/ 0 h 223"/>
                  <a:gd name="T30" fmla="*/ 1 w 164"/>
                  <a:gd name="T31" fmla="*/ 0 h 223"/>
                  <a:gd name="T32" fmla="*/ 1 w 164"/>
                  <a:gd name="T33" fmla="*/ 0 h 223"/>
                  <a:gd name="T34" fmla="*/ 1 w 164"/>
                  <a:gd name="T35" fmla="*/ 0 h 223"/>
                  <a:gd name="T36" fmla="*/ 1 w 164"/>
                  <a:gd name="T37" fmla="*/ 0 h 223"/>
                  <a:gd name="T38" fmla="*/ 1 w 164"/>
                  <a:gd name="T39" fmla="*/ 0 h 223"/>
                  <a:gd name="T40" fmla="*/ 1 w 164"/>
                  <a:gd name="T41" fmla="*/ 0 h 223"/>
                  <a:gd name="T42" fmla="*/ 1 w 164"/>
                  <a:gd name="T43" fmla="*/ 0 h 223"/>
                  <a:gd name="T44" fmla="*/ 1 w 164"/>
                  <a:gd name="T45" fmla="*/ 0 h 223"/>
                  <a:gd name="T46" fmla="*/ 1 w 164"/>
                  <a:gd name="T47" fmla="*/ 0 h 223"/>
                  <a:gd name="T48" fmla="*/ 1 w 164"/>
                  <a:gd name="T49" fmla="*/ 0 h 22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4"/>
                  <a:gd name="T76" fmla="*/ 0 h 223"/>
                  <a:gd name="T77" fmla="*/ 164 w 164"/>
                  <a:gd name="T78" fmla="*/ 223 h 22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4" h="223">
                    <a:moveTo>
                      <a:pt x="164" y="11"/>
                    </a:moveTo>
                    <a:lnTo>
                      <a:pt x="152" y="11"/>
                    </a:lnTo>
                    <a:lnTo>
                      <a:pt x="129" y="11"/>
                    </a:lnTo>
                    <a:lnTo>
                      <a:pt x="106" y="0"/>
                    </a:lnTo>
                    <a:lnTo>
                      <a:pt x="82" y="0"/>
                    </a:lnTo>
                    <a:lnTo>
                      <a:pt x="58" y="0"/>
                    </a:lnTo>
                    <a:lnTo>
                      <a:pt x="35" y="0"/>
                    </a:lnTo>
                    <a:lnTo>
                      <a:pt x="24" y="0"/>
                    </a:lnTo>
                    <a:lnTo>
                      <a:pt x="0" y="0"/>
                    </a:lnTo>
                    <a:lnTo>
                      <a:pt x="0" y="24"/>
                    </a:lnTo>
                    <a:lnTo>
                      <a:pt x="0" y="46"/>
                    </a:lnTo>
                    <a:lnTo>
                      <a:pt x="0" y="82"/>
                    </a:lnTo>
                    <a:lnTo>
                      <a:pt x="11" y="105"/>
                    </a:lnTo>
                    <a:lnTo>
                      <a:pt x="11" y="141"/>
                    </a:lnTo>
                    <a:lnTo>
                      <a:pt x="24" y="164"/>
                    </a:lnTo>
                    <a:lnTo>
                      <a:pt x="24" y="199"/>
                    </a:lnTo>
                    <a:lnTo>
                      <a:pt x="35" y="223"/>
                    </a:lnTo>
                    <a:lnTo>
                      <a:pt x="58" y="210"/>
                    </a:lnTo>
                    <a:lnTo>
                      <a:pt x="82" y="187"/>
                    </a:lnTo>
                    <a:lnTo>
                      <a:pt x="93" y="164"/>
                    </a:lnTo>
                    <a:lnTo>
                      <a:pt x="117" y="128"/>
                    </a:lnTo>
                    <a:lnTo>
                      <a:pt x="141" y="105"/>
                    </a:lnTo>
                    <a:lnTo>
                      <a:pt x="152" y="70"/>
                    </a:lnTo>
                    <a:lnTo>
                      <a:pt x="164" y="46"/>
                    </a:lnTo>
                    <a:lnTo>
                      <a:pt x="164"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40" name="Freeform 179"/>
              <p:cNvSpPr>
                <a:spLocks/>
              </p:cNvSpPr>
              <p:nvPr/>
            </p:nvSpPr>
            <p:spPr bwMode="auto">
              <a:xfrm>
                <a:off x="1088" y="2629"/>
                <a:ext cx="94" cy="24"/>
              </a:xfrm>
              <a:custGeom>
                <a:avLst/>
                <a:gdLst>
                  <a:gd name="T0" fmla="*/ 1 w 186"/>
                  <a:gd name="T1" fmla="*/ 1 h 47"/>
                  <a:gd name="T2" fmla="*/ 1 w 186"/>
                  <a:gd name="T3" fmla="*/ 1 h 47"/>
                  <a:gd name="T4" fmla="*/ 1 w 186"/>
                  <a:gd name="T5" fmla="*/ 1 h 47"/>
                  <a:gd name="T6" fmla="*/ 1 w 186"/>
                  <a:gd name="T7" fmla="*/ 1 h 47"/>
                  <a:gd name="T8" fmla="*/ 1 w 186"/>
                  <a:gd name="T9" fmla="*/ 1 h 47"/>
                  <a:gd name="T10" fmla="*/ 1 w 186"/>
                  <a:gd name="T11" fmla="*/ 1 h 47"/>
                  <a:gd name="T12" fmla="*/ 1 w 186"/>
                  <a:gd name="T13" fmla="*/ 1 h 47"/>
                  <a:gd name="T14" fmla="*/ 1 w 186"/>
                  <a:gd name="T15" fmla="*/ 1 h 47"/>
                  <a:gd name="T16" fmla="*/ 1 w 186"/>
                  <a:gd name="T17" fmla="*/ 1 h 47"/>
                  <a:gd name="T18" fmla="*/ 1 w 186"/>
                  <a:gd name="T19" fmla="*/ 1 h 47"/>
                  <a:gd name="T20" fmla="*/ 1 w 186"/>
                  <a:gd name="T21" fmla="*/ 1 h 47"/>
                  <a:gd name="T22" fmla="*/ 1 w 186"/>
                  <a:gd name="T23" fmla="*/ 1 h 47"/>
                  <a:gd name="T24" fmla="*/ 1 w 186"/>
                  <a:gd name="T25" fmla="*/ 1 h 47"/>
                  <a:gd name="T26" fmla="*/ 1 w 186"/>
                  <a:gd name="T27" fmla="*/ 0 h 47"/>
                  <a:gd name="T28" fmla="*/ 1 w 186"/>
                  <a:gd name="T29" fmla="*/ 0 h 47"/>
                  <a:gd name="T30" fmla="*/ 1 w 186"/>
                  <a:gd name="T31" fmla="*/ 0 h 47"/>
                  <a:gd name="T32" fmla="*/ 1 w 186"/>
                  <a:gd name="T33" fmla="*/ 0 h 47"/>
                  <a:gd name="T34" fmla="*/ 1 w 186"/>
                  <a:gd name="T35" fmla="*/ 0 h 47"/>
                  <a:gd name="T36" fmla="*/ 1 w 186"/>
                  <a:gd name="T37" fmla="*/ 0 h 47"/>
                  <a:gd name="T38" fmla="*/ 0 w 186"/>
                  <a:gd name="T39" fmla="*/ 1 h 47"/>
                  <a:gd name="T40" fmla="*/ 1 w 186"/>
                  <a:gd name="T41" fmla="*/ 0 h 47"/>
                  <a:gd name="T42" fmla="*/ 0 w 186"/>
                  <a:gd name="T43" fmla="*/ 0 h 47"/>
                  <a:gd name="T44" fmla="*/ 0 w 186"/>
                  <a:gd name="T45" fmla="*/ 1 h 47"/>
                  <a:gd name="T46" fmla="*/ 0 w 186"/>
                  <a:gd name="T47" fmla="*/ 1 h 47"/>
                  <a:gd name="T48" fmla="*/ 1 w 186"/>
                  <a:gd name="T49" fmla="*/ 1 h 47"/>
                  <a:gd name="T50" fmla="*/ 1 w 186"/>
                  <a:gd name="T51" fmla="*/ 1 h 4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6"/>
                  <a:gd name="T79" fmla="*/ 0 h 47"/>
                  <a:gd name="T80" fmla="*/ 186 w 186"/>
                  <a:gd name="T81" fmla="*/ 47 h 4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6" h="47">
                    <a:moveTo>
                      <a:pt x="22" y="12"/>
                    </a:moveTo>
                    <a:lnTo>
                      <a:pt x="11" y="23"/>
                    </a:lnTo>
                    <a:lnTo>
                      <a:pt x="35" y="23"/>
                    </a:lnTo>
                    <a:lnTo>
                      <a:pt x="46" y="23"/>
                    </a:lnTo>
                    <a:lnTo>
                      <a:pt x="69" y="23"/>
                    </a:lnTo>
                    <a:lnTo>
                      <a:pt x="93" y="23"/>
                    </a:lnTo>
                    <a:lnTo>
                      <a:pt x="117" y="23"/>
                    </a:lnTo>
                    <a:lnTo>
                      <a:pt x="140" y="36"/>
                    </a:lnTo>
                    <a:lnTo>
                      <a:pt x="152" y="36"/>
                    </a:lnTo>
                    <a:lnTo>
                      <a:pt x="175" y="47"/>
                    </a:lnTo>
                    <a:lnTo>
                      <a:pt x="186" y="12"/>
                    </a:lnTo>
                    <a:lnTo>
                      <a:pt x="163" y="12"/>
                    </a:lnTo>
                    <a:lnTo>
                      <a:pt x="140" y="12"/>
                    </a:lnTo>
                    <a:lnTo>
                      <a:pt x="117" y="0"/>
                    </a:lnTo>
                    <a:lnTo>
                      <a:pt x="93" y="0"/>
                    </a:lnTo>
                    <a:lnTo>
                      <a:pt x="69" y="0"/>
                    </a:lnTo>
                    <a:lnTo>
                      <a:pt x="46" y="0"/>
                    </a:lnTo>
                    <a:lnTo>
                      <a:pt x="35" y="0"/>
                    </a:lnTo>
                    <a:lnTo>
                      <a:pt x="11" y="0"/>
                    </a:lnTo>
                    <a:lnTo>
                      <a:pt x="0" y="12"/>
                    </a:lnTo>
                    <a:lnTo>
                      <a:pt x="11" y="0"/>
                    </a:lnTo>
                    <a:lnTo>
                      <a:pt x="0" y="0"/>
                    </a:lnTo>
                    <a:lnTo>
                      <a:pt x="0" y="12"/>
                    </a:lnTo>
                    <a:lnTo>
                      <a:pt x="0" y="23"/>
                    </a:lnTo>
                    <a:lnTo>
                      <a:pt x="11" y="23"/>
                    </a:lnTo>
                    <a:lnTo>
                      <a:pt x="22"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41" name="Freeform 180"/>
              <p:cNvSpPr>
                <a:spLocks/>
              </p:cNvSpPr>
              <p:nvPr/>
            </p:nvSpPr>
            <p:spPr bwMode="auto">
              <a:xfrm>
                <a:off x="1088" y="2636"/>
                <a:ext cx="30" cy="116"/>
              </a:xfrm>
              <a:custGeom>
                <a:avLst/>
                <a:gdLst>
                  <a:gd name="T0" fmla="*/ 1 w 58"/>
                  <a:gd name="T1" fmla="*/ 0 h 234"/>
                  <a:gd name="T2" fmla="*/ 1 w 58"/>
                  <a:gd name="T3" fmla="*/ 0 h 234"/>
                  <a:gd name="T4" fmla="*/ 1 w 58"/>
                  <a:gd name="T5" fmla="*/ 0 h 234"/>
                  <a:gd name="T6" fmla="*/ 1 w 58"/>
                  <a:gd name="T7" fmla="*/ 0 h 234"/>
                  <a:gd name="T8" fmla="*/ 1 w 58"/>
                  <a:gd name="T9" fmla="*/ 0 h 234"/>
                  <a:gd name="T10" fmla="*/ 1 w 58"/>
                  <a:gd name="T11" fmla="*/ 0 h 234"/>
                  <a:gd name="T12" fmla="*/ 1 w 58"/>
                  <a:gd name="T13" fmla="*/ 0 h 234"/>
                  <a:gd name="T14" fmla="*/ 1 w 58"/>
                  <a:gd name="T15" fmla="*/ 0 h 234"/>
                  <a:gd name="T16" fmla="*/ 1 w 58"/>
                  <a:gd name="T17" fmla="*/ 0 h 234"/>
                  <a:gd name="T18" fmla="*/ 1 w 58"/>
                  <a:gd name="T19" fmla="*/ 0 h 234"/>
                  <a:gd name="T20" fmla="*/ 0 w 58"/>
                  <a:gd name="T21" fmla="*/ 0 h 234"/>
                  <a:gd name="T22" fmla="*/ 0 w 58"/>
                  <a:gd name="T23" fmla="*/ 0 h 234"/>
                  <a:gd name="T24" fmla="*/ 0 w 58"/>
                  <a:gd name="T25" fmla="*/ 0 h 234"/>
                  <a:gd name="T26" fmla="*/ 0 w 58"/>
                  <a:gd name="T27" fmla="*/ 0 h 234"/>
                  <a:gd name="T28" fmla="*/ 0 w 58"/>
                  <a:gd name="T29" fmla="*/ 0 h 234"/>
                  <a:gd name="T30" fmla="*/ 1 w 58"/>
                  <a:gd name="T31" fmla="*/ 0 h 234"/>
                  <a:gd name="T32" fmla="*/ 1 w 58"/>
                  <a:gd name="T33" fmla="*/ 0 h 234"/>
                  <a:gd name="T34" fmla="*/ 1 w 58"/>
                  <a:gd name="T35" fmla="*/ 0 h 234"/>
                  <a:gd name="T36" fmla="*/ 1 w 58"/>
                  <a:gd name="T37" fmla="*/ 0 h 234"/>
                  <a:gd name="T38" fmla="*/ 1 w 58"/>
                  <a:gd name="T39" fmla="*/ 0 h 234"/>
                  <a:gd name="T40" fmla="*/ 1 w 58"/>
                  <a:gd name="T41" fmla="*/ 0 h 234"/>
                  <a:gd name="T42" fmla="*/ 1 w 58"/>
                  <a:gd name="T43" fmla="*/ 0 h 234"/>
                  <a:gd name="T44" fmla="*/ 1 w 58"/>
                  <a:gd name="T45" fmla="*/ 0 h 234"/>
                  <a:gd name="T46" fmla="*/ 1 w 58"/>
                  <a:gd name="T47" fmla="*/ 0 h 234"/>
                  <a:gd name="T48" fmla="*/ 1 w 58"/>
                  <a:gd name="T49" fmla="*/ 0 h 234"/>
                  <a:gd name="T50" fmla="*/ 1 w 58"/>
                  <a:gd name="T51" fmla="*/ 0 h 23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8"/>
                  <a:gd name="T79" fmla="*/ 0 h 234"/>
                  <a:gd name="T80" fmla="*/ 58 w 58"/>
                  <a:gd name="T81" fmla="*/ 234 h 23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8" h="234">
                    <a:moveTo>
                      <a:pt x="46" y="210"/>
                    </a:moveTo>
                    <a:lnTo>
                      <a:pt x="58" y="223"/>
                    </a:lnTo>
                    <a:lnTo>
                      <a:pt x="46" y="199"/>
                    </a:lnTo>
                    <a:lnTo>
                      <a:pt x="46" y="164"/>
                    </a:lnTo>
                    <a:lnTo>
                      <a:pt x="35" y="141"/>
                    </a:lnTo>
                    <a:lnTo>
                      <a:pt x="35" y="105"/>
                    </a:lnTo>
                    <a:lnTo>
                      <a:pt x="22" y="82"/>
                    </a:lnTo>
                    <a:lnTo>
                      <a:pt x="22" y="46"/>
                    </a:lnTo>
                    <a:lnTo>
                      <a:pt x="22" y="24"/>
                    </a:lnTo>
                    <a:lnTo>
                      <a:pt x="22" y="0"/>
                    </a:lnTo>
                    <a:lnTo>
                      <a:pt x="0" y="0"/>
                    </a:lnTo>
                    <a:lnTo>
                      <a:pt x="0" y="24"/>
                    </a:lnTo>
                    <a:lnTo>
                      <a:pt x="0" y="46"/>
                    </a:lnTo>
                    <a:lnTo>
                      <a:pt x="0" y="82"/>
                    </a:lnTo>
                    <a:lnTo>
                      <a:pt x="0" y="105"/>
                    </a:lnTo>
                    <a:lnTo>
                      <a:pt x="11" y="141"/>
                    </a:lnTo>
                    <a:lnTo>
                      <a:pt x="22" y="176"/>
                    </a:lnTo>
                    <a:lnTo>
                      <a:pt x="35" y="199"/>
                    </a:lnTo>
                    <a:lnTo>
                      <a:pt x="35" y="223"/>
                    </a:lnTo>
                    <a:lnTo>
                      <a:pt x="58" y="234"/>
                    </a:lnTo>
                    <a:lnTo>
                      <a:pt x="35" y="223"/>
                    </a:lnTo>
                    <a:lnTo>
                      <a:pt x="46" y="234"/>
                    </a:lnTo>
                    <a:lnTo>
                      <a:pt x="58" y="234"/>
                    </a:lnTo>
                    <a:lnTo>
                      <a:pt x="58" y="223"/>
                    </a:lnTo>
                    <a:lnTo>
                      <a:pt x="46" y="21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42" name="Freeform 181"/>
              <p:cNvSpPr>
                <a:spLocks/>
              </p:cNvSpPr>
              <p:nvPr/>
            </p:nvSpPr>
            <p:spPr bwMode="auto">
              <a:xfrm>
                <a:off x="1111" y="2636"/>
                <a:ext cx="71" cy="116"/>
              </a:xfrm>
              <a:custGeom>
                <a:avLst/>
                <a:gdLst>
                  <a:gd name="T0" fmla="*/ 1 w 140"/>
                  <a:gd name="T1" fmla="*/ 0 h 234"/>
                  <a:gd name="T2" fmla="*/ 1 w 140"/>
                  <a:gd name="T3" fmla="*/ 0 h 234"/>
                  <a:gd name="T4" fmla="*/ 1 w 140"/>
                  <a:gd name="T5" fmla="*/ 0 h 234"/>
                  <a:gd name="T6" fmla="*/ 1 w 140"/>
                  <a:gd name="T7" fmla="*/ 0 h 234"/>
                  <a:gd name="T8" fmla="*/ 1 w 140"/>
                  <a:gd name="T9" fmla="*/ 0 h 234"/>
                  <a:gd name="T10" fmla="*/ 1 w 140"/>
                  <a:gd name="T11" fmla="*/ 0 h 234"/>
                  <a:gd name="T12" fmla="*/ 1 w 140"/>
                  <a:gd name="T13" fmla="*/ 0 h 234"/>
                  <a:gd name="T14" fmla="*/ 1 w 140"/>
                  <a:gd name="T15" fmla="*/ 0 h 234"/>
                  <a:gd name="T16" fmla="*/ 1 w 140"/>
                  <a:gd name="T17" fmla="*/ 0 h 234"/>
                  <a:gd name="T18" fmla="*/ 0 w 140"/>
                  <a:gd name="T19" fmla="*/ 0 h 234"/>
                  <a:gd name="T20" fmla="*/ 1 w 140"/>
                  <a:gd name="T21" fmla="*/ 0 h 234"/>
                  <a:gd name="T22" fmla="*/ 1 w 140"/>
                  <a:gd name="T23" fmla="*/ 0 h 234"/>
                  <a:gd name="T24" fmla="*/ 1 w 140"/>
                  <a:gd name="T25" fmla="*/ 0 h 234"/>
                  <a:gd name="T26" fmla="*/ 1 w 140"/>
                  <a:gd name="T27" fmla="*/ 0 h 234"/>
                  <a:gd name="T28" fmla="*/ 1 w 140"/>
                  <a:gd name="T29" fmla="*/ 0 h 234"/>
                  <a:gd name="T30" fmla="*/ 1 w 140"/>
                  <a:gd name="T31" fmla="*/ 0 h 234"/>
                  <a:gd name="T32" fmla="*/ 1 w 140"/>
                  <a:gd name="T33" fmla="*/ 0 h 234"/>
                  <a:gd name="T34" fmla="*/ 1 w 140"/>
                  <a:gd name="T35" fmla="*/ 0 h 234"/>
                  <a:gd name="T36" fmla="*/ 1 w 140"/>
                  <a:gd name="T37" fmla="*/ 0 h 234"/>
                  <a:gd name="T38" fmla="*/ 1 w 140"/>
                  <a:gd name="T39" fmla="*/ 0 h 234"/>
                  <a:gd name="T40" fmla="*/ 1 w 140"/>
                  <a:gd name="T41" fmla="*/ 0 h 234"/>
                  <a:gd name="T42" fmla="*/ 1 w 140"/>
                  <a:gd name="T43" fmla="*/ 0 h 234"/>
                  <a:gd name="T44" fmla="*/ 1 w 140"/>
                  <a:gd name="T45" fmla="*/ 0 h 234"/>
                  <a:gd name="T46" fmla="*/ 1 w 140"/>
                  <a:gd name="T47" fmla="*/ 0 h 234"/>
                  <a:gd name="T48" fmla="*/ 1 w 140"/>
                  <a:gd name="T49" fmla="*/ 0 h 234"/>
                  <a:gd name="T50" fmla="*/ 1 w 140"/>
                  <a:gd name="T51" fmla="*/ 0 h 23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0"/>
                  <a:gd name="T79" fmla="*/ 0 h 234"/>
                  <a:gd name="T80" fmla="*/ 140 w 140"/>
                  <a:gd name="T81" fmla="*/ 234 h 23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0" h="234">
                    <a:moveTo>
                      <a:pt x="129" y="35"/>
                    </a:moveTo>
                    <a:lnTo>
                      <a:pt x="117" y="11"/>
                    </a:lnTo>
                    <a:lnTo>
                      <a:pt x="117" y="46"/>
                    </a:lnTo>
                    <a:lnTo>
                      <a:pt x="106" y="70"/>
                    </a:lnTo>
                    <a:lnTo>
                      <a:pt x="94" y="93"/>
                    </a:lnTo>
                    <a:lnTo>
                      <a:pt x="71" y="128"/>
                    </a:lnTo>
                    <a:lnTo>
                      <a:pt x="58" y="152"/>
                    </a:lnTo>
                    <a:lnTo>
                      <a:pt x="36" y="176"/>
                    </a:lnTo>
                    <a:lnTo>
                      <a:pt x="12" y="199"/>
                    </a:lnTo>
                    <a:lnTo>
                      <a:pt x="0" y="210"/>
                    </a:lnTo>
                    <a:lnTo>
                      <a:pt x="12" y="234"/>
                    </a:lnTo>
                    <a:lnTo>
                      <a:pt x="36" y="223"/>
                    </a:lnTo>
                    <a:lnTo>
                      <a:pt x="58" y="199"/>
                    </a:lnTo>
                    <a:lnTo>
                      <a:pt x="71" y="164"/>
                    </a:lnTo>
                    <a:lnTo>
                      <a:pt x="94" y="141"/>
                    </a:lnTo>
                    <a:lnTo>
                      <a:pt x="117" y="105"/>
                    </a:lnTo>
                    <a:lnTo>
                      <a:pt x="129" y="82"/>
                    </a:lnTo>
                    <a:lnTo>
                      <a:pt x="140" y="46"/>
                    </a:lnTo>
                    <a:lnTo>
                      <a:pt x="140" y="24"/>
                    </a:lnTo>
                    <a:lnTo>
                      <a:pt x="140" y="0"/>
                    </a:lnTo>
                    <a:lnTo>
                      <a:pt x="140" y="24"/>
                    </a:lnTo>
                    <a:lnTo>
                      <a:pt x="140" y="11"/>
                    </a:lnTo>
                    <a:lnTo>
                      <a:pt x="129" y="0"/>
                    </a:lnTo>
                    <a:lnTo>
                      <a:pt x="129" y="11"/>
                    </a:lnTo>
                    <a:lnTo>
                      <a:pt x="117" y="11"/>
                    </a:lnTo>
                    <a:lnTo>
                      <a:pt x="129"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43" name="Freeform 182"/>
              <p:cNvSpPr>
                <a:spLocks/>
              </p:cNvSpPr>
              <p:nvPr/>
            </p:nvSpPr>
            <p:spPr bwMode="auto">
              <a:xfrm>
                <a:off x="1322" y="2641"/>
                <a:ext cx="288" cy="281"/>
              </a:xfrm>
              <a:custGeom>
                <a:avLst/>
                <a:gdLst>
                  <a:gd name="T0" fmla="*/ 1 w 574"/>
                  <a:gd name="T1" fmla="*/ 0 h 563"/>
                  <a:gd name="T2" fmla="*/ 1 w 574"/>
                  <a:gd name="T3" fmla="*/ 0 h 563"/>
                  <a:gd name="T4" fmla="*/ 1 w 574"/>
                  <a:gd name="T5" fmla="*/ 0 h 563"/>
                  <a:gd name="T6" fmla="*/ 1 w 574"/>
                  <a:gd name="T7" fmla="*/ 0 h 563"/>
                  <a:gd name="T8" fmla="*/ 1 w 574"/>
                  <a:gd name="T9" fmla="*/ 0 h 563"/>
                  <a:gd name="T10" fmla="*/ 1 w 574"/>
                  <a:gd name="T11" fmla="*/ 0 h 563"/>
                  <a:gd name="T12" fmla="*/ 1 w 574"/>
                  <a:gd name="T13" fmla="*/ 0 h 563"/>
                  <a:gd name="T14" fmla="*/ 1 w 574"/>
                  <a:gd name="T15" fmla="*/ 0 h 563"/>
                  <a:gd name="T16" fmla="*/ 1 w 574"/>
                  <a:gd name="T17" fmla="*/ 0 h 563"/>
                  <a:gd name="T18" fmla="*/ 1 w 574"/>
                  <a:gd name="T19" fmla="*/ 0 h 563"/>
                  <a:gd name="T20" fmla="*/ 1 w 574"/>
                  <a:gd name="T21" fmla="*/ 0 h 563"/>
                  <a:gd name="T22" fmla="*/ 1 w 574"/>
                  <a:gd name="T23" fmla="*/ 0 h 563"/>
                  <a:gd name="T24" fmla="*/ 1 w 574"/>
                  <a:gd name="T25" fmla="*/ 0 h 563"/>
                  <a:gd name="T26" fmla="*/ 1 w 574"/>
                  <a:gd name="T27" fmla="*/ 0 h 563"/>
                  <a:gd name="T28" fmla="*/ 1 w 574"/>
                  <a:gd name="T29" fmla="*/ 0 h 563"/>
                  <a:gd name="T30" fmla="*/ 1 w 574"/>
                  <a:gd name="T31" fmla="*/ 0 h 563"/>
                  <a:gd name="T32" fmla="*/ 1 w 574"/>
                  <a:gd name="T33" fmla="*/ 0 h 563"/>
                  <a:gd name="T34" fmla="*/ 1 w 574"/>
                  <a:gd name="T35" fmla="*/ 0 h 563"/>
                  <a:gd name="T36" fmla="*/ 1 w 574"/>
                  <a:gd name="T37" fmla="*/ 0 h 563"/>
                  <a:gd name="T38" fmla="*/ 1 w 574"/>
                  <a:gd name="T39" fmla="*/ 0 h 563"/>
                  <a:gd name="T40" fmla="*/ 1 w 574"/>
                  <a:gd name="T41" fmla="*/ 0 h 563"/>
                  <a:gd name="T42" fmla="*/ 1 w 574"/>
                  <a:gd name="T43" fmla="*/ 0 h 563"/>
                  <a:gd name="T44" fmla="*/ 1 w 574"/>
                  <a:gd name="T45" fmla="*/ 0 h 563"/>
                  <a:gd name="T46" fmla="*/ 1 w 574"/>
                  <a:gd name="T47" fmla="*/ 0 h 563"/>
                  <a:gd name="T48" fmla="*/ 1 w 574"/>
                  <a:gd name="T49" fmla="*/ 0 h 563"/>
                  <a:gd name="T50" fmla="*/ 1 w 574"/>
                  <a:gd name="T51" fmla="*/ 0 h 563"/>
                  <a:gd name="T52" fmla="*/ 1 w 574"/>
                  <a:gd name="T53" fmla="*/ 0 h 563"/>
                  <a:gd name="T54" fmla="*/ 1 w 574"/>
                  <a:gd name="T55" fmla="*/ 0 h 563"/>
                  <a:gd name="T56" fmla="*/ 1 w 574"/>
                  <a:gd name="T57" fmla="*/ 0 h 563"/>
                  <a:gd name="T58" fmla="*/ 1 w 574"/>
                  <a:gd name="T59" fmla="*/ 0 h 563"/>
                  <a:gd name="T60" fmla="*/ 1 w 574"/>
                  <a:gd name="T61" fmla="*/ 0 h 563"/>
                  <a:gd name="T62" fmla="*/ 1 w 574"/>
                  <a:gd name="T63" fmla="*/ 0 h 5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74"/>
                  <a:gd name="T97" fmla="*/ 0 h 563"/>
                  <a:gd name="T98" fmla="*/ 574 w 574"/>
                  <a:gd name="T99" fmla="*/ 563 h 56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74" h="563">
                    <a:moveTo>
                      <a:pt x="257" y="563"/>
                    </a:moveTo>
                    <a:lnTo>
                      <a:pt x="235" y="551"/>
                    </a:lnTo>
                    <a:lnTo>
                      <a:pt x="222" y="528"/>
                    </a:lnTo>
                    <a:lnTo>
                      <a:pt x="199" y="504"/>
                    </a:lnTo>
                    <a:lnTo>
                      <a:pt x="187" y="493"/>
                    </a:lnTo>
                    <a:lnTo>
                      <a:pt x="176" y="481"/>
                    </a:lnTo>
                    <a:lnTo>
                      <a:pt x="153" y="457"/>
                    </a:lnTo>
                    <a:lnTo>
                      <a:pt x="140" y="446"/>
                    </a:lnTo>
                    <a:lnTo>
                      <a:pt x="129" y="422"/>
                    </a:lnTo>
                    <a:lnTo>
                      <a:pt x="105" y="411"/>
                    </a:lnTo>
                    <a:lnTo>
                      <a:pt x="94" y="387"/>
                    </a:lnTo>
                    <a:lnTo>
                      <a:pt x="82" y="375"/>
                    </a:lnTo>
                    <a:lnTo>
                      <a:pt x="58" y="352"/>
                    </a:lnTo>
                    <a:lnTo>
                      <a:pt x="47" y="340"/>
                    </a:lnTo>
                    <a:lnTo>
                      <a:pt x="36" y="316"/>
                    </a:lnTo>
                    <a:lnTo>
                      <a:pt x="12" y="305"/>
                    </a:lnTo>
                    <a:lnTo>
                      <a:pt x="0" y="281"/>
                    </a:lnTo>
                    <a:lnTo>
                      <a:pt x="12" y="247"/>
                    </a:lnTo>
                    <a:lnTo>
                      <a:pt x="23" y="212"/>
                    </a:lnTo>
                    <a:lnTo>
                      <a:pt x="36" y="188"/>
                    </a:lnTo>
                    <a:lnTo>
                      <a:pt x="58" y="153"/>
                    </a:lnTo>
                    <a:lnTo>
                      <a:pt x="70" y="117"/>
                    </a:lnTo>
                    <a:lnTo>
                      <a:pt x="82" y="82"/>
                    </a:lnTo>
                    <a:lnTo>
                      <a:pt x="94" y="48"/>
                    </a:lnTo>
                    <a:lnTo>
                      <a:pt x="105" y="13"/>
                    </a:lnTo>
                    <a:lnTo>
                      <a:pt x="140" y="13"/>
                    </a:lnTo>
                    <a:lnTo>
                      <a:pt x="164" y="0"/>
                    </a:lnTo>
                    <a:lnTo>
                      <a:pt x="187" y="0"/>
                    </a:lnTo>
                    <a:lnTo>
                      <a:pt x="211" y="0"/>
                    </a:lnTo>
                    <a:lnTo>
                      <a:pt x="235" y="0"/>
                    </a:lnTo>
                    <a:lnTo>
                      <a:pt x="257" y="13"/>
                    </a:lnTo>
                    <a:lnTo>
                      <a:pt x="293" y="13"/>
                    </a:lnTo>
                    <a:lnTo>
                      <a:pt x="317" y="24"/>
                    </a:lnTo>
                    <a:lnTo>
                      <a:pt x="339" y="24"/>
                    </a:lnTo>
                    <a:lnTo>
                      <a:pt x="363" y="35"/>
                    </a:lnTo>
                    <a:lnTo>
                      <a:pt x="387" y="35"/>
                    </a:lnTo>
                    <a:lnTo>
                      <a:pt x="410" y="48"/>
                    </a:lnTo>
                    <a:lnTo>
                      <a:pt x="434" y="48"/>
                    </a:lnTo>
                    <a:lnTo>
                      <a:pt x="469" y="59"/>
                    </a:lnTo>
                    <a:lnTo>
                      <a:pt x="492" y="59"/>
                    </a:lnTo>
                    <a:lnTo>
                      <a:pt x="516" y="59"/>
                    </a:lnTo>
                    <a:lnTo>
                      <a:pt x="527" y="71"/>
                    </a:lnTo>
                    <a:lnTo>
                      <a:pt x="538" y="82"/>
                    </a:lnTo>
                    <a:lnTo>
                      <a:pt x="551" y="94"/>
                    </a:lnTo>
                    <a:lnTo>
                      <a:pt x="551" y="117"/>
                    </a:lnTo>
                    <a:lnTo>
                      <a:pt x="562" y="130"/>
                    </a:lnTo>
                    <a:lnTo>
                      <a:pt x="562" y="153"/>
                    </a:lnTo>
                    <a:lnTo>
                      <a:pt x="562" y="165"/>
                    </a:lnTo>
                    <a:lnTo>
                      <a:pt x="574" y="176"/>
                    </a:lnTo>
                    <a:lnTo>
                      <a:pt x="551" y="212"/>
                    </a:lnTo>
                    <a:lnTo>
                      <a:pt x="527" y="223"/>
                    </a:lnTo>
                    <a:lnTo>
                      <a:pt x="504" y="247"/>
                    </a:lnTo>
                    <a:lnTo>
                      <a:pt x="480" y="270"/>
                    </a:lnTo>
                    <a:lnTo>
                      <a:pt x="457" y="294"/>
                    </a:lnTo>
                    <a:lnTo>
                      <a:pt x="445" y="316"/>
                    </a:lnTo>
                    <a:lnTo>
                      <a:pt x="421" y="340"/>
                    </a:lnTo>
                    <a:lnTo>
                      <a:pt x="398" y="364"/>
                    </a:lnTo>
                    <a:lnTo>
                      <a:pt x="387" y="387"/>
                    </a:lnTo>
                    <a:lnTo>
                      <a:pt x="363" y="411"/>
                    </a:lnTo>
                    <a:lnTo>
                      <a:pt x="352" y="434"/>
                    </a:lnTo>
                    <a:lnTo>
                      <a:pt x="328" y="457"/>
                    </a:lnTo>
                    <a:lnTo>
                      <a:pt x="317" y="493"/>
                    </a:lnTo>
                    <a:lnTo>
                      <a:pt x="293" y="515"/>
                    </a:lnTo>
                    <a:lnTo>
                      <a:pt x="281" y="539"/>
                    </a:lnTo>
                    <a:lnTo>
                      <a:pt x="257" y="563"/>
                    </a:lnTo>
                    <a:close/>
                  </a:path>
                </a:pathLst>
              </a:cu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44" name="Freeform 183"/>
              <p:cNvSpPr>
                <a:spLocks/>
              </p:cNvSpPr>
              <p:nvPr/>
            </p:nvSpPr>
            <p:spPr bwMode="auto">
              <a:xfrm>
                <a:off x="1317" y="2776"/>
                <a:ext cx="140" cy="153"/>
              </a:xfrm>
              <a:custGeom>
                <a:avLst/>
                <a:gdLst>
                  <a:gd name="T0" fmla="*/ 0 w 282"/>
                  <a:gd name="T1" fmla="*/ 1 h 305"/>
                  <a:gd name="T2" fmla="*/ 0 w 282"/>
                  <a:gd name="T3" fmla="*/ 1 h 305"/>
                  <a:gd name="T4" fmla="*/ 0 w 282"/>
                  <a:gd name="T5" fmla="*/ 1 h 305"/>
                  <a:gd name="T6" fmla="*/ 0 w 282"/>
                  <a:gd name="T7" fmla="*/ 1 h 305"/>
                  <a:gd name="T8" fmla="*/ 0 w 282"/>
                  <a:gd name="T9" fmla="*/ 1 h 305"/>
                  <a:gd name="T10" fmla="*/ 0 w 282"/>
                  <a:gd name="T11" fmla="*/ 1 h 305"/>
                  <a:gd name="T12" fmla="*/ 0 w 282"/>
                  <a:gd name="T13" fmla="*/ 1 h 305"/>
                  <a:gd name="T14" fmla="*/ 0 w 282"/>
                  <a:gd name="T15" fmla="*/ 1 h 305"/>
                  <a:gd name="T16" fmla="*/ 0 w 282"/>
                  <a:gd name="T17" fmla="*/ 1 h 305"/>
                  <a:gd name="T18" fmla="*/ 0 w 282"/>
                  <a:gd name="T19" fmla="*/ 1 h 305"/>
                  <a:gd name="T20" fmla="*/ 0 w 282"/>
                  <a:gd name="T21" fmla="*/ 1 h 305"/>
                  <a:gd name="T22" fmla="*/ 0 w 282"/>
                  <a:gd name="T23" fmla="*/ 1 h 305"/>
                  <a:gd name="T24" fmla="*/ 0 w 282"/>
                  <a:gd name="T25" fmla="*/ 1 h 305"/>
                  <a:gd name="T26" fmla="*/ 0 w 282"/>
                  <a:gd name="T27" fmla="*/ 1 h 305"/>
                  <a:gd name="T28" fmla="*/ 0 w 282"/>
                  <a:gd name="T29" fmla="*/ 1 h 305"/>
                  <a:gd name="T30" fmla="*/ 0 w 282"/>
                  <a:gd name="T31" fmla="*/ 1 h 305"/>
                  <a:gd name="T32" fmla="*/ 0 w 282"/>
                  <a:gd name="T33" fmla="*/ 1 h 305"/>
                  <a:gd name="T34" fmla="*/ 0 w 282"/>
                  <a:gd name="T35" fmla="*/ 1 h 305"/>
                  <a:gd name="T36" fmla="*/ 0 w 282"/>
                  <a:gd name="T37" fmla="*/ 1 h 305"/>
                  <a:gd name="T38" fmla="*/ 0 w 282"/>
                  <a:gd name="T39" fmla="*/ 1 h 305"/>
                  <a:gd name="T40" fmla="*/ 0 w 282"/>
                  <a:gd name="T41" fmla="*/ 1 h 305"/>
                  <a:gd name="T42" fmla="*/ 0 w 282"/>
                  <a:gd name="T43" fmla="*/ 1 h 305"/>
                  <a:gd name="T44" fmla="*/ 0 w 282"/>
                  <a:gd name="T45" fmla="*/ 1 h 305"/>
                  <a:gd name="T46" fmla="*/ 0 w 282"/>
                  <a:gd name="T47" fmla="*/ 1 h 305"/>
                  <a:gd name="T48" fmla="*/ 0 w 282"/>
                  <a:gd name="T49" fmla="*/ 1 h 305"/>
                  <a:gd name="T50" fmla="*/ 0 w 282"/>
                  <a:gd name="T51" fmla="*/ 1 h 305"/>
                  <a:gd name="T52" fmla="*/ 0 w 282"/>
                  <a:gd name="T53" fmla="*/ 1 h 305"/>
                  <a:gd name="T54" fmla="*/ 0 w 282"/>
                  <a:gd name="T55" fmla="*/ 1 h 305"/>
                  <a:gd name="T56" fmla="*/ 0 w 282"/>
                  <a:gd name="T57" fmla="*/ 1 h 305"/>
                  <a:gd name="T58" fmla="*/ 0 w 282"/>
                  <a:gd name="T59" fmla="*/ 1 h 305"/>
                  <a:gd name="T60" fmla="*/ 0 w 282"/>
                  <a:gd name="T61" fmla="*/ 1 h 305"/>
                  <a:gd name="T62" fmla="*/ 0 w 282"/>
                  <a:gd name="T63" fmla="*/ 1 h 305"/>
                  <a:gd name="T64" fmla="*/ 0 w 282"/>
                  <a:gd name="T65" fmla="*/ 1 h 305"/>
                  <a:gd name="T66" fmla="*/ 0 w 282"/>
                  <a:gd name="T67" fmla="*/ 1 h 305"/>
                  <a:gd name="T68" fmla="*/ 0 w 282"/>
                  <a:gd name="T69" fmla="*/ 0 h 305"/>
                  <a:gd name="T70" fmla="*/ 0 w 282"/>
                  <a:gd name="T71" fmla="*/ 1 h 305"/>
                  <a:gd name="T72" fmla="*/ 0 w 282"/>
                  <a:gd name="T73" fmla="*/ 0 h 305"/>
                  <a:gd name="T74" fmla="*/ 0 w 282"/>
                  <a:gd name="T75" fmla="*/ 0 h 305"/>
                  <a:gd name="T76" fmla="*/ 0 w 282"/>
                  <a:gd name="T77" fmla="*/ 0 h 305"/>
                  <a:gd name="T78" fmla="*/ 0 w 282"/>
                  <a:gd name="T79" fmla="*/ 1 h 305"/>
                  <a:gd name="T80" fmla="*/ 0 w 282"/>
                  <a:gd name="T81" fmla="*/ 1 h 305"/>
                  <a:gd name="T82" fmla="*/ 0 w 282"/>
                  <a:gd name="T83" fmla="*/ 1 h 30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2"/>
                  <a:gd name="T127" fmla="*/ 0 h 305"/>
                  <a:gd name="T128" fmla="*/ 282 w 282"/>
                  <a:gd name="T129" fmla="*/ 305 h 30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2" h="305">
                    <a:moveTo>
                      <a:pt x="0" y="11"/>
                    </a:moveTo>
                    <a:lnTo>
                      <a:pt x="0" y="24"/>
                    </a:lnTo>
                    <a:lnTo>
                      <a:pt x="12" y="35"/>
                    </a:lnTo>
                    <a:lnTo>
                      <a:pt x="35" y="59"/>
                    </a:lnTo>
                    <a:lnTo>
                      <a:pt x="48" y="82"/>
                    </a:lnTo>
                    <a:lnTo>
                      <a:pt x="59" y="94"/>
                    </a:lnTo>
                    <a:lnTo>
                      <a:pt x="82" y="117"/>
                    </a:lnTo>
                    <a:lnTo>
                      <a:pt x="94" y="128"/>
                    </a:lnTo>
                    <a:lnTo>
                      <a:pt x="117" y="152"/>
                    </a:lnTo>
                    <a:lnTo>
                      <a:pt x="129" y="164"/>
                    </a:lnTo>
                    <a:lnTo>
                      <a:pt x="141" y="176"/>
                    </a:lnTo>
                    <a:lnTo>
                      <a:pt x="165" y="199"/>
                    </a:lnTo>
                    <a:lnTo>
                      <a:pt x="176" y="211"/>
                    </a:lnTo>
                    <a:lnTo>
                      <a:pt x="188" y="234"/>
                    </a:lnTo>
                    <a:lnTo>
                      <a:pt x="211" y="245"/>
                    </a:lnTo>
                    <a:lnTo>
                      <a:pt x="223" y="269"/>
                    </a:lnTo>
                    <a:lnTo>
                      <a:pt x="247" y="281"/>
                    </a:lnTo>
                    <a:lnTo>
                      <a:pt x="258" y="305"/>
                    </a:lnTo>
                    <a:lnTo>
                      <a:pt x="282" y="293"/>
                    </a:lnTo>
                    <a:lnTo>
                      <a:pt x="258" y="269"/>
                    </a:lnTo>
                    <a:lnTo>
                      <a:pt x="247" y="245"/>
                    </a:lnTo>
                    <a:lnTo>
                      <a:pt x="223" y="234"/>
                    </a:lnTo>
                    <a:lnTo>
                      <a:pt x="211" y="211"/>
                    </a:lnTo>
                    <a:lnTo>
                      <a:pt x="188" y="199"/>
                    </a:lnTo>
                    <a:lnTo>
                      <a:pt x="176" y="176"/>
                    </a:lnTo>
                    <a:lnTo>
                      <a:pt x="165" y="164"/>
                    </a:lnTo>
                    <a:lnTo>
                      <a:pt x="141" y="152"/>
                    </a:lnTo>
                    <a:lnTo>
                      <a:pt x="129" y="128"/>
                    </a:lnTo>
                    <a:lnTo>
                      <a:pt x="117" y="117"/>
                    </a:lnTo>
                    <a:lnTo>
                      <a:pt x="94" y="94"/>
                    </a:lnTo>
                    <a:lnTo>
                      <a:pt x="82" y="82"/>
                    </a:lnTo>
                    <a:lnTo>
                      <a:pt x="70" y="59"/>
                    </a:lnTo>
                    <a:lnTo>
                      <a:pt x="48" y="46"/>
                    </a:lnTo>
                    <a:lnTo>
                      <a:pt x="35" y="24"/>
                    </a:lnTo>
                    <a:lnTo>
                      <a:pt x="24" y="0"/>
                    </a:lnTo>
                    <a:lnTo>
                      <a:pt x="24" y="11"/>
                    </a:lnTo>
                    <a:lnTo>
                      <a:pt x="24" y="0"/>
                    </a:lnTo>
                    <a:lnTo>
                      <a:pt x="12" y="0"/>
                    </a:lnTo>
                    <a:lnTo>
                      <a:pt x="0" y="0"/>
                    </a:lnTo>
                    <a:lnTo>
                      <a:pt x="0" y="11"/>
                    </a:lnTo>
                    <a:lnTo>
                      <a:pt x="0" y="24"/>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45" name="Freeform 184"/>
              <p:cNvSpPr>
                <a:spLocks/>
              </p:cNvSpPr>
              <p:nvPr/>
            </p:nvSpPr>
            <p:spPr bwMode="auto">
              <a:xfrm>
                <a:off x="1317" y="2641"/>
                <a:ext cx="64" cy="141"/>
              </a:xfrm>
              <a:custGeom>
                <a:avLst/>
                <a:gdLst>
                  <a:gd name="T0" fmla="*/ 0 w 129"/>
                  <a:gd name="T1" fmla="*/ 0 h 281"/>
                  <a:gd name="T2" fmla="*/ 0 w 129"/>
                  <a:gd name="T3" fmla="*/ 1 h 281"/>
                  <a:gd name="T4" fmla="*/ 0 w 129"/>
                  <a:gd name="T5" fmla="*/ 1 h 281"/>
                  <a:gd name="T6" fmla="*/ 0 w 129"/>
                  <a:gd name="T7" fmla="*/ 1 h 281"/>
                  <a:gd name="T8" fmla="*/ 0 w 129"/>
                  <a:gd name="T9" fmla="*/ 1 h 281"/>
                  <a:gd name="T10" fmla="*/ 0 w 129"/>
                  <a:gd name="T11" fmla="*/ 1 h 281"/>
                  <a:gd name="T12" fmla="*/ 0 w 129"/>
                  <a:gd name="T13" fmla="*/ 1 h 281"/>
                  <a:gd name="T14" fmla="*/ 0 w 129"/>
                  <a:gd name="T15" fmla="*/ 1 h 281"/>
                  <a:gd name="T16" fmla="*/ 0 w 129"/>
                  <a:gd name="T17" fmla="*/ 1 h 281"/>
                  <a:gd name="T18" fmla="*/ 0 w 129"/>
                  <a:gd name="T19" fmla="*/ 1 h 281"/>
                  <a:gd name="T20" fmla="*/ 0 w 129"/>
                  <a:gd name="T21" fmla="*/ 1 h 281"/>
                  <a:gd name="T22" fmla="*/ 0 w 129"/>
                  <a:gd name="T23" fmla="*/ 1 h 281"/>
                  <a:gd name="T24" fmla="*/ 0 w 129"/>
                  <a:gd name="T25" fmla="*/ 1 h 281"/>
                  <a:gd name="T26" fmla="*/ 0 w 129"/>
                  <a:gd name="T27" fmla="*/ 1 h 281"/>
                  <a:gd name="T28" fmla="*/ 0 w 129"/>
                  <a:gd name="T29" fmla="*/ 1 h 281"/>
                  <a:gd name="T30" fmla="*/ 0 w 129"/>
                  <a:gd name="T31" fmla="*/ 1 h 281"/>
                  <a:gd name="T32" fmla="*/ 0 w 129"/>
                  <a:gd name="T33" fmla="*/ 1 h 281"/>
                  <a:gd name="T34" fmla="*/ 0 w 129"/>
                  <a:gd name="T35" fmla="*/ 1 h 281"/>
                  <a:gd name="T36" fmla="*/ 0 w 129"/>
                  <a:gd name="T37" fmla="*/ 1 h 281"/>
                  <a:gd name="T38" fmla="*/ 0 w 129"/>
                  <a:gd name="T39" fmla="*/ 1 h 281"/>
                  <a:gd name="T40" fmla="*/ 0 w 129"/>
                  <a:gd name="T41" fmla="*/ 1 h 281"/>
                  <a:gd name="T42" fmla="*/ 0 w 129"/>
                  <a:gd name="T43" fmla="*/ 1 h 281"/>
                  <a:gd name="T44" fmla="*/ 0 w 129"/>
                  <a:gd name="T45" fmla="*/ 0 h 281"/>
                  <a:gd name="T46" fmla="*/ 0 w 129"/>
                  <a:gd name="T47" fmla="*/ 0 h 281"/>
                  <a:gd name="T48" fmla="*/ 0 w 129"/>
                  <a:gd name="T49" fmla="*/ 1 h 281"/>
                  <a:gd name="T50" fmla="*/ 0 w 129"/>
                  <a:gd name="T51" fmla="*/ 0 h 28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9"/>
                  <a:gd name="T79" fmla="*/ 0 h 281"/>
                  <a:gd name="T80" fmla="*/ 129 w 129"/>
                  <a:gd name="T81" fmla="*/ 281 h 28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9" h="281">
                    <a:moveTo>
                      <a:pt x="117" y="0"/>
                    </a:moveTo>
                    <a:lnTo>
                      <a:pt x="106" y="13"/>
                    </a:lnTo>
                    <a:lnTo>
                      <a:pt x="94" y="48"/>
                    </a:lnTo>
                    <a:lnTo>
                      <a:pt x="82" y="82"/>
                    </a:lnTo>
                    <a:lnTo>
                      <a:pt x="70" y="106"/>
                    </a:lnTo>
                    <a:lnTo>
                      <a:pt x="59" y="141"/>
                    </a:lnTo>
                    <a:lnTo>
                      <a:pt x="35" y="176"/>
                    </a:lnTo>
                    <a:lnTo>
                      <a:pt x="24" y="212"/>
                    </a:lnTo>
                    <a:lnTo>
                      <a:pt x="12" y="247"/>
                    </a:lnTo>
                    <a:lnTo>
                      <a:pt x="0" y="281"/>
                    </a:lnTo>
                    <a:lnTo>
                      <a:pt x="24" y="281"/>
                    </a:lnTo>
                    <a:lnTo>
                      <a:pt x="35" y="258"/>
                    </a:lnTo>
                    <a:lnTo>
                      <a:pt x="48" y="223"/>
                    </a:lnTo>
                    <a:lnTo>
                      <a:pt x="59" y="188"/>
                    </a:lnTo>
                    <a:lnTo>
                      <a:pt x="82" y="153"/>
                    </a:lnTo>
                    <a:lnTo>
                      <a:pt x="94" y="117"/>
                    </a:lnTo>
                    <a:lnTo>
                      <a:pt x="106" y="82"/>
                    </a:lnTo>
                    <a:lnTo>
                      <a:pt x="117" y="59"/>
                    </a:lnTo>
                    <a:lnTo>
                      <a:pt x="129" y="24"/>
                    </a:lnTo>
                    <a:lnTo>
                      <a:pt x="129" y="13"/>
                    </a:lnTo>
                    <a:lnTo>
                      <a:pt x="129" y="0"/>
                    </a:lnTo>
                    <a:lnTo>
                      <a:pt x="117" y="0"/>
                    </a:lnTo>
                    <a:lnTo>
                      <a:pt x="106" y="13"/>
                    </a:lnTo>
                    <a:lnTo>
                      <a:pt x="117"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46" name="Freeform 185"/>
              <p:cNvSpPr>
                <a:spLocks/>
              </p:cNvSpPr>
              <p:nvPr/>
            </p:nvSpPr>
            <p:spPr bwMode="auto">
              <a:xfrm>
                <a:off x="1375" y="2636"/>
                <a:ext cx="211" cy="41"/>
              </a:xfrm>
              <a:custGeom>
                <a:avLst/>
                <a:gdLst>
                  <a:gd name="T0" fmla="*/ 1 w 422"/>
                  <a:gd name="T1" fmla="*/ 1 h 82"/>
                  <a:gd name="T2" fmla="*/ 1 w 422"/>
                  <a:gd name="T3" fmla="*/ 1 h 82"/>
                  <a:gd name="T4" fmla="*/ 1 w 422"/>
                  <a:gd name="T5" fmla="*/ 1 h 82"/>
                  <a:gd name="T6" fmla="*/ 1 w 422"/>
                  <a:gd name="T7" fmla="*/ 1 h 82"/>
                  <a:gd name="T8" fmla="*/ 1 w 422"/>
                  <a:gd name="T9" fmla="*/ 1 h 82"/>
                  <a:gd name="T10" fmla="*/ 1 w 422"/>
                  <a:gd name="T11" fmla="*/ 1 h 82"/>
                  <a:gd name="T12" fmla="*/ 1 w 422"/>
                  <a:gd name="T13" fmla="*/ 1 h 82"/>
                  <a:gd name="T14" fmla="*/ 1 w 422"/>
                  <a:gd name="T15" fmla="*/ 1 h 82"/>
                  <a:gd name="T16" fmla="*/ 1 w 422"/>
                  <a:gd name="T17" fmla="*/ 1 h 82"/>
                  <a:gd name="T18" fmla="*/ 1 w 422"/>
                  <a:gd name="T19" fmla="*/ 1 h 82"/>
                  <a:gd name="T20" fmla="*/ 1 w 422"/>
                  <a:gd name="T21" fmla="*/ 1 h 82"/>
                  <a:gd name="T22" fmla="*/ 1 w 422"/>
                  <a:gd name="T23" fmla="*/ 1 h 82"/>
                  <a:gd name="T24" fmla="*/ 1 w 422"/>
                  <a:gd name="T25" fmla="*/ 0 h 82"/>
                  <a:gd name="T26" fmla="*/ 1 w 422"/>
                  <a:gd name="T27" fmla="*/ 0 h 82"/>
                  <a:gd name="T28" fmla="*/ 1 w 422"/>
                  <a:gd name="T29" fmla="*/ 0 h 82"/>
                  <a:gd name="T30" fmla="*/ 1 w 422"/>
                  <a:gd name="T31" fmla="*/ 0 h 82"/>
                  <a:gd name="T32" fmla="*/ 1 w 422"/>
                  <a:gd name="T33" fmla="*/ 1 h 82"/>
                  <a:gd name="T34" fmla="*/ 0 w 422"/>
                  <a:gd name="T35" fmla="*/ 1 h 82"/>
                  <a:gd name="T36" fmla="*/ 1 w 422"/>
                  <a:gd name="T37" fmla="*/ 1 h 82"/>
                  <a:gd name="T38" fmla="*/ 1 w 422"/>
                  <a:gd name="T39" fmla="*/ 1 h 82"/>
                  <a:gd name="T40" fmla="*/ 1 w 422"/>
                  <a:gd name="T41" fmla="*/ 1 h 82"/>
                  <a:gd name="T42" fmla="*/ 1 w 422"/>
                  <a:gd name="T43" fmla="*/ 1 h 82"/>
                  <a:gd name="T44" fmla="*/ 1 w 422"/>
                  <a:gd name="T45" fmla="*/ 1 h 82"/>
                  <a:gd name="T46" fmla="*/ 1 w 422"/>
                  <a:gd name="T47" fmla="*/ 1 h 82"/>
                  <a:gd name="T48" fmla="*/ 1 w 422"/>
                  <a:gd name="T49" fmla="*/ 1 h 82"/>
                  <a:gd name="T50" fmla="*/ 1 w 422"/>
                  <a:gd name="T51" fmla="*/ 1 h 82"/>
                  <a:gd name="T52" fmla="*/ 1 w 422"/>
                  <a:gd name="T53" fmla="*/ 1 h 82"/>
                  <a:gd name="T54" fmla="*/ 1 w 422"/>
                  <a:gd name="T55" fmla="*/ 1 h 82"/>
                  <a:gd name="T56" fmla="*/ 1 w 422"/>
                  <a:gd name="T57" fmla="*/ 1 h 82"/>
                  <a:gd name="T58" fmla="*/ 1 w 422"/>
                  <a:gd name="T59" fmla="*/ 1 h 82"/>
                  <a:gd name="T60" fmla="*/ 1 w 422"/>
                  <a:gd name="T61" fmla="*/ 1 h 82"/>
                  <a:gd name="T62" fmla="*/ 1 w 422"/>
                  <a:gd name="T63" fmla="*/ 1 h 82"/>
                  <a:gd name="T64" fmla="*/ 1 w 422"/>
                  <a:gd name="T65" fmla="*/ 1 h 82"/>
                  <a:gd name="T66" fmla="*/ 1 w 422"/>
                  <a:gd name="T67" fmla="*/ 1 h 82"/>
                  <a:gd name="T68" fmla="*/ 1 w 422"/>
                  <a:gd name="T69" fmla="*/ 1 h 82"/>
                  <a:gd name="T70" fmla="*/ 1 w 422"/>
                  <a:gd name="T71" fmla="*/ 1 h 82"/>
                  <a:gd name="T72" fmla="*/ 1 w 422"/>
                  <a:gd name="T73" fmla="*/ 1 h 82"/>
                  <a:gd name="T74" fmla="*/ 1 w 422"/>
                  <a:gd name="T75" fmla="*/ 1 h 82"/>
                  <a:gd name="T76" fmla="*/ 1 w 422"/>
                  <a:gd name="T77" fmla="*/ 1 h 82"/>
                  <a:gd name="T78" fmla="*/ 1 w 422"/>
                  <a:gd name="T79" fmla="*/ 1 h 82"/>
                  <a:gd name="T80" fmla="*/ 1 w 422"/>
                  <a:gd name="T81" fmla="*/ 1 h 82"/>
                  <a:gd name="T82" fmla="*/ 1 w 422"/>
                  <a:gd name="T83" fmla="*/ 1 h 8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22"/>
                  <a:gd name="T127" fmla="*/ 0 h 82"/>
                  <a:gd name="T128" fmla="*/ 422 w 422"/>
                  <a:gd name="T129" fmla="*/ 82 h 8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22" h="82">
                    <a:moveTo>
                      <a:pt x="422" y="59"/>
                    </a:moveTo>
                    <a:lnTo>
                      <a:pt x="411" y="59"/>
                    </a:lnTo>
                    <a:lnTo>
                      <a:pt x="387" y="59"/>
                    </a:lnTo>
                    <a:lnTo>
                      <a:pt x="364" y="59"/>
                    </a:lnTo>
                    <a:lnTo>
                      <a:pt x="329" y="46"/>
                    </a:lnTo>
                    <a:lnTo>
                      <a:pt x="305" y="46"/>
                    </a:lnTo>
                    <a:lnTo>
                      <a:pt x="282" y="35"/>
                    </a:lnTo>
                    <a:lnTo>
                      <a:pt x="258" y="35"/>
                    </a:lnTo>
                    <a:lnTo>
                      <a:pt x="234" y="24"/>
                    </a:lnTo>
                    <a:lnTo>
                      <a:pt x="212" y="24"/>
                    </a:lnTo>
                    <a:lnTo>
                      <a:pt x="188" y="11"/>
                    </a:lnTo>
                    <a:lnTo>
                      <a:pt x="152" y="11"/>
                    </a:lnTo>
                    <a:lnTo>
                      <a:pt x="130" y="0"/>
                    </a:lnTo>
                    <a:lnTo>
                      <a:pt x="106" y="0"/>
                    </a:lnTo>
                    <a:lnTo>
                      <a:pt x="82" y="0"/>
                    </a:lnTo>
                    <a:lnTo>
                      <a:pt x="59" y="0"/>
                    </a:lnTo>
                    <a:lnTo>
                      <a:pt x="24" y="11"/>
                    </a:lnTo>
                    <a:lnTo>
                      <a:pt x="0" y="11"/>
                    </a:lnTo>
                    <a:lnTo>
                      <a:pt x="12" y="35"/>
                    </a:lnTo>
                    <a:lnTo>
                      <a:pt x="35" y="35"/>
                    </a:lnTo>
                    <a:lnTo>
                      <a:pt x="59" y="24"/>
                    </a:lnTo>
                    <a:lnTo>
                      <a:pt x="82" y="24"/>
                    </a:lnTo>
                    <a:lnTo>
                      <a:pt x="106" y="24"/>
                    </a:lnTo>
                    <a:lnTo>
                      <a:pt x="130" y="24"/>
                    </a:lnTo>
                    <a:lnTo>
                      <a:pt x="152" y="35"/>
                    </a:lnTo>
                    <a:lnTo>
                      <a:pt x="176" y="35"/>
                    </a:lnTo>
                    <a:lnTo>
                      <a:pt x="199" y="46"/>
                    </a:lnTo>
                    <a:lnTo>
                      <a:pt x="234" y="46"/>
                    </a:lnTo>
                    <a:lnTo>
                      <a:pt x="258" y="59"/>
                    </a:lnTo>
                    <a:lnTo>
                      <a:pt x="282" y="70"/>
                    </a:lnTo>
                    <a:lnTo>
                      <a:pt x="305" y="70"/>
                    </a:lnTo>
                    <a:lnTo>
                      <a:pt x="329" y="82"/>
                    </a:lnTo>
                    <a:lnTo>
                      <a:pt x="364" y="82"/>
                    </a:lnTo>
                    <a:lnTo>
                      <a:pt x="387" y="82"/>
                    </a:lnTo>
                    <a:lnTo>
                      <a:pt x="411" y="82"/>
                    </a:lnTo>
                    <a:lnTo>
                      <a:pt x="399" y="82"/>
                    </a:lnTo>
                    <a:lnTo>
                      <a:pt x="411" y="82"/>
                    </a:lnTo>
                    <a:lnTo>
                      <a:pt x="422" y="70"/>
                    </a:lnTo>
                    <a:lnTo>
                      <a:pt x="422" y="59"/>
                    </a:lnTo>
                    <a:lnTo>
                      <a:pt x="411" y="59"/>
                    </a:lnTo>
                    <a:lnTo>
                      <a:pt x="422" y="5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47" name="Freeform 186"/>
              <p:cNvSpPr>
                <a:spLocks/>
              </p:cNvSpPr>
              <p:nvPr/>
            </p:nvSpPr>
            <p:spPr bwMode="auto">
              <a:xfrm>
                <a:off x="1574" y="2665"/>
                <a:ext cx="41" cy="76"/>
              </a:xfrm>
              <a:custGeom>
                <a:avLst/>
                <a:gdLst>
                  <a:gd name="T0" fmla="*/ 1 w 82"/>
                  <a:gd name="T1" fmla="*/ 1 h 151"/>
                  <a:gd name="T2" fmla="*/ 1 w 82"/>
                  <a:gd name="T3" fmla="*/ 1 h 151"/>
                  <a:gd name="T4" fmla="*/ 1 w 82"/>
                  <a:gd name="T5" fmla="*/ 1 h 151"/>
                  <a:gd name="T6" fmla="*/ 1 w 82"/>
                  <a:gd name="T7" fmla="*/ 1 h 151"/>
                  <a:gd name="T8" fmla="*/ 1 w 82"/>
                  <a:gd name="T9" fmla="*/ 1 h 151"/>
                  <a:gd name="T10" fmla="*/ 1 w 82"/>
                  <a:gd name="T11" fmla="*/ 1 h 151"/>
                  <a:gd name="T12" fmla="*/ 1 w 82"/>
                  <a:gd name="T13" fmla="*/ 1 h 151"/>
                  <a:gd name="T14" fmla="*/ 1 w 82"/>
                  <a:gd name="T15" fmla="*/ 1 h 151"/>
                  <a:gd name="T16" fmla="*/ 1 w 82"/>
                  <a:gd name="T17" fmla="*/ 1 h 151"/>
                  <a:gd name="T18" fmla="*/ 1 w 82"/>
                  <a:gd name="T19" fmla="*/ 0 h 151"/>
                  <a:gd name="T20" fmla="*/ 0 w 82"/>
                  <a:gd name="T21" fmla="*/ 1 h 151"/>
                  <a:gd name="T22" fmla="*/ 1 w 82"/>
                  <a:gd name="T23" fmla="*/ 1 h 151"/>
                  <a:gd name="T24" fmla="*/ 1 w 82"/>
                  <a:gd name="T25" fmla="*/ 1 h 151"/>
                  <a:gd name="T26" fmla="*/ 1 w 82"/>
                  <a:gd name="T27" fmla="*/ 1 h 151"/>
                  <a:gd name="T28" fmla="*/ 1 w 82"/>
                  <a:gd name="T29" fmla="*/ 1 h 151"/>
                  <a:gd name="T30" fmla="*/ 1 w 82"/>
                  <a:gd name="T31" fmla="*/ 1 h 151"/>
                  <a:gd name="T32" fmla="*/ 1 w 82"/>
                  <a:gd name="T33" fmla="*/ 1 h 151"/>
                  <a:gd name="T34" fmla="*/ 1 w 82"/>
                  <a:gd name="T35" fmla="*/ 1 h 151"/>
                  <a:gd name="T36" fmla="*/ 1 w 82"/>
                  <a:gd name="T37" fmla="*/ 1 h 151"/>
                  <a:gd name="T38" fmla="*/ 1 w 82"/>
                  <a:gd name="T39" fmla="*/ 1 h 151"/>
                  <a:gd name="T40" fmla="*/ 1 w 82"/>
                  <a:gd name="T41" fmla="*/ 1 h 151"/>
                  <a:gd name="T42" fmla="*/ 1 w 82"/>
                  <a:gd name="T43" fmla="*/ 1 h 151"/>
                  <a:gd name="T44" fmla="*/ 1 w 82"/>
                  <a:gd name="T45" fmla="*/ 1 h 151"/>
                  <a:gd name="T46" fmla="*/ 1 w 82"/>
                  <a:gd name="T47" fmla="*/ 1 h 151"/>
                  <a:gd name="T48" fmla="*/ 1 w 82"/>
                  <a:gd name="T49" fmla="*/ 1 h 151"/>
                  <a:gd name="T50" fmla="*/ 1 w 82"/>
                  <a:gd name="T51" fmla="*/ 1 h 15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2"/>
                  <a:gd name="T79" fmla="*/ 0 h 151"/>
                  <a:gd name="T80" fmla="*/ 82 w 82"/>
                  <a:gd name="T81" fmla="*/ 151 h 15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2" h="151">
                    <a:moveTo>
                      <a:pt x="70" y="140"/>
                    </a:moveTo>
                    <a:lnTo>
                      <a:pt x="82" y="128"/>
                    </a:lnTo>
                    <a:lnTo>
                      <a:pt x="70" y="117"/>
                    </a:lnTo>
                    <a:lnTo>
                      <a:pt x="70" y="93"/>
                    </a:lnTo>
                    <a:lnTo>
                      <a:pt x="70" y="82"/>
                    </a:lnTo>
                    <a:lnTo>
                      <a:pt x="58" y="58"/>
                    </a:lnTo>
                    <a:lnTo>
                      <a:pt x="58" y="46"/>
                    </a:lnTo>
                    <a:lnTo>
                      <a:pt x="47" y="23"/>
                    </a:lnTo>
                    <a:lnTo>
                      <a:pt x="34" y="11"/>
                    </a:lnTo>
                    <a:lnTo>
                      <a:pt x="23" y="0"/>
                    </a:lnTo>
                    <a:lnTo>
                      <a:pt x="0" y="23"/>
                    </a:lnTo>
                    <a:lnTo>
                      <a:pt x="12" y="23"/>
                    </a:lnTo>
                    <a:lnTo>
                      <a:pt x="23" y="46"/>
                    </a:lnTo>
                    <a:lnTo>
                      <a:pt x="34" y="58"/>
                    </a:lnTo>
                    <a:lnTo>
                      <a:pt x="34" y="69"/>
                    </a:lnTo>
                    <a:lnTo>
                      <a:pt x="47" y="82"/>
                    </a:lnTo>
                    <a:lnTo>
                      <a:pt x="47" y="105"/>
                    </a:lnTo>
                    <a:lnTo>
                      <a:pt x="47" y="117"/>
                    </a:lnTo>
                    <a:lnTo>
                      <a:pt x="58" y="140"/>
                    </a:lnTo>
                    <a:lnTo>
                      <a:pt x="58" y="128"/>
                    </a:lnTo>
                    <a:lnTo>
                      <a:pt x="58" y="140"/>
                    </a:lnTo>
                    <a:lnTo>
                      <a:pt x="70" y="151"/>
                    </a:lnTo>
                    <a:lnTo>
                      <a:pt x="70" y="140"/>
                    </a:lnTo>
                    <a:lnTo>
                      <a:pt x="82" y="128"/>
                    </a:lnTo>
                    <a:lnTo>
                      <a:pt x="70" y="14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48" name="Freeform 187"/>
              <p:cNvSpPr>
                <a:spLocks/>
              </p:cNvSpPr>
              <p:nvPr/>
            </p:nvSpPr>
            <p:spPr bwMode="auto">
              <a:xfrm>
                <a:off x="1445" y="2729"/>
                <a:ext cx="165" cy="200"/>
              </a:xfrm>
              <a:custGeom>
                <a:avLst/>
                <a:gdLst>
                  <a:gd name="T0" fmla="*/ 0 w 328"/>
                  <a:gd name="T1" fmla="*/ 1 h 399"/>
                  <a:gd name="T2" fmla="*/ 1 w 328"/>
                  <a:gd name="T3" fmla="*/ 1 h 399"/>
                  <a:gd name="T4" fmla="*/ 1 w 328"/>
                  <a:gd name="T5" fmla="*/ 1 h 399"/>
                  <a:gd name="T6" fmla="*/ 1 w 328"/>
                  <a:gd name="T7" fmla="*/ 1 h 399"/>
                  <a:gd name="T8" fmla="*/ 1 w 328"/>
                  <a:gd name="T9" fmla="*/ 1 h 399"/>
                  <a:gd name="T10" fmla="*/ 1 w 328"/>
                  <a:gd name="T11" fmla="*/ 1 h 399"/>
                  <a:gd name="T12" fmla="*/ 1 w 328"/>
                  <a:gd name="T13" fmla="*/ 1 h 399"/>
                  <a:gd name="T14" fmla="*/ 1 w 328"/>
                  <a:gd name="T15" fmla="*/ 1 h 399"/>
                  <a:gd name="T16" fmla="*/ 1 w 328"/>
                  <a:gd name="T17" fmla="*/ 1 h 399"/>
                  <a:gd name="T18" fmla="*/ 1 w 328"/>
                  <a:gd name="T19" fmla="*/ 1 h 399"/>
                  <a:gd name="T20" fmla="*/ 1 w 328"/>
                  <a:gd name="T21" fmla="*/ 1 h 399"/>
                  <a:gd name="T22" fmla="*/ 1 w 328"/>
                  <a:gd name="T23" fmla="*/ 1 h 399"/>
                  <a:gd name="T24" fmla="*/ 1 w 328"/>
                  <a:gd name="T25" fmla="*/ 1 h 399"/>
                  <a:gd name="T26" fmla="*/ 1 w 328"/>
                  <a:gd name="T27" fmla="*/ 1 h 399"/>
                  <a:gd name="T28" fmla="*/ 1 w 328"/>
                  <a:gd name="T29" fmla="*/ 1 h 399"/>
                  <a:gd name="T30" fmla="*/ 1 w 328"/>
                  <a:gd name="T31" fmla="*/ 1 h 399"/>
                  <a:gd name="T32" fmla="*/ 1 w 328"/>
                  <a:gd name="T33" fmla="*/ 1 h 399"/>
                  <a:gd name="T34" fmla="*/ 1 w 328"/>
                  <a:gd name="T35" fmla="*/ 1 h 399"/>
                  <a:gd name="T36" fmla="*/ 1 w 328"/>
                  <a:gd name="T37" fmla="*/ 0 h 399"/>
                  <a:gd name="T38" fmla="*/ 1 w 328"/>
                  <a:gd name="T39" fmla="*/ 1 h 399"/>
                  <a:gd name="T40" fmla="*/ 1 w 328"/>
                  <a:gd name="T41" fmla="*/ 1 h 399"/>
                  <a:gd name="T42" fmla="*/ 1 w 328"/>
                  <a:gd name="T43" fmla="*/ 1 h 399"/>
                  <a:gd name="T44" fmla="*/ 1 w 328"/>
                  <a:gd name="T45" fmla="*/ 1 h 399"/>
                  <a:gd name="T46" fmla="*/ 1 w 328"/>
                  <a:gd name="T47" fmla="*/ 1 h 399"/>
                  <a:gd name="T48" fmla="*/ 1 w 328"/>
                  <a:gd name="T49" fmla="*/ 1 h 399"/>
                  <a:gd name="T50" fmla="*/ 1 w 328"/>
                  <a:gd name="T51" fmla="*/ 1 h 399"/>
                  <a:gd name="T52" fmla="*/ 1 w 328"/>
                  <a:gd name="T53" fmla="*/ 1 h 399"/>
                  <a:gd name="T54" fmla="*/ 1 w 328"/>
                  <a:gd name="T55" fmla="*/ 1 h 399"/>
                  <a:gd name="T56" fmla="*/ 1 w 328"/>
                  <a:gd name="T57" fmla="*/ 1 h 399"/>
                  <a:gd name="T58" fmla="*/ 1 w 328"/>
                  <a:gd name="T59" fmla="*/ 1 h 399"/>
                  <a:gd name="T60" fmla="*/ 1 w 328"/>
                  <a:gd name="T61" fmla="*/ 1 h 399"/>
                  <a:gd name="T62" fmla="*/ 1 w 328"/>
                  <a:gd name="T63" fmla="*/ 1 h 399"/>
                  <a:gd name="T64" fmla="*/ 1 w 328"/>
                  <a:gd name="T65" fmla="*/ 1 h 399"/>
                  <a:gd name="T66" fmla="*/ 1 w 328"/>
                  <a:gd name="T67" fmla="*/ 1 h 399"/>
                  <a:gd name="T68" fmla="*/ 0 w 328"/>
                  <a:gd name="T69" fmla="*/ 1 h 399"/>
                  <a:gd name="T70" fmla="*/ 1 w 328"/>
                  <a:gd name="T71" fmla="*/ 1 h 399"/>
                  <a:gd name="T72" fmla="*/ 0 w 328"/>
                  <a:gd name="T73" fmla="*/ 1 h 399"/>
                  <a:gd name="T74" fmla="*/ 0 w 328"/>
                  <a:gd name="T75" fmla="*/ 1 h 399"/>
                  <a:gd name="T76" fmla="*/ 1 w 328"/>
                  <a:gd name="T77" fmla="*/ 1 h 399"/>
                  <a:gd name="T78" fmla="*/ 1 w 328"/>
                  <a:gd name="T79" fmla="*/ 1 h 399"/>
                  <a:gd name="T80" fmla="*/ 1 w 328"/>
                  <a:gd name="T81" fmla="*/ 1 h 399"/>
                  <a:gd name="T82" fmla="*/ 0 w 328"/>
                  <a:gd name="T83" fmla="*/ 1 h 39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8"/>
                  <a:gd name="T127" fmla="*/ 0 h 399"/>
                  <a:gd name="T128" fmla="*/ 328 w 328"/>
                  <a:gd name="T129" fmla="*/ 399 h 39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8" h="399">
                    <a:moveTo>
                      <a:pt x="0" y="399"/>
                    </a:moveTo>
                    <a:lnTo>
                      <a:pt x="24" y="399"/>
                    </a:lnTo>
                    <a:lnTo>
                      <a:pt x="35" y="375"/>
                    </a:lnTo>
                    <a:lnTo>
                      <a:pt x="58" y="339"/>
                    </a:lnTo>
                    <a:lnTo>
                      <a:pt x="82" y="317"/>
                    </a:lnTo>
                    <a:lnTo>
                      <a:pt x="93" y="293"/>
                    </a:lnTo>
                    <a:lnTo>
                      <a:pt x="117" y="270"/>
                    </a:lnTo>
                    <a:lnTo>
                      <a:pt x="129" y="246"/>
                    </a:lnTo>
                    <a:lnTo>
                      <a:pt x="152" y="222"/>
                    </a:lnTo>
                    <a:lnTo>
                      <a:pt x="164" y="199"/>
                    </a:lnTo>
                    <a:lnTo>
                      <a:pt x="188" y="176"/>
                    </a:lnTo>
                    <a:lnTo>
                      <a:pt x="199" y="153"/>
                    </a:lnTo>
                    <a:lnTo>
                      <a:pt x="223" y="129"/>
                    </a:lnTo>
                    <a:lnTo>
                      <a:pt x="246" y="105"/>
                    </a:lnTo>
                    <a:lnTo>
                      <a:pt x="270" y="82"/>
                    </a:lnTo>
                    <a:lnTo>
                      <a:pt x="281" y="58"/>
                    </a:lnTo>
                    <a:lnTo>
                      <a:pt x="305" y="36"/>
                    </a:lnTo>
                    <a:lnTo>
                      <a:pt x="328" y="12"/>
                    </a:lnTo>
                    <a:lnTo>
                      <a:pt x="316" y="0"/>
                    </a:lnTo>
                    <a:lnTo>
                      <a:pt x="292" y="23"/>
                    </a:lnTo>
                    <a:lnTo>
                      <a:pt x="270" y="47"/>
                    </a:lnTo>
                    <a:lnTo>
                      <a:pt x="246" y="71"/>
                    </a:lnTo>
                    <a:lnTo>
                      <a:pt x="223" y="94"/>
                    </a:lnTo>
                    <a:lnTo>
                      <a:pt x="199" y="118"/>
                    </a:lnTo>
                    <a:lnTo>
                      <a:pt x="188" y="140"/>
                    </a:lnTo>
                    <a:lnTo>
                      <a:pt x="164" y="164"/>
                    </a:lnTo>
                    <a:lnTo>
                      <a:pt x="152" y="188"/>
                    </a:lnTo>
                    <a:lnTo>
                      <a:pt x="129" y="211"/>
                    </a:lnTo>
                    <a:lnTo>
                      <a:pt x="117" y="235"/>
                    </a:lnTo>
                    <a:lnTo>
                      <a:pt x="93" y="258"/>
                    </a:lnTo>
                    <a:lnTo>
                      <a:pt x="71" y="281"/>
                    </a:lnTo>
                    <a:lnTo>
                      <a:pt x="58" y="305"/>
                    </a:lnTo>
                    <a:lnTo>
                      <a:pt x="35" y="328"/>
                    </a:lnTo>
                    <a:lnTo>
                      <a:pt x="24" y="352"/>
                    </a:lnTo>
                    <a:lnTo>
                      <a:pt x="0" y="387"/>
                    </a:lnTo>
                    <a:lnTo>
                      <a:pt x="24" y="387"/>
                    </a:lnTo>
                    <a:lnTo>
                      <a:pt x="0" y="387"/>
                    </a:lnTo>
                    <a:lnTo>
                      <a:pt x="11" y="399"/>
                    </a:lnTo>
                    <a:lnTo>
                      <a:pt x="24" y="399"/>
                    </a:lnTo>
                    <a:lnTo>
                      <a:pt x="0" y="39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49" name="Freeform 188"/>
              <p:cNvSpPr>
                <a:spLocks/>
              </p:cNvSpPr>
              <p:nvPr/>
            </p:nvSpPr>
            <p:spPr bwMode="auto">
              <a:xfrm>
                <a:off x="760" y="2641"/>
                <a:ext cx="480" cy="528"/>
              </a:xfrm>
              <a:custGeom>
                <a:avLst/>
                <a:gdLst>
                  <a:gd name="T0" fmla="*/ 1 w 960"/>
                  <a:gd name="T1" fmla="*/ 1 h 1055"/>
                  <a:gd name="T2" fmla="*/ 1 w 960"/>
                  <a:gd name="T3" fmla="*/ 1 h 1055"/>
                  <a:gd name="T4" fmla="*/ 1 w 960"/>
                  <a:gd name="T5" fmla="*/ 1 h 1055"/>
                  <a:gd name="T6" fmla="*/ 1 w 960"/>
                  <a:gd name="T7" fmla="*/ 1 h 1055"/>
                  <a:gd name="T8" fmla="*/ 1 w 960"/>
                  <a:gd name="T9" fmla="*/ 1 h 1055"/>
                  <a:gd name="T10" fmla="*/ 1 w 960"/>
                  <a:gd name="T11" fmla="*/ 1 h 1055"/>
                  <a:gd name="T12" fmla="*/ 1 w 960"/>
                  <a:gd name="T13" fmla="*/ 1 h 1055"/>
                  <a:gd name="T14" fmla="*/ 1 w 960"/>
                  <a:gd name="T15" fmla="*/ 1 h 1055"/>
                  <a:gd name="T16" fmla="*/ 1 w 960"/>
                  <a:gd name="T17" fmla="*/ 1 h 1055"/>
                  <a:gd name="T18" fmla="*/ 1 w 960"/>
                  <a:gd name="T19" fmla="*/ 1 h 1055"/>
                  <a:gd name="T20" fmla="*/ 1 w 960"/>
                  <a:gd name="T21" fmla="*/ 1 h 1055"/>
                  <a:gd name="T22" fmla="*/ 1 w 960"/>
                  <a:gd name="T23" fmla="*/ 1 h 1055"/>
                  <a:gd name="T24" fmla="*/ 1 w 960"/>
                  <a:gd name="T25" fmla="*/ 1 h 1055"/>
                  <a:gd name="T26" fmla="*/ 1 w 960"/>
                  <a:gd name="T27" fmla="*/ 1 h 1055"/>
                  <a:gd name="T28" fmla="*/ 1 w 960"/>
                  <a:gd name="T29" fmla="*/ 1 h 1055"/>
                  <a:gd name="T30" fmla="*/ 1 w 960"/>
                  <a:gd name="T31" fmla="*/ 1 h 1055"/>
                  <a:gd name="T32" fmla="*/ 1 w 960"/>
                  <a:gd name="T33" fmla="*/ 1 h 1055"/>
                  <a:gd name="T34" fmla="*/ 1 w 960"/>
                  <a:gd name="T35" fmla="*/ 1 h 1055"/>
                  <a:gd name="T36" fmla="*/ 1 w 960"/>
                  <a:gd name="T37" fmla="*/ 1 h 1055"/>
                  <a:gd name="T38" fmla="*/ 1 w 960"/>
                  <a:gd name="T39" fmla="*/ 1 h 1055"/>
                  <a:gd name="T40" fmla="*/ 1 w 960"/>
                  <a:gd name="T41" fmla="*/ 1 h 1055"/>
                  <a:gd name="T42" fmla="*/ 1 w 960"/>
                  <a:gd name="T43" fmla="*/ 1 h 1055"/>
                  <a:gd name="T44" fmla="*/ 1 w 960"/>
                  <a:gd name="T45" fmla="*/ 1 h 1055"/>
                  <a:gd name="T46" fmla="*/ 1 w 960"/>
                  <a:gd name="T47" fmla="*/ 1 h 1055"/>
                  <a:gd name="T48" fmla="*/ 1 w 960"/>
                  <a:gd name="T49" fmla="*/ 1 h 1055"/>
                  <a:gd name="T50" fmla="*/ 1 w 960"/>
                  <a:gd name="T51" fmla="*/ 1 h 1055"/>
                  <a:gd name="T52" fmla="*/ 1 w 960"/>
                  <a:gd name="T53" fmla="*/ 1 h 1055"/>
                  <a:gd name="T54" fmla="*/ 1 w 960"/>
                  <a:gd name="T55" fmla="*/ 1 h 1055"/>
                  <a:gd name="T56" fmla="*/ 1 w 960"/>
                  <a:gd name="T57" fmla="*/ 1 h 1055"/>
                  <a:gd name="T58" fmla="*/ 1 w 960"/>
                  <a:gd name="T59" fmla="*/ 1 h 1055"/>
                  <a:gd name="T60" fmla="*/ 1 w 960"/>
                  <a:gd name="T61" fmla="*/ 1 h 1055"/>
                  <a:gd name="T62" fmla="*/ 1 w 960"/>
                  <a:gd name="T63" fmla="*/ 1 h 1055"/>
                  <a:gd name="T64" fmla="*/ 1 w 960"/>
                  <a:gd name="T65" fmla="*/ 1 h 1055"/>
                  <a:gd name="T66" fmla="*/ 1 w 960"/>
                  <a:gd name="T67" fmla="*/ 1 h 1055"/>
                  <a:gd name="T68" fmla="*/ 1 w 960"/>
                  <a:gd name="T69" fmla="*/ 1 h 1055"/>
                  <a:gd name="T70" fmla="*/ 1 w 960"/>
                  <a:gd name="T71" fmla="*/ 1 h 1055"/>
                  <a:gd name="T72" fmla="*/ 1 w 960"/>
                  <a:gd name="T73" fmla="*/ 0 h 1055"/>
                  <a:gd name="T74" fmla="*/ 1 w 960"/>
                  <a:gd name="T75" fmla="*/ 0 h 1055"/>
                  <a:gd name="T76" fmla="*/ 1 w 960"/>
                  <a:gd name="T77" fmla="*/ 0 h 1055"/>
                  <a:gd name="T78" fmla="*/ 1 w 960"/>
                  <a:gd name="T79" fmla="*/ 0 h 1055"/>
                  <a:gd name="T80" fmla="*/ 1 w 960"/>
                  <a:gd name="T81" fmla="*/ 0 h 1055"/>
                  <a:gd name="T82" fmla="*/ 1 w 960"/>
                  <a:gd name="T83" fmla="*/ 1 h 1055"/>
                  <a:gd name="T84" fmla="*/ 1 w 960"/>
                  <a:gd name="T85" fmla="*/ 1 h 1055"/>
                  <a:gd name="T86" fmla="*/ 1 w 960"/>
                  <a:gd name="T87" fmla="*/ 1 h 1055"/>
                  <a:gd name="T88" fmla="*/ 1 w 960"/>
                  <a:gd name="T89" fmla="*/ 1 h 1055"/>
                  <a:gd name="T90" fmla="*/ 1 w 960"/>
                  <a:gd name="T91" fmla="*/ 1 h 1055"/>
                  <a:gd name="T92" fmla="*/ 1 w 960"/>
                  <a:gd name="T93" fmla="*/ 1 h 1055"/>
                  <a:gd name="T94" fmla="*/ 1 w 960"/>
                  <a:gd name="T95" fmla="*/ 1 h 1055"/>
                  <a:gd name="T96" fmla="*/ 1 w 960"/>
                  <a:gd name="T97" fmla="*/ 1 h 1055"/>
                  <a:gd name="T98" fmla="*/ 1 w 960"/>
                  <a:gd name="T99" fmla="*/ 1 h 1055"/>
                  <a:gd name="T100" fmla="*/ 1 w 960"/>
                  <a:gd name="T101" fmla="*/ 1 h 1055"/>
                  <a:gd name="T102" fmla="*/ 1 w 960"/>
                  <a:gd name="T103" fmla="*/ 1 h 1055"/>
                  <a:gd name="T104" fmla="*/ 1 w 960"/>
                  <a:gd name="T105" fmla="*/ 1 h 1055"/>
                  <a:gd name="T106" fmla="*/ 1 w 960"/>
                  <a:gd name="T107" fmla="*/ 1 h 1055"/>
                  <a:gd name="T108" fmla="*/ 1 w 960"/>
                  <a:gd name="T109" fmla="*/ 1 h 1055"/>
                  <a:gd name="T110" fmla="*/ 1 w 960"/>
                  <a:gd name="T111" fmla="*/ 1 h 1055"/>
                  <a:gd name="T112" fmla="*/ 1 w 960"/>
                  <a:gd name="T113" fmla="*/ 1 h 1055"/>
                  <a:gd name="T114" fmla="*/ 1 w 960"/>
                  <a:gd name="T115" fmla="*/ 1 h 1055"/>
                  <a:gd name="T116" fmla="*/ 0 w 960"/>
                  <a:gd name="T117" fmla="*/ 1 h 1055"/>
                  <a:gd name="T118" fmla="*/ 0 w 960"/>
                  <a:gd name="T119" fmla="*/ 1 h 1055"/>
                  <a:gd name="T120" fmla="*/ 1 w 960"/>
                  <a:gd name="T121" fmla="*/ 1 h 10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60"/>
                  <a:gd name="T184" fmla="*/ 0 h 1055"/>
                  <a:gd name="T185" fmla="*/ 960 w 960"/>
                  <a:gd name="T186" fmla="*/ 1055 h 105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60" h="1055">
                    <a:moveTo>
                      <a:pt x="12" y="902"/>
                    </a:moveTo>
                    <a:lnTo>
                      <a:pt x="23" y="915"/>
                    </a:lnTo>
                    <a:lnTo>
                      <a:pt x="36" y="937"/>
                    </a:lnTo>
                    <a:lnTo>
                      <a:pt x="47" y="950"/>
                    </a:lnTo>
                    <a:lnTo>
                      <a:pt x="71" y="961"/>
                    </a:lnTo>
                    <a:lnTo>
                      <a:pt x="82" y="973"/>
                    </a:lnTo>
                    <a:lnTo>
                      <a:pt x="106" y="984"/>
                    </a:lnTo>
                    <a:lnTo>
                      <a:pt x="140" y="997"/>
                    </a:lnTo>
                    <a:lnTo>
                      <a:pt x="164" y="1008"/>
                    </a:lnTo>
                    <a:lnTo>
                      <a:pt x="188" y="1019"/>
                    </a:lnTo>
                    <a:lnTo>
                      <a:pt x="223" y="1019"/>
                    </a:lnTo>
                    <a:lnTo>
                      <a:pt x="257" y="1032"/>
                    </a:lnTo>
                    <a:lnTo>
                      <a:pt x="281" y="1043"/>
                    </a:lnTo>
                    <a:lnTo>
                      <a:pt x="317" y="1043"/>
                    </a:lnTo>
                    <a:lnTo>
                      <a:pt x="352" y="1043"/>
                    </a:lnTo>
                    <a:lnTo>
                      <a:pt x="387" y="1055"/>
                    </a:lnTo>
                    <a:lnTo>
                      <a:pt x="434" y="1055"/>
                    </a:lnTo>
                    <a:lnTo>
                      <a:pt x="469" y="1055"/>
                    </a:lnTo>
                    <a:lnTo>
                      <a:pt x="504" y="1055"/>
                    </a:lnTo>
                    <a:lnTo>
                      <a:pt x="539" y="1055"/>
                    </a:lnTo>
                    <a:lnTo>
                      <a:pt x="575" y="1055"/>
                    </a:lnTo>
                    <a:lnTo>
                      <a:pt x="609" y="1043"/>
                    </a:lnTo>
                    <a:lnTo>
                      <a:pt x="657" y="1043"/>
                    </a:lnTo>
                    <a:lnTo>
                      <a:pt x="692" y="1043"/>
                    </a:lnTo>
                    <a:lnTo>
                      <a:pt x="726" y="1032"/>
                    </a:lnTo>
                    <a:lnTo>
                      <a:pt x="761" y="1032"/>
                    </a:lnTo>
                    <a:lnTo>
                      <a:pt x="785" y="1019"/>
                    </a:lnTo>
                    <a:lnTo>
                      <a:pt x="820" y="1019"/>
                    </a:lnTo>
                    <a:lnTo>
                      <a:pt x="856" y="1008"/>
                    </a:lnTo>
                    <a:lnTo>
                      <a:pt x="879" y="997"/>
                    </a:lnTo>
                    <a:lnTo>
                      <a:pt x="914" y="984"/>
                    </a:lnTo>
                    <a:lnTo>
                      <a:pt x="938" y="973"/>
                    </a:lnTo>
                    <a:lnTo>
                      <a:pt x="960" y="961"/>
                    </a:lnTo>
                    <a:lnTo>
                      <a:pt x="960" y="727"/>
                    </a:lnTo>
                    <a:lnTo>
                      <a:pt x="960" y="481"/>
                    </a:lnTo>
                    <a:lnTo>
                      <a:pt x="949" y="234"/>
                    </a:lnTo>
                    <a:lnTo>
                      <a:pt x="938" y="0"/>
                    </a:lnTo>
                    <a:lnTo>
                      <a:pt x="891" y="0"/>
                    </a:lnTo>
                    <a:lnTo>
                      <a:pt x="832" y="0"/>
                    </a:lnTo>
                    <a:lnTo>
                      <a:pt x="774" y="0"/>
                    </a:lnTo>
                    <a:lnTo>
                      <a:pt x="726" y="0"/>
                    </a:lnTo>
                    <a:lnTo>
                      <a:pt x="668" y="13"/>
                    </a:lnTo>
                    <a:lnTo>
                      <a:pt x="621" y="13"/>
                    </a:lnTo>
                    <a:lnTo>
                      <a:pt x="562" y="13"/>
                    </a:lnTo>
                    <a:lnTo>
                      <a:pt x="504" y="13"/>
                    </a:lnTo>
                    <a:lnTo>
                      <a:pt x="458" y="13"/>
                    </a:lnTo>
                    <a:lnTo>
                      <a:pt x="398" y="13"/>
                    </a:lnTo>
                    <a:lnTo>
                      <a:pt x="339" y="24"/>
                    </a:lnTo>
                    <a:lnTo>
                      <a:pt x="293" y="24"/>
                    </a:lnTo>
                    <a:lnTo>
                      <a:pt x="235" y="24"/>
                    </a:lnTo>
                    <a:lnTo>
                      <a:pt x="188" y="24"/>
                    </a:lnTo>
                    <a:lnTo>
                      <a:pt x="129" y="24"/>
                    </a:lnTo>
                    <a:lnTo>
                      <a:pt x="71" y="35"/>
                    </a:lnTo>
                    <a:lnTo>
                      <a:pt x="58" y="141"/>
                    </a:lnTo>
                    <a:lnTo>
                      <a:pt x="47" y="247"/>
                    </a:lnTo>
                    <a:lnTo>
                      <a:pt x="36" y="352"/>
                    </a:lnTo>
                    <a:lnTo>
                      <a:pt x="12" y="469"/>
                    </a:lnTo>
                    <a:lnTo>
                      <a:pt x="12" y="575"/>
                    </a:lnTo>
                    <a:lnTo>
                      <a:pt x="0" y="680"/>
                    </a:lnTo>
                    <a:lnTo>
                      <a:pt x="0" y="785"/>
                    </a:lnTo>
                    <a:lnTo>
                      <a:pt x="12" y="902"/>
                    </a:lnTo>
                    <a:close/>
                  </a:path>
                </a:pathLst>
              </a:custGeom>
              <a:solidFill>
                <a:srgbClr val="B7B7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50" name="Freeform 189"/>
              <p:cNvSpPr>
                <a:spLocks/>
              </p:cNvSpPr>
              <p:nvPr/>
            </p:nvSpPr>
            <p:spPr bwMode="auto">
              <a:xfrm>
                <a:off x="760" y="3087"/>
                <a:ext cx="486" cy="87"/>
              </a:xfrm>
              <a:custGeom>
                <a:avLst/>
                <a:gdLst>
                  <a:gd name="T0" fmla="*/ 0 w 973"/>
                  <a:gd name="T1" fmla="*/ 0 h 176"/>
                  <a:gd name="T2" fmla="*/ 0 w 973"/>
                  <a:gd name="T3" fmla="*/ 0 h 176"/>
                  <a:gd name="T4" fmla="*/ 0 w 973"/>
                  <a:gd name="T5" fmla="*/ 0 h 176"/>
                  <a:gd name="T6" fmla="*/ 0 w 973"/>
                  <a:gd name="T7" fmla="*/ 0 h 176"/>
                  <a:gd name="T8" fmla="*/ 0 w 973"/>
                  <a:gd name="T9" fmla="*/ 0 h 176"/>
                  <a:gd name="T10" fmla="*/ 0 w 973"/>
                  <a:gd name="T11" fmla="*/ 0 h 176"/>
                  <a:gd name="T12" fmla="*/ 0 w 973"/>
                  <a:gd name="T13" fmla="*/ 0 h 176"/>
                  <a:gd name="T14" fmla="*/ 0 w 973"/>
                  <a:gd name="T15" fmla="*/ 0 h 176"/>
                  <a:gd name="T16" fmla="*/ 0 w 973"/>
                  <a:gd name="T17" fmla="*/ 0 h 176"/>
                  <a:gd name="T18" fmla="*/ 0 w 973"/>
                  <a:gd name="T19" fmla="*/ 0 h 176"/>
                  <a:gd name="T20" fmla="*/ 0 w 973"/>
                  <a:gd name="T21" fmla="*/ 0 h 176"/>
                  <a:gd name="T22" fmla="*/ 0 w 973"/>
                  <a:gd name="T23" fmla="*/ 0 h 176"/>
                  <a:gd name="T24" fmla="*/ 0 w 973"/>
                  <a:gd name="T25" fmla="*/ 0 h 176"/>
                  <a:gd name="T26" fmla="*/ 0 w 973"/>
                  <a:gd name="T27" fmla="*/ 0 h 176"/>
                  <a:gd name="T28" fmla="*/ 0 w 973"/>
                  <a:gd name="T29" fmla="*/ 0 h 176"/>
                  <a:gd name="T30" fmla="*/ 0 w 973"/>
                  <a:gd name="T31" fmla="*/ 0 h 176"/>
                  <a:gd name="T32" fmla="*/ 0 w 973"/>
                  <a:gd name="T33" fmla="*/ 0 h 176"/>
                  <a:gd name="T34" fmla="*/ 0 w 973"/>
                  <a:gd name="T35" fmla="*/ 0 h 176"/>
                  <a:gd name="T36" fmla="*/ 0 w 973"/>
                  <a:gd name="T37" fmla="*/ 0 h 176"/>
                  <a:gd name="T38" fmla="*/ 0 w 973"/>
                  <a:gd name="T39" fmla="*/ 0 h 176"/>
                  <a:gd name="T40" fmla="*/ 0 w 973"/>
                  <a:gd name="T41" fmla="*/ 0 h 176"/>
                  <a:gd name="T42" fmla="*/ 0 w 973"/>
                  <a:gd name="T43" fmla="*/ 0 h 176"/>
                  <a:gd name="T44" fmla="*/ 0 w 973"/>
                  <a:gd name="T45" fmla="*/ 0 h 176"/>
                  <a:gd name="T46" fmla="*/ 0 w 973"/>
                  <a:gd name="T47" fmla="*/ 0 h 176"/>
                  <a:gd name="T48" fmla="*/ 0 w 973"/>
                  <a:gd name="T49" fmla="*/ 0 h 176"/>
                  <a:gd name="T50" fmla="*/ 0 w 973"/>
                  <a:gd name="T51" fmla="*/ 0 h 176"/>
                  <a:gd name="T52" fmla="*/ 0 w 973"/>
                  <a:gd name="T53" fmla="*/ 0 h 176"/>
                  <a:gd name="T54" fmla="*/ 0 w 973"/>
                  <a:gd name="T55" fmla="*/ 0 h 176"/>
                  <a:gd name="T56" fmla="*/ 0 w 973"/>
                  <a:gd name="T57" fmla="*/ 0 h 176"/>
                  <a:gd name="T58" fmla="*/ 0 w 973"/>
                  <a:gd name="T59" fmla="*/ 0 h 176"/>
                  <a:gd name="T60" fmla="*/ 0 w 973"/>
                  <a:gd name="T61" fmla="*/ 0 h 176"/>
                  <a:gd name="T62" fmla="*/ 0 w 973"/>
                  <a:gd name="T63" fmla="*/ 0 h 176"/>
                  <a:gd name="T64" fmla="*/ 0 w 973"/>
                  <a:gd name="T65" fmla="*/ 0 h 176"/>
                  <a:gd name="T66" fmla="*/ 0 w 973"/>
                  <a:gd name="T67" fmla="*/ 0 h 176"/>
                  <a:gd name="T68" fmla="*/ 0 w 973"/>
                  <a:gd name="T69" fmla="*/ 0 h 176"/>
                  <a:gd name="T70" fmla="*/ 0 w 973"/>
                  <a:gd name="T71" fmla="*/ 0 h 176"/>
                  <a:gd name="T72" fmla="*/ 0 w 973"/>
                  <a:gd name="T73" fmla="*/ 0 h 17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73"/>
                  <a:gd name="T112" fmla="*/ 0 h 176"/>
                  <a:gd name="T113" fmla="*/ 973 w 973"/>
                  <a:gd name="T114" fmla="*/ 176 h 17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73" h="176">
                    <a:moveTo>
                      <a:pt x="949" y="70"/>
                    </a:moveTo>
                    <a:lnTo>
                      <a:pt x="949" y="59"/>
                    </a:lnTo>
                    <a:lnTo>
                      <a:pt x="938" y="70"/>
                    </a:lnTo>
                    <a:lnTo>
                      <a:pt x="902" y="82"/>
                    </a:lnTo>
                    <a:lnTo>
                      <a:pt x="879" y="93"/>
                    </a:lnTo>
                    <a:lnTo>
                      <a:pt x="856" y="106"/>
                    </a:lnTo>
                    <a:lnTo>
                      <a:pt x="820" y="117"/>
                    </a:lnTo>
                    <a:lnTo>
                      <a:pt x="785" y="117"/>
                    </a:lnTo>
                    <a:lnTo>
                      <a:pt x="750" y="128"/>
                    </a:lnTo>
                    <a:lnTo>
                      <a:pt x="715" y="128"/>
                    </a:lnTo>
                    <a:lnTo>
                      <a:pt x="679" y="141"/>
                    </a:lnTo>
                    <a:lnTo>
                      <a:pt x="657" y="141"/>
                    </a:lnTo>
                    <a:lnTo>
                      <a:pt x="609" y="141"/>
                    </a:lnTo>
                    <a:lnTo>
                      <a:pt x="575" y="152"/>
                    </a:lnTo>
                    <a:lnTo>
                      <a:pt x="539" y="152"/>
                    </a:lnTo>
                    <a:lnTo>
                      <a:pt x="504" y="152"/>
                    </a:lnTo>
                    <a:lnTo>
                      <a:pt x="469" y="152"/>
                    </a:lnTo>
                    <a:lnTo>
                      <a:pt x="434" y="152"/>
                    </a:lnTo>
                    <a:lnTo>
                      <a:pt x="387" y="152"/>
                    </a:lnTo>
                    <a:lnTo>
                      <a:pt x="352" y="141"/>
                    </a:lnTo>
                    <a:lnTo>
                      <a:pt x="317" y="141"/>
                    </a:lnTo>
                    <a:lnTo>
                      <a:pt x="293" y="128"/>
                    </a:lnTo>
                    <a:lnTo>
                      <a:pt x="257" y="128"/>
                    </a:lnTo>
                    <a:lnTo>
                      <a:pt x="223" y="117"/>
                    </a:lnTo>
                    <a:lnTo>
                      <a:pt x="199" y="117"/>
                    </a:lnTo>
                    <a:lnTo>
                      <a:pt x="164" y="106"/>
                    </a:lnTo>
                    <a:lnTo>
                      <a:pt x="140" y="93"/>
                    </a:lnTo>
                    <a:lnTo>
                      <a:pt x="117" y="82"/>
                    </a:lnTo>
                    <a:lnTo>
                      <a:pt x="94" y="70"/>
                    </a:lnTo>
                    <a:lnTo>
                      <a:pt x="71" y="59"/>
                    </a:lnTo>
                    <a:lnTo>
                      <a:pt x="58" y="46"/>
                    </a:lnTo>
                    <a:lnTo>
                      <a:pt x="36" y="35"/>
                    </a:lnTo>
                    <a:lnTo>
                      <a:pt x="23" y="24"/>
                    </a:lnTo>
                    <a:lnTo>
                      <a:pt x="23" y="0"/>
                    </a:lnTo>
                    <a:lnTo>
                      <a:pt x="0" y="11"/>
                    </a:lnTo>
                    <a:lnTo>
                      <a:pt x="12" y="35"/>
                    </a:lnTo>
                    <a:lnTo>
                      <a:pt x="23" y="59"/>
                    </a:lnTo>
                    <a:lnTo>
                      <a:pt x="36" y="70"/>
                    </a:lnTo>
                    <a:lnTo>
                      <a:pt x="58" y="82"/>
                    </a:lnTo>
                    <a:lnTo>
                      <a:pt x="82" y="93"/>
                    </a:lnTo>
                    <a:lnTo>
                      <a:pt x="106" y="106"/>
                    </a:lnTo>
                    <a:lnTo>
                      <a:pt x="129" y="117"/>
                    </a:lnTo>
                    <a:lnTo>
                      <a:pt x="164" y="128"/>
                    </a:lnTo>
                    <a:lnTo>
                      <a:pt x="188" y="141"/>
                    </a:lnTo>
                    <a:lnTo>
                      <a:pt x="223" y="152"/>
                    </a:lnTo>
                    <a:lnTo>
                      <a:pt x="257" y="152"/>
                    </a:lnTo>
                    <a:lnTo>
                      <a:pt x="281" y="164"/>
                    </a:lnTo>
                    <a:lnTo>
                      <a:pt x="317" y="164"/>
                    </a:lnTo>
                    <a:lnTo>
                      <a:pt x="352" y="164"/>
                    </a:lnTo>
                    <a:lnTo>
                      <a:pt x="387" y="176"/>
                    </a:lnTo>
                    <a:lnTo>
                      <a:pt x="434" y="176"/>
                    </a:lnTo>
                    <a:lnTo>
                      <a:pt x="469" y="176"/>
                    </a:lnTo>
                    <a:lnTo>
                      <a:pt x="504" y="176"/>
                    </a:lnTo>
                    <a:lnTo>
                      <a:pt x="539" y="176"/>
                    </a:lnTo>
                    <a:lnTo>
                      <a:pt x="575" y="176"/>
                    </a:lnTo>
                    <a:lnTo>
                      <a:pt x="609" y="164"/>
                    </a:lnTo>
                    <a:lnTo>
                      <a:pt x="657" y="164"/>
                    </a:lnTo>
                    <a:lnTo>
                      <a:pt x="692" y="164"/>
                    </a:lnTo>
                    <a:lnTo>
                      <a:pt x="726" y="152"/>
                    </a:lnTo>
                    <a:lnTo>
                      <a:pt x="761" y="152"/>
                    </a:lnTo>
                    <a:lnTo>
                      <a:pt x="797" y="141"/>
                    </a:lnTo>
                    <a:lnTo>
                      <a:pt x="820" y="141"/>
                    </a:lnTo>
                    <a:lnTo>
                      <a:pt x="856" y="128"/>
                    </a:lnTo>
                    <a:lnTo>
                      <a:pt x="891" y="117"/>
                    </a:lnTo>
                    <a:lnTo>
                      <a:pt x="914" y="106"/>
                    </a:lnTo>
                    <a:lnTo>
                      <a:pt x="938" y="93"/>
                    </a:lnTo>
                    <a:lnTo>
                      <a:pt x="960" y="82"/>
                    </a:lnTo>
                    <a:lnTo>
                      <a:pt x="973" y="70"/>
                    </a:lnTo>
                    <a:lnTo>
                      <a:pt x="960" y="82"/>
                    </a:lnTo>
                    <a:lnTo>
                      <a:pt x="973" y="82"/>
                    </a:lnTo>
                    <a:lnTo>
                      <a:pt x="973" y="70"/>
                    </a:lnTo>
                    <a:lnTo>
                      <a:pt x="960" y="59"/>
                    </a:lnTo>
                    <a:lnTo>
                      <a:pt x="949" y="59"/>
                    </a:lnTo>
                    <a:lnTo>
                      <a:pt x="949" y="7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51" name="Freeform 190"/>
              <p:cNvSpPr>
                <a:spLocks/>
              </p:cNvSpPr>
              <p:nvPr/>
            </p:nvSpPr>
            <p:spPr bwMode="auto">
              <a:xfrm>
                <a:off x="1223" y="2636"/>
                <a:ext cx="23" cy="485"/>
              </a:xfrm>
              <a:custGeom>
                <a:avLst/>
                <a:gdLst>
                  <a:gd name="T0" fmla="*/ 0 w 47"/>
                  <a:gd name="T1" fmla="*/ 0 h 972"/>
                  <a:gd name="T2" fmla="*/ 0 w 47"/>
                  <a:gd name="T3" fmla="*/ 0 h 972"/>
                  <a:gd name="T4" fmla="*/ 0 w 47"/>
                  <a:gd name="T5" fmla="*/ 0 h 972"/>
                  <a:gd name="T6" fmla="*/ 0 w 47"/>
                  <a:gd name="T7" fmla="*/ 0 h 972"/>
                  <a:gd name="T8" fmla="*/ 0 w 47"/>
                  <a:gd name="T9" fmla="*/ 0 h 972"/>
                  <a:gd name="T10" fmla="*/ 0 w 47"/>
                  <a:gd name="T11" fmla="*/ 0 h 972"/>
                  <a:gd name="T12" fmla="*/ 0 w 47"/>
                  <a:gd name="T13" fmla="*/ 0 h 972"/>
                  <a:gd name="T14" fmla="*/ 0 w 47"/>
                  <a:gd name="T15" fmla="*/ 0 h 972"/>
                  <a:gd name="T16" fmla="*/ 0 w 47"/>
                  <a:gd name="T17" fmla="*/ 0 h 972"/>
                  <a:gd name="T18" fmla="*/ 0 w 47"/>
                  <a:gd name="T19" fmla="*/ 0 h 972"/>
                  <a:gd name="T20" fmla="*/ 0 w 47"/>
                  <a:gd name="T21" fmla="*/ 0 h 972"/>
                  <a:gd name="T22" fmla="*/ 0 w 47"/>
                  <a:gd name="T23" fmla="*/ 0 h 972"/>
                  <a:gd name="T24" fmla="*/ 0 w 47"/>
                  <a:gd name="T25" fmla="*/ 0 h 972"/>
                  <a:gd name="T26" fmla="*/ 0 w 47"/>
                  <a:gd name="T27" fmla="*/ 0 h 972"/>
                  <a:gd name="T28" fmla="*/ 0 w 47"/>
                  <a:gd name="T29" fmla="*/ 0 h 972"/>
                  <a:gd name="T30" fmla="*/ 0 w 47"/>
                  <a:gd name="T31" fmla="*/ 0 h 972"/>
                  <a:gd name="T32" fmla="*/ 0 w 47"/>
                  <a:gd name="T33" fmla="*/ 0 h 972"/>
                  <a:gd name="T34" fmla="*/ 0 w 47"/>
                  <a:gd name="T35" fmla="*/ 0 h 9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972"/>
                  <a:gd name="T56" fmla="*/ 47 w 47"/>
                  <a:gd name="T57" fmla="*/ 972 h 9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972">
                    <a:moveTo>
                      <a:pt x="12" y="24"/>
                    </a:moveTo>
                    <a:lnTo>
                      <a:pt x="0" y="11"/>
                    </a:lnTo>
                    <a:lnTo>
                      <a:pt x="12" y="245"/>
                    </a:lnTo>
                    <a:lnTo>
                      <a:pt x="12" y="492"/>
                    </a:lnTo>
                    <a:lnTo>
                      <a:pt x="23" y="738"/>
                    </a:lnTo>
                    <a:lnTo>
                      <a:pt x="23" y="972"/>
                    </a:lnTo>
                    <a:lnTo>
                      <a:pt x="47" y="972"/>
                    </a:lnTo>
                    <a:lnTo>
                      <a:pt x="47" y="738"/>
                    </a:lnTo>
                    <a:lnTo>
                      <a:pt x="47" y="492"/>
                    </a:lnTo>
                    <a:lnTo>
                      <a:pt x="34" y="245"/>
                    </a:lnTo>
                    <a:lnTo>
                      <a:pt x="23" y="11"/>
                    </a:lnTo>
                    <a:lnTo>
                      <a:pt x="12" y="0"/>
                    </a:lnTo>
                    <a:lnTo>
                      <a:pt x="23" y="11"/>
                    </a:lnTo>
                    <a:lnTo>
                      <a:pt x="23" y="0"/>
                    </a:lnTo>
                    <a:lnTo>
                      <a:pt x="12" y="0"/>
                    </a:lnTo>
                    <a:lnTo>
                      <a:pt x="0" y="11"/>
                    </a:lnTo>
                    <a:lnTo>
                      <a:pt x="12"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52" name="Freeform 191"/>
              <p:cNvSpPr>
                <a:spLocks/>
              </p:cNvSpPr>
              <p:nvPr/>
            </p:nvSpPr>
            <p:spPr bwMode="auto">
              <a:xfrm>
                <a:off x="789" y="2636"/>
                <a:ext cx="440" cy="29"/>
              </a:xfrm>
              <a:custGeom>
                <a:avLst/>
                <a:gdLst>
                  <a:gd name="T0" fmla="*/ 1 w 880"/>
                  <a:gd name="T1" fmla="*/ 0 h 59"/>
                  <a:gd name="T2" fmla="*/ 1 w 880"/>
                  <a:gd name="T3" fmla="*/ 0 h 59"/>
                  <a:gd name="T4" fmla="*/ 1 w 880"/>
                  <a:gd name="T5" fmla="*/ 0 h 59"/>
                  <a:gd name="T6" fmla="*/ 1 w 880"/>
                  <a:gd name="T7" fmla="*/ 0 h 59"/>
                  <a:gd name="T8" fmla="*/ 1 w 880"/>
                  <a:gd name="T9" fmla="*/ 0 h 59"/>
                  <a:gd name="T10" fmla="*/ 1 w 880"/>
                  <a:gd name="T11" fmla="*/ 0 h 59"/>
                  <a:gd name="T12" fmla="*/ 1 w 880"/>
                  <a:gd name="T13" fmla="*/ 0 h 59"/>
                  <a:gd name="T14" fmla="*/ 1 w 880"/>
                  <a:gd name="T15" fmla="*/ 0 h 59"/>
                  <a:gd name="T16" fmla="*/ 1 w 880"/>
                  <a:gd name="T17" fmla="*/ 0 h 59"/>
                  <a:gd name="T18" fmla="*/ 1 w 880"/>
                  <a:gd name="T19" fmla="*/ 0 h 59"/>
                  <a:gd name="T20" fmla="*/ 1 w 880"/>
                  <a:gd name="T21" fmla="*/ 0 h 59"/>
                  <a:gd name="T22" fmla="*/ 1 w 880"/>
                  <a:gd name="T23" fmla="*/ 0 h 59"/>
                  <a:gd name="T24" fmla="*/ 1 w 880"/>
                  <a:gd name="T25" fmla="*/ 0 h 59"/>
                  <a:gd name="T26" fmla="*/ 1 w 880"/>
                  <a:gd name="T27" fmla="*/ 0 h 59"/>
                  <a:gd name="T28" fmla="*/ 1 w 880"/>
                  <a:gd name="T29" fmla="*/ 0 h 59"/>
                  <a:gd name="T30" fmla="*/ 1 w 880"/>
                  <a:gd name="T31" fmla="*/ 0 h 59"/>
                  <a:gd name="T32" fmla="*/ 1 w 880"/>
                  <a:gd name="T33" fmla="*/ 0 h 59"/>
                  <a:gd name="T34" fmla="*/ 1 w 880"/>
                  <a:gd name="T35" fmla="*/ 0 h 59"/>
                  <a:gd name="T36" fmla="*/ 1 w 880"/>
                  <a:gd name="T37" fmla="*/ 0 h 59"/>
                  <a:gd name="T38" fmla="*/ 1 w 880"/>
                  <a:gd name="T39" fmla="*/ 0 h 59"/>
                  <a:gd name="T40" fmla="*/ 1 w 880"/>
                  <a:gd name="T41" fmla="*/ 0 h 59"/>
                  <a:gd name="T42" fmla="*/ 1 w 880"/>
                  <a:gd name="T43" fmla="*/ 0 h 59"/>
                  <a:gd name="T44" fmla="*/ 1 w 880"/>
                  <a:gd name="T45" fmla="*/ 0 h 59"/>
                  <a:gd name="T46" fmla="*/ 1 w 880"/>
                  <a:gd name="T47" fmla="*/ 0 h 59"/>
                  <a:gd name="T48" fmla="*/ 1 w 880"/>
                  <a:gd name="T49" fmla="*/ 0 h 59"/>
                  <a:gd name="T50" fmla="*/ 1 w 880"/>
                  <a:gd name="T51" fmla="*/ 0 h 59"/>
                  <a:gd name="T52" fmla="*/ 1 w 880"/>
                  <a:gd name="T53" fmla="*/ 0 h 59"/>
                  <a:gd name="T54" fmla="*/ 1 w 880"/>
                  <a:gd name="T55" fmla="*/ 0 h 59"/>
                  <a:gd name="T56" fmla="*/ 1 w 880"/>
                  <a:gd name="T57" fmla="*/ 0 h 59"/>
                  <a:gd name="T58" fmla="*/ 1 w 880"/>
                  <a:gd name="T59" fmla="*/ 0 h 59"/>
                  <a:gd name="T60" fmla="*/ 1 w 880"/>
                  <a:gd name="T61" fmla="*/ 0 h 59"/>
                  <a:gd name="T62" fmla="*/ 1 w 880"/>
                  <a:gd name="T63" fmla="*/ 0 h 59"/>
                  <a:gd name="T64" fmla="*/ 1 w 880"/>
                  <a:gd name="T65" fmla="*/ 0 h 59"/>
                  <a:gd name="T66" fmla="*/ 1 w 880"/>
                  <a:gd name="T67" fmla="*/ 0 h 59"/>
                  <a:gd name="T68" fmla="*/ 1 w 880"/>
                  <a:gd name="T69" fmla="*/ 0 h 59"/>
                  <a:gd name="T70" fmla="*/ 0 w 880"/>
                  <a:gd name="T71" fmla="*/ 0 h 59"/>
                  <a:gd name="T72" fmla="*/ 1 w 880"/>
                  <a:gd name="T73" fmla="*/ 0 h 59"/>
                  <a:gd name="T74" fmla="*/ 1 w 880"/>
                  <a:gd name="T75" fmla="*/ 0 h 59"/>
                  <a:gd name="T76" fmla="*/ 0 w 880"/>
                  <a:gd name="T77" fmla="*/ 0 h 59"/>
                  <a:gd name="T78" fmla="*/ 1 w 880"/>
                  <a:gd name="T79" fmla="*/ 0 h 59"/>
                  <a:gd name="T80" fmla="*/ 1 w 880"/>
                  <a:gd name="T81" fmla="*/ 0 h 59"/>
                  <a:gd name="T82" fmla="*/ 1 w 880"/>
                  <a:gd name="T83" fmla="*/ 0 h 5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880"/>
                  <a:gd name="T127" fmla="*/ 0 h 59"/>
                  <a:gd name="T128" fmla="*/ 880 w 880"/>
                  <a:gd name="T129" fmla="*/ 59 h 5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880" h="59">
                    <a:moveTo>
                      <a:pt x="24" y="46"/>
                    </a:moveTo>
                    <a:lnTo>
                      <a:pt x="13" y="59"/>
                    </a:lnTo>
                    <a:lnTo>
                      <a:pt x="71" y="46"/>
                    </a:lnTo>
                    <a:lnTo>
                      <a:pt x="130" y="46"/>
                    </a:lnTo>
                    <a:lnTo>
                      <a:pt x="177" y="46"/>
                    </a:lnTo>
                    <a:lnTo>
                      <a:pt x="235" y="46"/>
                    </a:lnTo>
                    <a:lnTo>
                      <a:pt x="281" y="46"/>
                    </a:lnTo>
                    <a:lnTo>
                      <a:pt x="340" y="46"/>
                    </a:lnTo>
                    <a:lnTo>
                      <a:pt x="400" y="35"/>
                    </a:lnTo>
                    <a:lnTo>
                      <a:pt x="446" y="35"/>
                    </a:lnTo>
                    <a:lnTo>
                      <a:pt x="504" y="35"/>
                    </a:lnTo>
                    <a:lnTo>
                      <a:pt x="563" y="35"/>
                    </a:lnTo>
                    <a:lnTo>
                      <a:pt x="610" y="35"/>
                    </a:lnTo>
                    <a:lnTo>
                      <a:pt x="668" y="24"/>
                    </a:lnTo>
                    <a:lnTo>
                      <a:pt x="716" y="24"/>
                    </a:lnTo>
                    <a:lnTo>
                      <a:pt x="774" y="24"/>
                    </a:lnTo>
                    <a:lnTo>
                      <a:pt x="833" y="24"/>
                    </a:lnTo>
                    <a:lnTo>
                      <a:pt x="880" y="24"/>
                    </a:lnTo>
                    <a:lnTo>
                      <a:pt x="880" y="0"/>
                    </a:lnTo>
                    <a:lnTo>
                      <a:pt x="833" y="0"/>
                    </a:lnTo>
                    <a:lnTo>
                      <a:pt x="774" y="0"/>
                    </a:lnTo>
                    <a:lnTo>
                      <a:pt x="716" y="0"/>
                    </a:lnTo>
                    <a:lnTo>
                      <a:pt x="668" y="0"/>
                    </a:lnTo>
                    <a:lnTo>
                      <a:pt x="610" y="11"/>
                    </a:lnTo>
                    <a:lnTo>
                      <a:pt x="563" y="11"/>
                    </a:lnTo>
                    <a:lnTo>
                      <a:pt x="504" y="11"/>
                    </a:lnTo>
                    <a:lnTo>
                      <a:pt x="446" y="11"/>
                    </a:lnTo>
                    <a:lnTo>
                      <a:pt x="400" y="11"/>
                    </a:lnTo>
                    <a:lnTo>
                      <a:pt x="340" y="11"/>
                    </a:lnTo>
                    <a:lnTo>
                      <a:pt x="281" y="24"/>
                    </a:lnTo>
                    <a:lnTo>
                      <a:pt x="235" y="24"/>
                    </a:lnTo>
                    <a:lnTo>
                      <a:pt x="177" y="24"/>
                    </a:lnTo>
                    <a:lnTo>
                      <a:pt x="130" y="24"/>
                    </a:lnTo>
                    <a:lnTo>
                      <a:pt x="71" y="24"/>
                    </a:lnTo>
                    <a:lnTo>
                      <a:pt x="13" y="35"/>
                    </a:lnTo>
                    <a:lnTo>
                      <a:pt x="0" y="46"/>
                    </a:lnTo>
                    <a:lnTo>
                      <a:pt x="13" y="35"/>
                    </a:lnTo>
                    <a:lnTo>
                      <a:pt x="0" y="46"/>
                    </a:lnTo>
                    <a:lnTo>
                      <a:pt x="13" y="46"/>
                    </a:lnTo>
                    <a:lnTo>
                      <a:pt x="13" y="59"/>
                    </a:lnTo>
                    <a:lnTo>
                      <a:pt x="24" y="4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53" name="Freeform 192"/>
              <p:cNvSpPr>
                <a:spLocks/>
              </p:cNvSpPr>
              <p:nvPr/>
            </p:nvSpPr>
            <p:spPr bwMode="auto">
              <a:xfrm>
                <a:off x="754" y="2659"/>
                <a:ext cx="47" cy="439"/>
              </a:xfrm>
              <a:custGeom>
                <a:avLst/>
                <a:gdLst>
                  <a:gd name="T0" fmla="*/ 1 w 93"/>
                  <a:gd name="T1" fmla="*/ 0 h 880"/>
                  <a:gd name="T2" fmla="*/ 1 w 93"/>
                  <a:gd name="T3" fmla="*/ 0 h 880"/>
                  <a:gd name="T4" fmla="*/ 1 w 93"/>
                  <a:gd name="T5" fmla="*/ 0 h 880"/>
                  <a:gd name="T6" fmla="*/ 1 w 93"/>
                  <a:gd name="T7" fmla="*/ 0 h 880"/>
                  <a:gd name="T8" fmla="*/ 1 w 93"/>
                  <a:gd name="T9" fmla="*/ 0 h 880"/>
                  <a:gd name="T10" fmla="*/ 1 w 93"/>
                  <a:gd name="T11" fmla="*/ 0 h 880"/>
                  <a:gd name="T12" fmla="*/ 1 w 93"/>
                  <a:gd name="T13" fmla="*/ 0 h 880"/>
                  <a:gd name="T14" fmla="*/ 1 w 93"/>
                  <a:gd name="T15" fmla="*/ 0 h 880"/>
                  <a:gd name="T16" fmla="*/ 1 w 93"/>
                  <a:gd name="T17" fmla="*/ 0 h 880"/>
                  <a:gd name="T18" fmla="*/ 1 w 93"/>
                  <a:gd name="T19" fmla="*/ 0 h 880"/>
                  <a:gd name="T20" fmla="*/ 1 w 93"/>
                  <a:gd name="T21" fmla="*/ 0 h 880"/>
                  <a:gd name="T22" fmla="*/ 1 w 93"/>
                  <a:gd name="T23" fmla="*/ 0 h 880"/>
                  <a:gd name="T24" fmla="*/ 1 w 93"/>
                  <a:gd name="T25" fmla="*/ 0 h 880"/>
                  <a:gd name="T26" fmla="*/ 1 w 93"/>
                  <a:gd name="T27" fmla="*/ 0 h 880"/>
                  <a:gd name="T28" fmla="*/ 1 w 93"/>
                  <a:gd name="T29" fmla="*/ 0 h 880"/>
                  <a:gd name="T30" fmla="*/ 1 w 93"/>
                  <a:gd name="T31" fmla="*/ 0 h 880"/>
                  <a:gd name="T32" fmla="*/ 0 w 93"/>
                  <a:gd name="T33" fmla="*/ 0 h 880"/>
                  <a:gd name="T34" fmla="*/ 0 w 93"/>
                  <a:gd name="T35" fmla="*/ 0 h 880"/>
                  <a:gd name="T36" fmla="*/ 1 w 93"/>
                  <a:gd name="T37" fmla="*/ 0 h 880"/>
                  <a:gd name="T38" fmla="*/ 1 w 93"/>
                  <a:gd name="T39" fmla="*/ 0 h 880"/>
                  <a:gd name="T40" fmla="*/ 1 w 93"/>
                  <a:gd name="T41" fmla="*/ 0 h 880"/>
                  <a:gd name="T42" fmla="*/ 1 w 93"/>
                  <a:gd name="T43" fmla="*/ 0 h 880"/>
                  <a:gd name="T44" fmla="*/ 1 w 93"/>
                  <a:gd name="T45" fmla="*/ 0 h 880"/>
                  <a:gd name="T46" fmla="*/ 1 w 93"/>
                  <a:gd name="T47" fmla="*/ 0 h 880"/>
                  <a:gd name="T48" fmla="*/ 1 w 93"/>
                  <a:gd name="T49" fmla="*/ 0 h 880"/>
                  <a:gd name="T50" fmla="*/ 1 w 93"/>
                  <a:gd name="T51" fmla="*/ 0 h 8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3"/>
                  <a:gd name="T79" fmla="*/ 0 h 880"/>
                  <a:gd name="T80" fmla="*/ 93 w 93"/>
                  <a:gd name="T81" fmla="*/ 880 h 88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3" h="880">
                    <a:moveTo>
                      <a:pt x="34" y="856"/>
                    </a:moveTo>
                    <a:lnTo>
                      <a:pt x="34" y="867"/>
                    </a:lnTo>
                    <a:lnTo>
                      <a:pt x="23" y="750"/>
                    </a:lnTo>
                    <a:lnTo>
                      <a:pt x="23" y="645"/>
                    </a:lnTo>
                    <a:lnTo>
                      <a:pt x="34" y="540"/>
                    </a:lnTo>
                    <a:lnTo>
                      <a:pt x="47" y="434"/>
                    </a:lnTo>
                    <a:lnTo>
                      <a:pt x="58" y="329"/>
                    </a:lnTo>
                    <a:lnTo>
                      <a:pt x="69" y="212"/>
                    </a:lnTo>
                    <a:lnTo>
                      <a:pt x="82" y="106"/>
                    </a:lnTo>
                    <a:lnTo>
                      <a:pt x="93" y="0"/>
                    </a:lnTo>
                    <a:lnTo>
                      <a:pt x="69" y="0"/>
                    </a:lnTo>
                    <a:lnTo>
                      <a:pt x="58" y="106"/>
                    </a:lnTo>
                    <a:lnTo>
                      <a:pt x="47" y="212"/>
                    </a:lnTo>
                    <a:lnTo>
                      <a:pt x="34" y="317"/>
                    </a:lnTo>
                    <a:lnTo>
                      <a:pt x="11" y="422"/>
                    </a:lnTo>
                    <a:lnTo>
                      <a:pt x="11" y="540"/>
                    </a:lnTo>
                    <a:lnTo>
                      <a:pt x="0" y="645"/>
                    </a:lnTo>
                    <a:lnTo>
                      <a:pt x="0" y="750"/>
                    </a:lnTo>
                    <a:lnTo>
                      <a:pt x="11" y="867"/>
                    </a:lnTo>
                    <a:lnTo>
                      <a:pt x="11" y="880"/>
                    </a:lnTo>
                    <a:lnTo>
                      <a:pt x="23" y="880"/>
                    </a:lnTo>
                    <a:lnTo>
                      <a:pt x="34" y="880"/>
                    </a:lnTo>
                    <a:lnTo>
                      <a:pt x="34" y="867"/>
                    </a:lnTo>
                    <a:lnTo>
                      <a:pt x="34" y="85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54" name="Freeform 193"/>
              <p:cNvSpPr>
                <a:spLocks/>
              </p:cNvSpPr>
              <p:nvPr/>
            </p:nvSpPr>
            <p:spPr bwMode="auto">
              <a:xfrm>
                <a:off x="1645" y="1763"/>
                <a:ext cx="310" cy="1358"/>
              </a:xfrm>
              <a:custGeom>
                <a:avLst/>
                <a:gdLst>
                  <a:gd name="T0" fmla="*/ 0 w 621"/>
                  <a:gd name="T1" fmla="*/ 0 h 2718"/>
                  <a:gd name="T2" fmla="*/ 0 w 621"/>
                  <a:gd name="T3" fmla="*/ 0 h 2718"/>
                  <a:gd name="T4" fmla="*/ 0 w 621"/>
                  <a:gd name="T5" fmla="*/ 0 h 2718"/>
                  <a:gd name="T6" fmla="*/ 0 w 621"/>
                  <a:gd name="T7" fmla="*/ 0 h 2718"/>
                  <a:gd name="T8" fmla="*/ 0 w 621"/>
                  <a:gd name="T9" fmla="*/ 0 h 2718"/>
                  <a:gd name="T10" fmla="*/ 0 w 621"/>
                  <a:gd name="T11" fmla="*/ 0 h 2718"/>
                  <a:gd name="T12" fmla="*/ 0 w 621"/>
                  <a:gd name="T13" fmla="*/ 0 h 2718"/>
                  <a:gd name="T14" fmla="*/ 0 w 621"/>
                  <a:gd name="T15" fmla="*/ 0 h 2718"/>
                  <a:gd name="T16" fmla="*/ 0 w 621"/>
                  <a:gd name="T17" fmla="*/ 0 h 2718"/>
                  <a:gd name="T18" fmla="*/ 0 w 621"/>
                  <a:gd name="T19" fmla="*/ 0 h 2718"/>
                  <a:gd name="T20" fmla="*/ 0 w 621"/>
                  <a:gd name="T21" fmla="*/ 0 h 2718"/>
                  <a:gd name="T22" fmla="*/ 0 w 621"/>
                  <a:gd name="T23" fmla="*/ 0 h 2718"/>
                  <a:gd name="T24" fmla="*/ 0 w 621"/>
                  <a:gd name="T25" fmla="*/ 0 h 2718"/>
                  <a:gd name="T26" fmla="*/ 0 w 621"/>
                  <a:gd name="T27" fmla="*/ 0 h 2718"/>
                  <a:gd name="T28" fmla="*/ 0 w 621"/>
                  <a:gd name="T29" fmla="*/ 0 h 2718"/>
                  <a:gd name="T30" fmla="*/ 0 w 621"/>
                  <a:gd name="T31" fmla="*/ 0 h 2718"/>
                  <a:gd name="T32" fmla="*/ 0 w 621"/>
                  <a:gd name="T33" fmla="*/ 0 h 2718"/>
                  <a:gd name="T34" fmla="*/ 0 w 621"/>
                  <a:gd name="T35" fmla="*/ 0 h 2718"/>
                  <a:gd name="T36" fmla="*/ 0 w 621"/>
                  <a:gd name="T37" fmla="*/ 0 h 2718"/>
                  <a:gd name="T38" fmla="*/ 0 w 621"/>
                  <a:gd name="T39" fmla="*/ 0 h 2718"/>
                  <a:gd name="T40" fmla="*/ 0 w 621"/>
                  <a:gd name="T41" fmla="*/ 0 h 2718"/>
                  <a:gd name="T42" fmla="*/ 0 w 621"/>
                  <a:gd name="T43" fmla="*/ 0 h 2718"/>
                  <a:gd name="T44" fmla="*/ 0 w 621"/>
                  <a:gd name="T45" fmla="*/ 0 h 2718"/>
                  <a:gd name="T46" fmla="*/ 0 w 621"/>
                  <a:gd name="T47" fmla="*/ 0 h 2718"/>
                  <a:gd name="T48" fmla="*/ 0 w 621"/>
                  <a:gd name="T49" fmla="*/ 0 h 2718"/>
                  <a:gd name="T50" fmla="*/ 0 w 621"/>
                  <a:gd name="T51" fmla="*/ 0 h 2718"/>
                  <a:gd name="T52" fmla="*/ 0 w 621"/>
                  <a:gd name="T53" fmla="*/ 0 h 2718"/>
                  <a:gd name="T54" fmla="*/ 0 w 621"/>
                  <a:gd name="T55" fmla="*/ 0 h 2718"/>
                  <a:gd name="T56" fmla="*/ 0 w 621"/>
                  <a:gd name="T57" fmla="*/ 0 h 2718"/>
                  <a:gd name="T58" fmla="*/ 0 w 621"/>
                  <a:gd name="T59" fmla="*/ 0 h 2718"/>
                  <a:gd name="T60" fmla="*/ 0 w 621"/>
                  <a:gd name="T61" fmla="*/ 0 h 2718"/>
                  <a:gd name="T62" fmla="*/ 0 w 621"/>
                  <a:gd name="T63" fmla="*/ 0 h 2718"/>
                  <a:gd name="T64" fmla="*/ 0 w 621"/>
                  <a:gd name="T65" fmla="*/ 0 h 2718"/>
                  <a:gd name="T66" fmla="*/ 0 w 621"/>
                  <a:gd name="T67" fmla="*/ 0 h 2718"/>
                  <a:gd name="T68" fmla="*/ 0 w 621"/>
                  <a:gd name="T69" fmla="*/ 0 h 2718"/>
                  <a:gd name="T70" fmla="*/ 0 w 621"/>
                  <a:gd name="T71" fmla="*/ 0 h 2718"/>
                  <a:gd name="T72" fmla="*/ 0 w 621"/>
                  <a:gd name="T73" fmla="*/ 0 h 2718"/>
                  <a:gd name="T74" fmla="*/ 0 w 621"/>
                  <a:gd name="T75" fmla="*/ 0 h 2718"/>
                  <a:gd name="T76" fmla="*/ 0 w 621"/>
                  <a:gd name="T77" fmla="*/ 0 h 2718"/>
                  <a:gd name="T78" fmla="*/ 0 w 621"/>
                  <a:gd name="T79" fmla="*/ 0 h 2718"/>
                  <a:gd name="T80" fmla="*/ 0 w 621"/>
                  <a:gd name="T81" fmla="*/ 0 h 2718"/>
                  <a:gd name="T82" fmla="*/ 0 w 621"/>
                  <a:gd name="T83" fmla="*/ 0 h 2718"/>
                  <a:gd name="T84" fmla="*/ 0 w 621"/>
                  <a:gd name="T85" fmla="*/ 0 h 2718"/>
                  <a:gd name="T86" fmla="*/ 0 w 621"/>
                  <a:gd name="T87" fmla="*/ 0 h 2718"/>
                  <a:gd name="T88" fmla="*/ 0 w 621"/>
                  <a:gd name="T89" fmla="*/ 0 h 2718"/>
                  <a:gd name="T90" fmla="*/ 0 w 621"/>
                  <a:gd name="T91" fmla="*/ 0 h 2718"/>
                  <a:gd name="T92" fmla="*/ 0 w 621"/>
                  <a:gd name="T93" fmla="*/ 0 h 2718"/>
                  <a:gd name="T94" fmla="*/ 0 w 621"/>
                  <a:gd name="T95" fmla="*/ 0 h 2718"/>
                  <a:gd name="T96" fmla="*/ 0 w 621"/>
                  <a:gd name="T97" fmla="*/ 0 h 2718"/>
                  <a:gd name="T98" fmla="*/ 0 w 621"/>
                  <a:gd name="T99" fmla="*/ 0 h 2718"/>
                  <a:gd name="T100" fmla="*/ 0 w 621"/>
                  <a:gd name="T101" fmla="*/ 0 h 2718"/>
                  <a:gd name="T102" fmla="*/ 0 w 621"/>
                  <a:gd name="T103" fmla="*/ 0 h 2718"/>
                  <a:gd name="T104" fmla="*/ 0 w 621"/>
                  <a:gd name="T105" fmla="*/ 0 h 2718"/>
                  <a:gd name="T106" fmla="*/ 0 w 621"/>
                  <a:gd name="T107" fmla="*/ 0 h 2718"/>
                  <a:gd name="T108" fmla="*/ 0 w 621"/>
                  <a:gd name="T109" fmla="*/ 0 h 2718"/>
                  <a:gd name="T110" fmla="*/ 0 w 621"/>
                  <a:gd name="T111" fmla="*/ 0 h 2718"/>
                  <a:gd name="T112" fmla="*/ 0 w 621"/>
                  <a:gd name="T113" fmla="*/ 0 h 271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21"/>
                  <a:gd name="T172" fmla="*/ 0 h 2718"/>
                  <a:gd name="T173" fmla="*/ 621 w 621"/>
                  <a:gd name="T174" fmla="*/ 2718 h 271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21" h="2718">
                    <a:moveTo>
                      <a:pt x="621" y="0"/>
                    </a:moveTo>
                    <a:lnTo>
                      <a:pt x="586" y="23"/>
                    </a:lnTo>
                    <a:lnTo>
                      <a:pt x="563" y="47"/>
                    </a:lnTo>
                    <a:lnTo>
                      <a:pt x="528" y="70"/>
                    </a:lnTo>
                    <a:lnTo>
                      <a:pt x="493" y="94"/>
                    </a:lnTo>
                    <a:lnTo>
                      <a:pt x="457" y="117"/>
                    </a:lnTo>
                    <a:lnTo>
                      <a:pt x="422" y="129"/>
                    </a:lnTo>
                    <a:lnTo>
                      <a:pt x="387" y="152"/>
                    </a:lnTo>
                    <a:lnTo>
                      <a:pt x="352" y="176"/>
                    </a:lnTo>
                    <a:lnTo>
                      <a:pt x="316" y="187"/>
                    </a:lnTo>
                    <a:lnTo>
                      <a:pt x="281" y="211"/>
                    </a:lnTo>
                    <a:lnTo>
                      <a:pt x="246" y="223"/>
                    </a:lnTo>
                    <a:lnTo>
                      <a:pt x="212" y="246"/>
                    </a:lnTo>
                    <a:lnTo>
                      <a:pt x="176" y="258"/>
                    </a:lnTo>
                    <a:lnTo>
                      <a:pt x="129" y="269"/>
                    </a:lnTo>
                    <a:lnTo>
                      <a:pt x="95" y="282"/>
                    </a:lnTo>
                    <a:lnTo>
                      <a:pt x="47" y="282"/>
                    </a:lnTo>
                    <a:lnTo>
                      <a:pt x="47" y="468"/>
                    </a:lnTo>
                    <a:lnTo>
                      <a:pt x="35" y="656"/>
                    </a:lnTo>
                    <a:lnTo>
                      <a:pt x="35" y="832"/>
                    </a:lnTo>
                    <a:lnTo>
                      <a:pt x="24" y="1019"/>
                    </a:lnTo>
                    <a:lnTo>
                      <a:pt x="24" y="1207"/>
                    </a:lnTo>
                    <a:lnTo>
                      <a:pt x="12" y="1383"/>
                    </a:lnTo>
                    <a:lnTo>
                      <a:pt x="0" y="1569"/>
                    </a:lnTo>
                    <a:lnTo>
                      <a:pt x="0" y="1746"/>
                    </a:lnTo>
                    <a:lnTo>
                      <a:pt x="0" y="1874"/>
                    </a:lnTo>
                    <a:lnTo>
                      <a:pt x="12" y="1991"/>
                    </a:lnTo>
                    <a:lnTo>
                      <a:pt x="12" y="2109"/>
                    </a:lnTo>
                    <a:lnTo>
                      <a:pt x="24" y="2238"/>
                    </a:lnTo>
                    <a:lnTo>
                      <a:pt x="35" y="2355"/>
                    </a:lnTo>
                    <a:lnTo>
                      <a:pt x="47" y="2473"/>
                    </a:lnTo>
                    <a:lnTo>
                      <a:pt x="71" y="2590"/>
                    </a:lnTo>
                    <a:lnTo>
                      <a:pt x="95" y="2718"/>
                    </a:lnTo>
                    <a:lnTo>
                      <a:pt x="117" y="2718"/>
                    </a:lnTo>
                    <a:lnTo>
                      <a:pt x="153" y="2718"/>
                    </a:lnTo>
                    <a:lnTo>
                      <a:pt x="176" y="2718"/>
                    </a:lnTo>
                    <a:lnTo>
                      <a:pt x="212" y="2718"/>
                    </a:lnTo>
                    <a:lnTo>
                      <a:pt x="235" y="2718"/>
                    </a:lnTo>
                    <a:lnTo>
                      <a:pt x="270" y="2718"/>
                    </a:lnTo>
                    <a:lnTo>
                      <a:pt x="294" y="2718"/>
                    </a:lnTo>
                    <a:lnTo>
                      <a:pt x="329" y="2718"/>
                    </a:lnTo>
                    <a:lnTo>
                      <a:pt x="352" y="2718"/>
                    </a:lnTo>
                    <a:lnTo>
                      <a:pt x="387" y="2718"/>
                    </a:lnTo>
                    <a:lnTo>
                      <a:pt x="411" y="2718"/>
                    </a:lnTo>
                    <a:lnTo>
                      <a:pt x="446" y="2707"/>
                    </a:lnTo>
                    <a:lnTo>
                      <a:pt x="469" y="2707"/>
                    </a:lnTo>
                    <a:lnTo>
                      <a:pt x="504" y="2707"/>
                    </a:lnTo>
                    <a:lnTo>
                      <a:pt x="528" y="2707"/>
                    </a:lnTo>
                    <a:lnTo>
                      <a:pt x="563" y="2694"/>
                    </a:lnTo>
                    <a:lnTo>
                      <a:pt x="551" y="2355"/>
                    </a:lnTo>
                    <a:lnTo>
                      <a:pt x="563" y="2015"/>
                    </a:lnTo>
                    <a:lnTo>
                      <a:pt x="563" y="1675"/>
                    </a:lnTo>
                    <a:lnTo>
                      <a:pt x="575" y="1336"/>
                    </a:lnTo>
                    <a:lnTo>
                      <a:pt x="586" y="996"/>
                    </a:lnTo>
                    <a:lnTo>
                      <a:pt x="597" y="667"/>
                    </a:lnTo>
                    <a:lnTo>
                      <a:pt x="610" y="340"/>
                    </a:lnTo>
                    <a:lnTo>
                      <a:pt x="621" y="0"/>
                    </a:lnTo>
                    <a:close/>
                  </a:path>
                </a:pathLst>
              </a:custGeom>
              <a:solidFill>
                <a:srgbClr val="B7B7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55" name="Freeform 194"/>
              <p:cNvSpPr>
                <a:spLocks/>
              </p:cNvSpPr>
              <p:nvPr/>
            </p:nvSpPr>
            <p:spPr bwMode="auto">
              <a:xfrm>
                <a:off x="1662" y="1757"/>
                <a:ext cx="299" cy="158"/>
              </a:xfrm>
              <a:custGeom>
                <a:avLst/>
                <a:gdLst>
                  <a:gd name="T0" fmla="*/ 1 w 598"/>
                  <a:gd name="T1" fmla="*/ 1 h 316"/>
                  <a:gd name="T2" fmla="*/ 1 w 598"/>
                  <a:gd name="T3" fmla="*/ 1 h 316"/>
                  <a:gd name="T4" fmla="*/ 1 w 598"/>
                  <a:gd name="T5" fmla="*/ 1 h 316"/>
                  <a:gd name="T6" fmla="*/ 1 w 598"/>
                  <a:gd name="T7" fmla="*/ 1 h 316"/>
                  <a:gd name="T8" fmla="*/ 1 w 598"/>
                  <a:gd name="T9" fmla="*/ 1 h 316"/>
                  <a:gd name="T10" fmla="*/ 1 w 598"/>
                  <a:gd name="T11" fmla="*/ 1 h 316"/>
                  <a:gd name="T12" fmla="*/ 1 w 598"/>
                  <a:gd name="T13" fmla="*/ 1 h 316"/>
                  <a:gd name="T14" fmla="*/ 1 w 598"/>
                  <a:gd name="T15" fmla="*/ 1 h 316"/>
                  <a:gd name="T16" fmla="*/ 1 w 598"/>
                  <a:gd name="T17" fmla="*/ 1 h 316"/>
                  <a:gd name="T18" fmla="*/ 1 w 598"/>
                  <a:gd name="T19" fmla="*/ 1 h 316"/>
                  <a:gd name="T20" fmla="*/ 1 w 598"/>
                  <a:gd name="T21" fmla="*/ 1 h 316"/>
                  <a:gd name="T22" fmla="*/ 1 w 598"/>
                  <a:gd name="T23" fmla="*/ 1 h 316"/>
                  <a:gd name="T24" fmla="*/ 1 w 598"/>
                  <a:gd name="T25" fmla="*/ 1 h 316"/>
                  <a:gd name="T26" fmla="*/ 1 w 598"/>
                  <a:gd name="T27" fmla="*/ 1 h 316"/>
                  <a:gd name="T28" fmla="*/ 1 w 598"/>
                  <a:gd name="T29" fmla="*/ 1 h 316"/>
                  <a:gd name="T30" fmla="*/ 1 w 598"/>
                  <a:gd name="T31" fmla="*/ 1 h 316"/>
                  <a:gd name="T32" fmla="*/ 1 w 598"/>
                  <a:gd name="T33" fmla="*/ 1 h 316"/>
                  <a:gd name="T34" fmla="*/ 1 w 598"/>
                  <a:gd name="T35" fmla="*/ 1 h 316"/>
                  <a:gd name="T36" fmla="*/ 1 w 598"/>
                  <a:gd name="T37" fmla="*/ 0 h 316"/>
                  <a:gd name="T38" fmla="*/ 1 w 598"/>
                  <a:gd name="T39" fmla="*/ 1 h 316"/>
                  <a:gd name="T40" fmla="*/ 1 w 598"/>
                  <a:gd name="T41" fmla="*/ 1 h 316"/>
                  <a:gd name="T42" fmla="*/ 1 w 598"/>
                  <a:gd name="T43" fmla="*/ 1 h 316"/>
                  <a:gd name="T44" fmla="*/ 1 w 598"/>
                  <a:gd name="T45" fmla="*/ 1 h 316"/>
                  <a:gd name="T46" fmla="*/ 1 w 598"/>
                  <a:gd name="T47" fmla="*/ 1 h 316"/>
                  <a:gd name="T48" fmla="*/ 1 w 598"/>
                  <a:gd name="T49" fmla="*/ 1 h 316"/>
                  <a:gd name="T50" fmla="*/ 1 w 598"/>
                  <a:gd name="T51" fmla="*/ 1 h 316"/>
                  <a:gd name="T52" fmla="*/ 1 w 598"/>
                  <a:gd name="T53" fmla="*/ 1 h 316"/>
                  <a:gd name="T54" fmla="*/ 1 w 598"/>
                  <a:gd name="T55" fmla="*/ 1 h 316"/>
                  <a:gd name="T56" fmla="*/ 1 w 598"/>
                  <a:gd name="T57" fmla="*/ 1 h 316"/>
                  <a:gd name="T58" fmla="*/ 1 w 598"/>
                  <a:gd name="T59" fmla="*/ 1 h 316"/>
                  <a:gd name="T60" fmla="*/ 1 w 598"/>
                  <a:gd name="T61" fmla="*/ 1 h 316"/>
                  <a:gd name="T62" fmla="*/ 1 w 598"/>
                  <a:gd name="T63" fmla="*/ 1 h 316"/>
                  <a:gd name="T64" fmla="*/ 1 w 598"/>
                  <a:gd name="T65" fmla="*/ 1 h 316"/>
                  <a:gd name="T66" fmla="*/ 1 w 598"/>
                  <a:gd name="T67" fmla="*/ 1 h 316"/>
                  <a:gd name="T68" fmla="*/ 1 w 598"/>
                  <a:gd name="T69" fmla="*/ 1 h 316"/>
                  <a:gd name="T70" fmla="*/ 0 w 598"/>
                  <a:gd name="T71" fmla="*/ 1 h 316"/>
                  <a:gd name="T72" fmla="*/ 1 w 598"/>
                  <a:gd name="T73" fmla="*/ 1 h 316"/>
                  <a:gd name="T74" fmla="*/ 0 w 598"/>
                  <a:gd name="T75" fmla="*/ 1 h 316"/>
                  <a:gd name="T76" fmla="*/ 0 w 598"/>
                  <a:gd name="T77" fmla="*/ 1 h 316"/>
                  <a:gd name="T78" fmla="*/ 0 w 598"/>
                  <a:gd name="T79" fmla="*/ 1 h 316"/>
                  <a:gd name="T80" fmla="*/ 1 w 598"/>
                  <a:gd name="T81" fmla="*/ 1 h 316"/>
                  <a:gd name="T82" fmla="*/ 1 w 598"/>
                  <a:gd name="T83" fmla="*/ 1 h 31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98"/>
                  <a:gd name="T127" fmla="*/ 0 h 316"/>
                  <a:gd name="T128" fmla="*/ 598 w 598"/>
                  <a:gd name="T129" fmla="*/ 316 h 31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98" h="316">
                    <a:moveTo>
                      <a:pt x="24" y="294"/>
                    </a:moveTo>
                    <a:lnTo>
                      <a:pt x="12" y="316"/>
                    </a:lnTo>
                    <a:lnTo>
                      <a:pt x="60" y="305"/>
                    </a:lnTo>
                    <a:lnTo>
                      <a:pt x="94" y="294"/>
                    </a:lnTo>
                    <a:lnTo>
                      <a:pt x="141" y="281"/>
                    </a:lnTo>
                    <a:lnTo>
                      <a:pt x="177" y="270"/>
                    </a:lnTo>
                    <a:lnTo>
                      <a:pt x="211" y="246"/>
                    </a:lnTo>
                    <a:lnTo>
                      <a:pt x="259" y="235"/>
                    </a:lnTo>
                    <a:lnTo>
                      <a:pt x="294" y="212"/>
                    </a:lnTo>
                    <a:lnTo>
                      <a:pt x="328" y="199"/>
                    </a:lnTo>
                    <a:lnTo>
                      <a:pt x="363" y="176"/>
                    </a:lnTo>
                    <a:lnTo>
                      <a:pt x="399" y="153"/>
                    </a:lnTo>
                    <a:lnTo>
                      <a:pt x="434" y="129"/>
                    </a:lnTo>
                    <a:lnTo>
                      <a:pt x="469" y="106"/>
                    </a:lnTo>
                    <a:lnTo>
                      <a:pt x="493" y="95"/>
                    </a:lnTo>
                    <a:lnTo>
                      <a:pt x="528" y="71"/>
                    </a:lnTo>
                    <a:lnTo>
                      <a:pt x="562" y="47"/>
                    </a:lnTo>
                    <a:lnTo>
                      <a:pt x="598" y="24"/>
                    </a:lnTo>
                    <a:lnTo>
                      <a:pt x="586" y="0"/>
                    </a:lnTo>
                    <a:lnTo>
                      <a:pt x="551" y="24"/>
                    </a:lnTo>
                    <a:lnTo>
                      <a:pt x="516" y="47"/>
                    </a:lnTo>
                    <a:lnTo>
                      <a:pt x="481" y="71"/>
                    </a:lnTo>
                    <a:lnTo>
                      <a:pt x="445" y="95"/>
                    </a:lnTo>
                    <a:lnTo>
                      <a:pt x="411" y="117"/>
                    </a:lnTo>
                    <a:lnTo>
                      <a:pt x="387" y="129"/>
                    </a:lnTo>
                    <a:lnTo>
                      <a:pt x="352" y="153"/>
                    </a:lnTo>
                    <a:lnTo>
                      <a:pt x="317" y="176"/>
                    </a:lnTo>
                    <a:lnTo>
                      <a:pt x="281" y="188"/>
                    </a:lnTo>
                    <a:lnTo>
                      <a:pt x="246" y="212"/>
                    </a:lnTo>
                    <a:lnTo>
                      <a:pt x="211" y="223"/>
                    </a:lnTo>
                    <a:lnTo>
                      <a:pt x="164" y="246"/>
                    </a:lnTo>
                    <a:lnTo>
                      <a:pt x="129" y="258"/>
                    </a:lnTo>
                    <a:lnTo>
                      <a:pt x="94" y="270"/>
                    </a:lnTo>
                    <a:lnTo>
                      <a:pt x="60" y="281"/>
                    </a:lnTo>
                    <a:lnTo>
                      <a:pt x="12" y="281"/>
                    </a:lnTo>
                    <a:lnTo>
                      <a:pt x="0" y="294"/>
                    </a:lnTo>
                    <a:lnTo>
                      <a:pt x="12" y="281"/>
                    </a:lnTo>
                    <a:lnTo>
                      <a:pt x="0" y="294"/>
                    </a:lnTo>
                    <a:lnTo>
                      <a:pt x="0" y="305"/>
                    </a:lnTo>
                    <a:lnTo>
                      <a:pt x="12" y="316"/>
                    </a:lnTo>
                    <a:lnTo>
                      <a:pt x="24" y="29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56" name="Freeform 195"/>
              <p:cNvSpPr>
                <a:spLocks/>
              </p:cNvSpPr>
              <p:nvPr/>
            </p:nvSpPr>
            <p:spPr bwMode="auto">
              <a:xfrm>
                <a:off x="1639" y="1903"/>
                <a:ext cx="35" cy="738"/>
              </a:xfrm>
              <a:custGeom>
                <a:avLst/>
                <a:gdLst>
                  <a:gd name="T0" fmla="*/ 1 w 70"/>
                  <a:gd name="T1" fmla="*/ 1 h 1475"/>
                  <a:gd name="T2" fmla="*/ 1 w 70"/>
                  <a:gd name="T3" fmla="*/ 1 h 1475"/>
                  <a:gd name="T4" fmla="*/ 1 w 70"/>
                  <a:gd name="T5" fmla="*/ 1 h 1475"/>
                  <a:gd name="T6" fmla="*/ 1 w 70"/>
                  <a:gd name="T7" fmla="*/ 1 h 1475"/>
                  <a:gd name="T8" fmla="*/ 1 w 70"/>
                  <a:gd name="T9" fmla="*/ 1 h 1475"/>
                  <a:gd name="T10" fmla="*/ 1 w 70"/>
                  <a:gd name="T11" fmla="*/ 1 h 1475"/>
                  <a:gd name="T12" fmla="*/ 1 w 70"/>
                  <a:gd name="T13" fmla="*/ 1 h 1475"/>
                  <a:gd name="T14" fmla="*/ 1 w 70"/>
                  <a:gd name="T15" fmla="*/ 1 h 1475"/>
                  <a:gd name="T16" fmla="*/ 1 w 70"/>
                  <a:gd name="T17" fmla="*/ 1 h 1475"/>
                  <a:gd name="T18" fmla="*/ 1 w 70"/>
                  <a:gd name="T19" fmla="*/ 0 h 1475"/>
                  <a:gd name="T20" fmla="*/ 1 w 70"/>
                  <a:gd name="T21" fmla="*/ 0 h 1475"/>
                  <a:gd name="T22" fmla="*/ 1 w 70"/>
                  <a:gd name="T23" fmla="*/ 1 h 1475"/>
                  <a:gd name="T24" fmla="*/ 1 w 70"/>
                  <a:gd name="T25" fmla="*/ 1 h 1475"/>
                  <a:gd name="T26" fmla="*/ 1 w 70"/>
                  <a:gd name="T27" fmla="*/ 1 h 1475"/>
                  <a:gd name="T28" fmla="*/ 1 w 70"/>
                  <a:gd name="T29" fmla="*/ 1 h 1475"/>
                  <a:gd name="T30" fmla="*/ 1 w 70"/>
                  <a:gd name="T31" fmla="*/ 1 h 1475"/>
                  <a:gd name="T32" fmla="*/ 1 w 70"/>
                  <a:gd name="T33" fmla="*/ 1 h 1475"/>
                  <a:gd name="T34" fmla="*/ 0 w 70"/>
                  <a:gd name="T35" fmla="*/ 1 h 1475"/>
                  <a:gd name="T36" fmla="*/ 0 w 70"/>
                  <a:gd name="T37" fmla="*/ 1 h 1475"/>
                  <a:gd name="T38" fmla="*/ 0 w 70"/>
                  <a:gd name="T39" fmla="*/ 1 h 1475"/>
                  <a:gd name="T40" fmla="*/ 0 w 70"/>
                  <a:gd name="T41" fmla="*/ 1 h 1475"/>
                  <a:gd name="T42" fmla="*/ 0 w 70"/>
                  <a:gd name="T43" fmla="*/ 1 h 1475"/>
                  <a:gd name="T44" fmla="*/ 1 w 70"/>
                  <a:gd name="T45" fmla="*/ 1 h 1475"/>
                  <a:gd name="T46" fmla="*/ 1 w 70"/>
                  <a:gd name="T47" fmla="*/ 1 h 1475"/>
                  <a:gd name="T48" fmla="*/ 1 w 70"/>
                  <a:gd name="T49" fmla="*/ 1 h 1475"/>
                  <a:gd name="T50" fmla="*/ 1 w 70"/>
                  <a:gd name="T51" fmla="*/ 1 h 147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1475"/>
                  <a:gd name="T80" fmla="*/ 70 w 70"/>
                  <a:gd name="T81" fmla="*/ 1475 h 147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1475">
                    <a:moveTo>
                      <a:pt x="23" y="1464"/>
                    </a:moveTo>
                    <a:lnTo>
                      <a:pt x="23" y="1464"/>
                    </a:lnTo>
                    <a:lnTo>
                      <a:pt x="35" y="1287"/>
                    </a:lnTo>
                    <a:lnTo>
                      <a:pt x="35" y="1101"/>
                    </a:lnTo>
                    <a:lnTo>
                      <a:pt x="46" y="925"/>
                    </a:lnTo>
                    <a:lnTo>
                      <a:pt x="46" y="737"/>
                    </a:lnTo>
                    <a:lnTo>
                      <a:pt x="58" y="550"/>
                    </a:lnTo>
                    <a:lnTo>
                      <a:pt x="58" y="374"/>
                    </a:lnTo>
                    <a:lnTo>
                      <a:pt x="70" y="186"/>
                    </a:lnTo>
                    <a:lnTo>
                      <a:pt x="70" y="0"/>
                    </a:lnTo>
                    <a:lnTo>
                      <a:pt x="46" y="0"/>
                    </a:lnTo>
                    <a:lnTo>
                      <a:pt x="46" y="186"/>
                    </a:lnTo>
                    <a:lnTo>
                      <a:pt x="35" y="374"/>
                    </a:lnTo>
                    <a:lnTo>
                      <a:pt x="35" y="550"/>
                    </a:lnTo>
                    <a:lnTo>
                      <a:pt x="23" y="737"/>
                    </a:lnTo>
                    <a:lnTo>
                      <a:pt x="11" y="925"/>
                    </a:lnTo>
                    <a:lnTo>
                      <a:pt x="11" y="1101"/>
                    </a:lnTo>
                    <a:lnTo>
                      <a:pt x="0" y="1287"/>
                    </a:lnTo>
                    <a:lnTo>
                      <a:pt x="0" y="1464"/>
                    </a:lnTo>
                    <a:lnTo>
                      <a:pt x="0" y="1475"/>
                    </a:lnTo>
                    <a:lnTo>
                      <a:pt x="11" y="1475"/>
                    </a:lnTo>
                    <a:lnTo>
                      <a:pt x="23" y="1475"/>
                    </a:lnTo>
                    <a:lnTo>
                      <a:pt x="23" y="146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57" name="Freeform 196"/>
              <p:cNvSpPr>
                <a:spLocks/>
              </p:cNvSpPr>
              <p:nvPr/>
            </p:nvSpPr>
            <p:spPr bwMode="auto">
              <a:xfrm>
                <a:off x="1639" y="2636"/>
                <a:ext cx="58" cy="492"/>
              </a:xfrm>
              <a:custGeom>
                <a:avLst/>
                <a:gdLst>
                  <a:gd name="T0" fmla="*/ 0 w 117"/>
                  <a:gd name="T1" fmla="*/ 1 h 984"/>
                  <a:gd name="T2" fmla="*/ 0 w 117"/>
                  <a:gd name="T3" fmla="*/ 1 h 984"/>
                  <a:gd name="T4" fmla="*/ 0 w 117"/>
                  <a:gd name="T5" fmla="*/ 1 h 984"/>
                  <a:gd name="T6" fmla="*/ 0 w 117"/>
                  <a:gd name="T7" fmla="*/ 1 h 984"/>
                  <a:gd name="T8" fmla="*/ 0 w 117"/>
                  <a:gd name="T9" fmla="*/ 1 h 984"/>
                  <a:gd name="T10" fmla="*/ 0 w 117"/>
                  <a:gd name="T11" fmla="*/ 1 h 984"/>
                  <a:gd name="T12" fmla="*/ 0 w 117"/>
                  <a:gd name="T13" fmla="*/ 1 h 984"/>
                  <a:gd name="T14" fmla="*/ 0 w 117"/>
                  <a:gd name="T15" fmla="*/ 1 h 984"/>
                  <a:gd name="T16" fmla="*/ 0 w 117"/>
                  <a:gd name="T17" fmla="*/ 1 h 984"/>
                  <a:gd name="T18" fmla="*/ 0 w 117"/>
                  <a:gd name="T19" fmla="*/ 0 h 984"/>
                  <a:gd name="T20" fmla="*/ 0 w 117"/>
                  <a:gd name="T21" fmla="*/ 0 h 984"/>
                  <a:gd name="T22" fmla="*/ 0 w 117"/>
                  <a:gd name="T23" fmla="*/ 1 h 984"/>
                  <a:gd name="T24" fmla="*/ 0 w 117"/>
                  <a:gd name="T25" fmla="*/ 1 h 984"/>
                  <a:gd name="T26" fmla="*/ 0 w 117"/>
                  <a:gd name="T27" fmla="*/ 1 h 984"/>
                  <a:gd name="T28" fmla="*/ 0 w 117"/>
                  <a:gd name="T29" fmla="*/ 1 h 984"/>
                  <a:gd name="T30" fmla="*/ 0 w 117"/>
                  <a:gd name="T31" fmla="*/ 1 h 984"/>
                  <a:gd name="T32" fmla="*/ 0 w 117"/>
                  <a:gd name="T33" fmla="*/ 1 h 984"/>
                  <a:gd name="T34" fmla="*/ 0 w 117"/>
                  <a:gd name="T35" fmla="*/ 1 h 984"/>
                  <a:gd name="T36" fmla="*/ 0 w 117"/>
                  <a:gd name="T37" fmla="*/ 1 h 984"/>
                  <a:gd name="T38" fmla="*/ 0 w 117"/>
                  <a:gd name="T39" fmla="*/ 1 h 984"/>
                  <a:gd name="T40" fmla="*/ 0 w 117"/>
                  <a:gd name="T41" fmla="*/ 1 h 984"/>
                  <a:gd name="T42" fmla="*/ 0 w 117"/>
                  <a:gd name="T43" fmla="*/ 1 h 984"/>
                  <a:gd name="T44" fmla="*/ 0 w 117"/>
                  <a:gd name="T45" fmla="*/ 1 h 984"/>
                  <a:gd name="T46" fmla="*/ 0 w 117"/>
                  <a:gd name="T47" fmla="*/ 1 h 984"/>
                  <a:gd name="T48" fmla="*/ 0 w 117"/>
                  <a:gd name="T49" fmla="*/ 1 h 984"/>
                  <a:gd name="T50" fmla="*/ 0 w 117"/>
                  <a:gd name="T51" fmla="*/ 1 h 98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984"/>
                  <a:gd name="T80" fmla="*/ 117 w 117"/>
                  <a:gd name="T81" fmla="*/ 984 h 98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984">
                    <a:moveTo>
                      <a:pt x="106" y="961"/>
                    </a:moveTo>
                    <a:lnTo>
                      <a:pt x="117" y="961"/>
                    </a:lnTo>
                    <a:lnTo>
                      <a:pt x="93" y="844"/>
                    </a:lnTo>
                    <a:lnTo>
                      <a:pt x="82" y="727"/>
                    </a:lnTo>
                    <a:lnTo>
                      <a:pt x="58" y="609"/>
                    </a:lnTo>
                    <a:lnTo>
                      <a:pt x="46" y="492"/>
                    </a:lnTo>
                    <a:lnTo>
                      <a:pt x="35" y="363"/>
                    </a:lnTo>
                    <a:lnTo>
                      <a:pt x="35" y="245"/>
                    </a:lnTo>
                    <a:lnTo>
                      <a:pt x="23" y="128"/>
                    </a:lnTo>
                    <a:lnTo>
                      <a:pt x="23" y="0"/>
                    </a:lnTo>
                    <a:lnTo>
                      <a:pt x="0" y="0"/>
                    </a:lnTo>
                    <a:lnTo>
                      <a:pt x="0" y="128"/>
                    </a:lnTo>
                    <a:lnTo>
                      <a:pt x="11" y="245"/>
                    </a:lnTo>
                    <a:lnTo>
                      <a:pt x="11" y="363"/>
                    </a:lnTo>
                    <a:lnTo>
                      <a:pt x="23" y="492"/>
                    </a:lnTo>
                    <a:lnTo>
                      <a:pt x="35" y="609"/>
                    </a:lnTo>
                    <a:lnTo>
                      <a:pt x="46" y="727"/>
                    </a:lnTo>
                    <a:lnTo>
                      <a:pt x="70" y="855"/>
                    </a:lnTo>
                    <a:lnTo>
                      <a:pt x="93" y="972"/>
                    </a:lnTo>
                    <a:lnTo>
                      <a:pt x="106" y="984"/>
                    </a:lnTo>
                    <a:lnTo>
                      <a:pt x="93" y="972"/>
                    </a:lnTo>
                    <a:lnTo>
                      <a:pt x="106" y="984"/>
                    </a:lnTo>
                    <a:lnTo>
                      <a:pt x="117" y="972"/>
                    </a:lnTo>
                    <a:lnTo>
                      <a:pt x="117" y="961"/>
                    </a:lnTo>
                    <a:lnTo>
                      <a:pt x="106" y="96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58" name="Freeform 197"/>
              <p:cNvSpPr>
                <a:spLocks/>
              </p:cNvSpPr>
              <p:nvPr/>
            </p:nvSpPr>
            <p:spPr bwMode="auto">
              <a:xfrm>
                <a:off x="1692" y="3104"/>
                <a:ext cx="240" cy="24"/>
              </a:xfrm>
              <a:custGeom>
                <a:avLst/>
                <a:gdLst>
                  <a:gd name="T0" fmla="*/ 1 w 480"/>
                  <a:gd name="T1" fmla="*/ 1 h 47"/>
                  <a:gd name="T2" fmla="*/ 1 w 480"/>
                  <a:gd name="T3" fmla="*/ 0 h 47"/>
                  <a:gd name="T4" fmla="*/ 1 w 480"/>
                  <a:gd name="T5" fmla="*/ 0 h 47"/>
                  <a:gd name="T6" fmla="*/ 1 w 480"/>
                  <a:gd name="T7" fmla="*/ 1 h 47"/>
                  <a:gd name="T8" fmla="*/ 1 w 480"/>
                  <a:gd name="T9" fmla="*/ 1 h 47"/>
                  <a:gd name="T10" fmla="*/ 1 w 480"/>
                  <a:gd name="T11" fmla="*/ 1 h 47"/>
                  <a:gd name="T12" fmla="*/ 1 w 480"/>
                  <a:gd name="T13" fmla="*/ 1 h 47"/>
                  <a:gd name="T14" fmla="*/ 1 w 480"/>
                  <a:gd name="T15" fmla="*/ 1 h 47"/>
                  <a:gd name="T16" fmla="*/ 1 w 480"/>
                  <a:gd name="T17" fmla="*/ 1 h 47"/>
                  <a:gd name="T18" fmla="*/ 1 w 480"/>
                  <a:gd name="T19" fmla="*/ 1 h 47"/>
                  <a:gd name="T20" fmla="*/ 1 w 480"/>
                  <a:gd name="T21" fmla="*/ 1 h 47"/>
                  <a:gd name="T22" fmla="*/ 1 w 480"/>
                  <a:gd name="T23" fmla="*/ 1 h 47"/>
                  <a:gd name="T24" fmla="*/ 1 w 480"/>
                  <a:gd name="T25" fmla="*/ 1 h 47"/>
                  <a:gd name="T26" fmla="*/ 1 w 480"/>
                  <a:gd name="T27" fmla="*/ 1 h 47"/>
                  <a:gd name="T28" fmla="*/ 1 w 480"/>
                  <a:gd name="T29" fmla="*/ 1 h 47"/>
                  <a:gd name="T30" fmla="*/ 1 w 480"/>
                  <a:gd name="T31" fmla="*/ 1 h 47"/>
                  <a:gd name="T32" fmla="*/ 1 w 480"/>
                  <a:gd name="T33" fmla="*/ 1 h 47"/>
                  <a:gd name="T34" fmla="*/ 0 w 480"/>
                  <a:gd name="T35" fmla="*/ 1 h 47"/>
                  <a:gd name="T36" fmla="*/ 0 w 480"/>
                  <a:gd name="T37" fmla="*/ 1 h 47"/>
                  <a:gd name="T38" fmla="*/ 1 w 480"/>
                  <a:gd name="T39" fmla="*/ 1 h 47"/>
                  <a:gd name="T40" fmla="*/ 1 w 480"/>
                  <a:gd name="T41" fmla="*/ 1 h 47"/>
                  <a:gd name="T42" fmla="*/ 1 w 480"/>
                  <a:gd name="T43" fmla="*/ 1 h 47"/>
                  <a:gd name="T44" fmla="*/ 1 w 480"/>
                  <a:gd name="T45" fmla="*/ 1 h 47"/>
                  <a:gd name="T46" fmla="*/ 1 w 480"/>
                  <a:gd name="T47" fmla="*/ 1 h 47"/>
                  <a:gd name="T48" fmla="*/ 1 w 480"/>
                  <a:gd name="T49" fmla="*/ 1 h 47"/>
                  <a:gd name="T50" fmla="*/ 1 w 480"/>
                  <a:gd name="T51" fmla="*/ 1 h 47"/>
                  <a:gd name="T52" fmla="*/ 1 w 480"/>
                  <a:gd name="T53" fmla="*/ 1 h 47"/>
                  <a:gd name="T54" fmla="*/ 1 w 480"/>
                  <a:gd name="T55" fmla="*/ 1 h 47"/>
                  <a:gd name="T56" fmla="*/ 1 w 480"/>
                  <a:gd name="T57" fmla="*/ 1 h 47"/>
                  <a:gd name="T58" fmla="*/ 1 w 480"/>
                  <a:gd name="T59" fmla="*/ 1 h 47"/>
                  <a:gd name="T60" fmla="*/ 1 w 480"/>
                  <a:gd name="T61" fmla="*/ 1 h 47"/>
                  <a:gd name="T62" fmla="*/ 1 w 480"/>
                  <a:gd name="T63" fmla="*/ 1 h 47"/>
                  <a:gd name="T64" fmla="*/ 1 w 480"/>
                  <a:gd name="T65" fmla="*/ 1 h 47"/>
                  <a:gd name="T66" fmla="*/ 1 w 480"/>
                  <a:gd name="T67" fmla="*/ 1 h 47"/>
                  <a:gd name="T68" fmla="*/ 1 w 480"/>
                  <a:gd name="T69" fmla="*/ 1 h 47"/>
                  <a:gd name="T70" fmla="*/ 1 w 480"/>
                  <a:gd name="T71" fmla="*/ 1 h 47"/>
                  <a:gd name="T72" fmla="*/ 1 w 480"/>
                  <a:gd name="T73" fmla="*/ 1 h 47"/>
                  <a:gd name="T74" fmla="*/ 1 w 480"/>
                  <a:gd name="T75" fmla="*/ 1 h 47"/>
                  <a:gd name="T76" fmla="*/ 1 w 480"/>
                  <a:gd name="T77" fmla="*/ 1 h 47"/>
                  <a:gd name="T78" fmla="*/ 1 w 480"/>
                  <a:gd name="T79" fmla="*/ 0 h 47"/>
                  <a:gd name="T80" fmla="*/ 1 w 480"/>
                  <a:gd name="T81" fmla="*/ 0 h 47"/>
                  <a:gd name="T82" fmla="*/ 1 w 480"/>
                  <a:gd name="T83" fmla="*/ 1 h 4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80"/>
                  <a:gd name="T127" fmla="*/ 0 h 47"/>
                  <a:gd name="T128" fmla="*/ 480 w 480"/>
                  <a:gd name="T129" fmla="*/ 47 h 4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80" h="47">
                    <a:moveTo>
                      <a:pt x="456" y="11"/>
                    </a:moveTo>
                    <a:lnTo>
                      <a:pt x="456" y="0"/>
                    </a:lnTo>
                    <a:lnTo>
                      <a:pt x="433" y="0"/>
                    </a:lnTo>
                    <a:lnTo>
                      <a:pt x="409" y="11"/>
                    </a:lnTo>
                    <a:lnTo>
                      <a:pt x="374" y="11"/>
                    </a:lnTo>
                    <a:lnTo>
                      <a:pt x="351" y="11"/>
                    </a:lnTo>
                    <a:lnTo>
                      <a:pt x="316" y="24"/>
                    </a:lnTo>
                    <a:lnTo>
                      <a:pt x="292" y="24"/>
                    </a:lnTo>
                    <a:lnTo>
                      <a:pt x="257" y="24"/>
                    </a:lnTo>
                    <a:lnTo>
                      <a:pt x="234" y="24"/>
                    </a:lnTo>
                    <a:lnTo>
                      <a:pt x="199" y="24"/>
                    </a:lnTo>
                    <a:lnTo>
                      <a:pt x="175" y="24"/>
                    </a:lnTo>
                    <a:lnTo>
                      <a:pt x="140" y="24"/>
                    </a:lnTo>
                    <a:lnTo>
                      <a:pt x="117" y="24"/>
                    </a:lnTo>
                    <a:lnTo>
                      <a:pt x="81" y="24"/>
                    </a:lnTo>
                    <a:lnTo>
                      <a:pt x="58" y="24"/>
                    </a:lnTo>
                    <a:lnTo>
                      <a:pt x="22" y="24"/>
                    </a:lnTo>
                    <a:lnTo>
                      <a:pt x="0" y="24"/>
                    </a:lnTo>
                    <a:lnTo>
                      <a:pt x="0" y="47"/>
                    </a:lnTo>
                    <a:lnTo>
                      <a:pt x="22" y="47"/>
                    </a:lnTo>
                    <a:lnTo>
                      <a:pt x="58" y="47"/>
                    </a:lnTo>
                    <a:lnTo>
                      <a:pt x="81" y="47"/>
                    </a:lnTo>
                    <a:lnTo>
                      <a:pt x="117" y="47"/>
                    </a:lnTo>
                    <a:lnTo>
                      <a:pt x="140" y="47"/>
                    </a:lnTo>
                    <a:lnTo>
                      <a:pt x="175" y="47"/>
                    </a:lnTo>
                    <a:lnTo>
                      <a:pt x="199" y="47"/>
                    </a:lnTo>
                    <a:lnTo>
                      <a:pt x="234" y="47"/>
                    </a:lnTo>
                    <a:lnTo>
                      <a:pt x="257" y="47"/>
                    </a:lnTo>
                    <a:lnTo>
                      <a:pt x="292" y="47"/>
                    </a:lnTo>
                    <a:lnTo>
                      <a:pt x="316" y="47"/>
                    </a:lnTo>
                    <a:lnTo>
                      <a:pt x="351" y="35"/>
                    </a:lnTo>
                    <a:lnTo>
                      <a:pt x="374" y="35"/>
                    </a:lnTo>
                    <a:lnTo>
                      <a:pt x="409" y="35"/>
                    </a:lnTo>
                    <a:lnTo>
                      <a:pt x="433" y="35"/>
                    </a:lnTo>
                    <a:lnTo>
                      <a:pt x="468" y="24"/>
                    </a:lnTo>
                    <a:lnTo>
                      <a:pt x="480" y="11"/>
                    </a:lnTo>
                    <a:lnTo>
                      <a:pt x="468" y="24"/>
                    </a:lnTo>
                    <a:lnTo>
                      <a:pt x="480" y="11"/>
                    </a:lnTo>
                    <a:lnTo>
                      <a:pt x="468" y="0"/>
                    </a:lnTo>
                    <a:lnTo>
                      <a:pt x="456" y="0"/>
                    </a:lnTo>
                    <a:lnTo>
                      <a:pt x="456"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59" name="Freeform 198"/>
              <p:cNvSpPr>
                <a:spLocks/>
              </p:cNvSpPr>
              <p:nvPr/>
            </p:nvSpPr>
            <p:spPr bwMode="auto">
              <a:xfrm>
                <a:off x="1914" y="1757"/>
                <a:ext cx="47" cy="1353"/>
              </a:xfrm>
              <a:custGeom>
                <a:avLst/>
                <a:gdLst>
                  <a:gd name="T0" fmla="*/ 1 w 94"/>
                  <a:gd name="T1" fmla="*/ 1 h 2706"/>
                  <a:gd name="T2" fmla="*/ 1 w 94"/>
                  <a:gd name="T3" fmla="*/ 1 h 2706"/>
                  <a:gd name="T4" fmla="*/ 1 w 94"/>
                  <a:gd name="T5" fmla="*/ 1 h 2706"/>
                  <a:gd name="T6" fmla="*/ 1 w 94"/>
                  <a:gd name="T7" fmla="*/ 1 h 2706"/>
                  <a:gd name="T8" fmla="*/ 1 w 94"/>
                  <a:gd name="T9" fmla="*/ 1 h 2706"/>
                  <a:gd name="T10" fmla="*/ 1 w 94"/>
                  <a:gd name="T11" fmla="*/ 1 h 2706"/>
                  <a:gd name="T12" fmla="*/ 1 w 94"/>
                  <a:gd name="T13" fmla="*/ 1 h 2706"/>
                  <a:gd name="T14" fmla="*/ 1 w 94"/>
                  <a:gd name="T15" fmla="*/ 1 h 2706"/>
                  <a:gd name="T16" fmla="*/ 0 w 94"/>
                  <a:gd name="T17" fmla="*/ 1 h 2706"/>
                  <a:gd name="T18" fmla="*/ 1 w 94"/>
                  <a:gd name="T19" fmla="*/ 1 h 2706"/>
                  <a:gd name="T20" fmla="*/ 1 w 94"/>
                  <a:gd name="T21" fmla="*/ 1 h 2706"/>
                  <a:gd name="T22" fmla="*/ 1 w 94"/>
                  <a:gd name="T23" fmla="*/ 1 h 2706"/>
                  <a:gd name="T24" fmla="*/ 1 w 94"/>
                  <a:gd name="T25" fmla="*/ 1 h 2706"/>
                  <a:gd name="T26" fmla="*/ 1 w 94"/>
                  <a:gd name="T27" fmla="*/ 1 h 2706"/>
                  <a:gd name="T28" fmla="*/ 1 w 94"/>
                  <a:gd name="T29" fmla="*/ 1 h 2706"/>
                  <a:gd name="T30" fmla="*/ 1 w 94"/>
                  <a:gd name="T31" fmla="*/ 1 h 2706"/>
                  <a:gd name="T32" fmla="*/ 1 w 94"/>
                  <a:gd name="T33" fmla="*/ 1 h 2706"/>
                  <a:gd name="T34" fmla="*/ 1 w 94"/>
                  <a:gd name="T35" fmla="*/ 1 h 2706"/>
                  <a:gd name="T36" fmla="*/ 1 w 94"/>
                  <a:gd name="T37" fmla="*/ 1 h 2706"/>
                  <a:gd name="T38" fmla="*/ 1 w 94"/>
                  <a:gd name="T39" fmla="*/ 0 h 2706"/>
                  <a:gd name="T40" fmla="*/ 1 w 94"/>
                  <a:gd name="T41" fmla="*/ 1 h 2706"/>
                  <a:gd name="T42" fmla="*/ 1 w 94"/>
                  <a:gd name="T43" fmla="*/ 0 h 2706"/>
                  <a:gd name="T44" fmla="*/ 1 w 94"/>
                  <a:gd name="T45" fmla="*/ 0 h 2706"/>
                  <a:gd name="T46" fmla="*/ 1 w 94"/>
                  <a:gd name="T47" fmla="*/ 0 h 2706"/>
                  <a:gd name="T48" fmla="*/ 1 w 94"/>
                  <a:gd name="T49" fmla="*/ 1 h 2706"/>
                  <a:gd name="T50" fmla="*/ 1 w 94"/>
                  <a:gd name="T51" fmla="*/ 1 h 27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4"/>
                  <a:gd name="T79" fmla="*/ 0 h 2706"/>
                  <a:gd name="T80" fmla="*/ 94 w 94"/>
                  <a:gd name="T81" fmla="*/ 2706 h 27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4" h="2706">
                    <a:moveTo>
                      <a:pt x="94" y="24"/>
                    </a:moveTo>
                    <a:lnTo>
                      <a:pt x="71" y="12"/>
                    </a:lnTo>
                    <a:lnTo>
                      <a:pt x="58" y="352"/>
                    </a:lnTo>
                    <a:lnTo>
                      <a:pt x="47" y="679"/>
                    </a:lnTo>
                    <a:lnTo>
                      <a:pt x="36" y="1008"/>
                    </a:lnTo>
                    <a:lnTo>
                      <a:pt x="24" y="1348"/>
                    </a:lnTo>
                    <a:lnTo>
                      <a:pt x="12" y="1687"/>
                    </a:lnTo>
                    <a:lnTo>
                      <a:pt x="12" y="2027"/>
                    </a:lnTo>
                    <a:lnTo>
                      <a:pt x="0" y="2367"/>
                    </a:lnTo>
                    <a:lnTo>
                      <a:pt x="12" y="2706"/>
                    </a:lnTo>
                    <a:lnTo>
                      <a:pt x="36" y="2706"/>
                    </a:lnTo>
                    <a:lnTo>
                      <a:pt x="36" y="2367"/>
                    </a:lnTo>
                    <a:lnTo>
                      <a:pt x="36" y="2027"/>
                    </a:lnTo>
                    <a:lnTo>
                      <a:pt x="36" y="1687"/>
                    </a:lnTo>
                    <a:lnTo>
                      <a:pt x="47" y="1348"/>
                    </a:lnTo>
                    <a:lnTo>
                      <a:pt x="58" y="1008"/>
                    </a:lnTo>
                    <a:lnTo>
                      <a:pt x="71" y="679"/>
                    </a:lnTo>
                    <a:lnTo>
                      <a:pt x="82" y="352"/>
                    </a:lnTo>
                    <a:lnTo>
                      <a:pt x="94" y="12"/>
                    </a:lnTo>
                    <a:lnTo>
                      <a:pt x="82" y="0"/>
                    </a:lnTo>
                    <a:lnTo>
                      <a:pt x="94" y="12"/>
                    </a:lnTo>
                    <a:lnTo>
                      <a:pt x="94" y="0"/>
                    </a:lnTo>
                    <a:lnTo>
                      <a:pt x="82" y="0"/>
                    </a:lnTo>
                    <a:lnTo>
                      <a:pt x="71" y="12"/>
                    </a:lnTo>
                    <a:lnTo>
                      <a:pt x="94"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60" name="Freeform 199"/>
              <p:cNvSpPr>
                <a:spLocks/>
              </p:cNvSpPr>
              <p:nvPr/>
            </p:nvSpPr>
            <p:spPr bwMode="auto">
              <a:xfrm>
                <a:off x="1580" y="1868"/>
                <a:ext cx="164" cy="351"/>
              </a:xfrm>
              <a:custGeom>
                <a:avLst/>
                <a:gdLst>
                  <a:gd name="T0" fmla="*/ 1 w 327"/>
                  <a:gd name="T1" fmla="*/ 0 h 703"/>
                  <a:gd name="T2" fmla="*/ 1 w 327"/>
                  <a:gd name="T3" fmla="*/ 0 h 703"/>
                  <a:gd name="T4" fmla="*/ 1 w 327"/>
                  <a:gd name="T5" fmla="*/ 0 h 703"/>
                  <a:gd name="T6" fmla="*/ 1 w 327"/>
                  <a:gd name="T7" fmla="*/ 0 h 703"/>
                  <a:gd name="T8" fmla="*/ 1 w 327"/>
                  <a:gd name="T9" fmla="*/ 0 h 703"/>
                  <a:gd name="T10" fmla="*/ 1 w 327"/>
                  <a:gd name="T11" fmla="*/ 0 h 703"/>
                  <a:gd name="T12" fmla="*/ 1 w 327"/>
                  <a:gd name="T13" fmla="*/ 0 h 703"/>
                  <a:gd name="T14" fmla="*/ 1 w 327"/>
                  <a:gd name="T15" fmla="*/ 0 h 703"/>
                  <a:gd name="T16" fmla="*/ 1 w 327"/>
                  <a:gd name="T17" fmla="*/ 0 h 703"/>
                  <a:gd name="T18" fmla="*/ 1 w 327"/>
                  <a:gd name="T19" fmla="*/ 0 h 703"/>
                  <a:gd name="T20" fmla="*/ 1 w 327"/>
                  <a:gd name="T21" fmla="*/ 0 h 703"/>
                  <a:gd name="T22" fmla="*/ 1 w 327"/>
                  <a:gd name="T23" fmla="*/ 0 h 703"/>
                  <a:gd name="T24" fmla="*/ 1 w 327"/>
                  <a:gd name="T25" fmla="*/ 0 h 703"/>
                  <a:gd name="T26" fmla="*/ 1 w 327"/>
                  <a:gd name="T27" fmla="*/ 0 h 703"/>
                  <a:gd name="T28" fmla="*/ 1 w 327"/>
                  <a:gd name="T29" fmla="*/ 0 h 703"/>
                  <a:gd name="T30" fmla="*/ 1 w 327"/>
                  <a:gd name="T31" fmla="*/ 0 h 703"/>
                  <a:gd name="T32" fmla="*/ 1 w 327"/>
                  <a:gd name="T33" fmla="*/ 0 h 703"/>
                  <a:gd name="T34" fmla="*/ 1 w 327"/>
                  <a:gd name="T35" fmla="*/ 0 h 703"/>
                  <a:gd name="T36" fmla="*/ 1 w 327"/>
                  <a:gd name="T37" fmla="*/ 0 h 703"/>
                  <a:gd name="T38" fmla="*/ 1 w 327"/>
                  <a:gd name="T39" fmla="*/ 0 h 703"/>
                  <a:gd name="T40" fmla="*/ 1 w 327"/>
                  <a:gd name="T41" fmla="*/ 0 h 703"/>
                  <a:gd name="T42" fmla="*/ 1 w 327"/>
                  <a:gd name="T43" fmla="*/ 0 h 703"/>
                  <a:gd name="T44" fmla="*/ 1 w 327"/>
                  <a:gd name="T45" fmla="*/ 0 h 703"/>
                  <a:gd name="T46" fmla="*/ 1 w 327"/>
                  <a:gd name="T47" fmla="*/ 0 h 703"/>
                  <a:gd name="T48" fmla="*/ 1 w 327"/>
                  <a:gd name="T49" fmla="*/ 0 h 703"/>
                  <a:gd name="T50" fmla="*/ 1 w 327"/>
                  <a:gd name="T51" fmla="*/ 0 h 703"/>
                  <a:gd name="T52" fmla="*/ 1 w 327"/>
                  <a:gd name="T53" fmla="*/ 0 h 703"/>
                  <a:gd name="T54" fmla="*/ 1 w 327"/>
                  <a:gd name="T55" fmla="*/ 0 h 703"/>
                  <a:gd name="T56" fmla="*/ 1 w 327"/>
                  <a:gd name="T57" fmla="*/ 0 h 703"/>
                  <a:gd name="T58" fmla="*/ 1 w 327"/>
                  <a:gd name="T59" fmla="*/ 0 h 703"/>
                  <a:gd name="T60" fmla="*/ 1 w 327"/>
                  <a:gd name="T61" fmla="*/ 0 h 703"/>
                  <a:gd name="T62" fmla="*/ 1 w 327"/>
                  <a:gd name="T63" fmla="*/ 0 h 703"/>
                  <a:gd name="T64" fmla="*/ 1 w 327"/>
                  <a:gd name="T65" fmla="*/ 0 h 703"/>
                  <a:gd name="T66" fmla="*/ 1 w 327"/>
                  <a:gd name="T67" fmla="*/ 0 h 703"/>
                  <a:gd name="T68" fmla="*/ 1 w 327"/>
                  <a:gd name="T69" fmla="*/ 0 h 703"/>
                  <a:gd name="T70" fmla="*/ 1 w 327"/>
                  <a:gd name="T71" fmla="*/ 0 h 703"/>
                  <a:gd name="T72" fmla="*/ 0 w 327"/>
                  <a:gd name="T73" fmla="*/ 0 h 703"/>
                  <a:gd name="T74" fmla="*/ 1 w 327"/>
                  <a:gd name="T75" fmla="*/ 0 h 703"/>
                  <a:gd name="T76" fmla="*/ 1 w 327"/>
                  <a:gd name="T77" fmla="*/ 0 h 703"/>
                  <a:gd name="T78" fmla="*/ 1 w 327"/>
                  <a:gd name="T79" fmla="*/ 0 h 703"/>
                  <a:gd name="T80" fmla="*/ 1 w 327"/>
                  <a:gd name="T81" fmla="*/ 0 h 703"/>
                  <a:gd name="T82" fmla="*/ 1 w 327"/>
                  <a:gd name="T83" fmla="*/ 0 h 703"/>
                  <a:gd name="T84" fmla="*/ 1 w 327"/>
                  <a:gd name="T85" fmla="*/ 0 h 703"/>
                  <a:gd name="T86" fmla="*/ 1 w 327"/>
                  <a:gd name="T87" fmla="*/ 0 h 703"/>
                  <a:gd name="T88" fmla="*/ 1 w 327"/>
                  <a:gd name="T89" fmla="*/ 0 h 70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27"/>
                  <a:gd name="T136" fmla="*/ 0 h 703"/>
                  <a:gd name="T137" fmla="*/ 327 w 327"/>
                  <a:gd name="T138" fmla="*/ 703 h 70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27" h="703">
                    <a:moveTo>
                      <a:pt x="104" y="0"/>
                    </a:moveTo>
                    <a:lnTo>
                      <a:pt x="117" y="0"/>
                    </a:lnTo>
                    <a:lnTo>
                      <a:pt x="128" y="12"/>
                    </a:lnTo>
                    <a:lnTo>
                      <a:pt x="140" y="12"/>
                    </a:lnTo>
                    <a:lnTo>
                      <a:pt x="152" y="23"/>
                    </a:lnTo>
                    <a:lnTo>
                      <a:pt x="163" y="23"/>
                    </a:lnTo>
                    <a:lnTo>
                      <a:pt x="175" y="23"/>
                    </a:lnTo>
                    <a:lnTo>
                      <a:pt x="187" y="35"/>
                    </a:lnTo>
                    <a:lnTo>
                      <a:pt x="199" y="35"/>
                    </a:lnTo>
                    <a:lnTo>
                      <a:pt x="210" y="117"/>
                    </a:lnTo>
                    <a:lnTo>
                      <a:pt x="223" y="199"/>
                    </a:lnTo>
                    <a:lnTo>
                      <a:pt x="245" y="281"/>
                    </a:lnTo>
                    <a:lnTo>
                      <a:pt x="257" y="363"/>
                    </a:lnTo>
                    <a:lnTo>
                      <a:pt x="281" y="456"/>
                    </a:lnTo>
                    <a:lnTo>
                      <a:pt x="304" y="539"/>
                    </a:lnTo>
                    <a:lnTo>
                      <a:pt x="316" y="621"/>
                    </a:lnTo>
                    <a:lnTo>
                      <a:pt x="327" y="703"/>
                    </a:lnTo>
                    <a:lnTo>
                      <a:pt x="304" y="691"/>
                    </a:lnTo>
                    <a:lnTo>
                      <a:pt x="292" y="691"/>
                    </a:lnTo>
                    <a:lnTo>
                      <a:pt x="269" y="679"/>
                    </a:lnTo>
                    <a:lnTo>
                      <a:pt x="245" y="668"/>
                    </a:lnTo>
                    <a:lnTo>
                      <a:pt x="234" y="668"/>
                    </a:lnTo>
                    <a:lnTo>
                      <a:pt x="210" y="655"/>
                    </a:lnTo>
                    <a:lnTo>
                      <a:pt x="187" y="655"/>
                    </a:lnTo>
                    <a:lnTo>
                      <a:pt x="163" y="644"/>
                    </a:lnTo>
                    <a:lnTo>
                      <a:pt x="152" y="644"/>
                    </a:lnTo>
                    <a:lnTo>
                      <a:pt x="128" y="633"/>
                    </a:lnTo>
                    <a:lnTo>
                      <a:pt x="104" y="621"/>
                    </a:lnTo>
                    <a:lnTo>
                      <a:pt x="93" y="621"/>
                    </a:lnTo>
                    <a:lnTo>
                      <a:pt x="70" y="609"/>
                    </a:lnTo>
                    <a:lnTo>
                      <a:pt x="46" y="597"/>
                    </a:lnTo>
                    <a:lnTo>
                      <a:pt x="35" y="597"/>
                    </a:lnTo>
                    <a:lnTo>
                      <a:pt x="11" y="586"/>
                    </a:lnTo>
                    <a:lnTo>
                      <a:pt x="11" y="527"/>
                    </a:lnTo>
                    <a:lnTo>
                      <a:pt x="11" y="456"/>
                    </a:lnTo>
                    <a:lnTo>
                      <a:pt x="11" y="387"/>
                    </a:lnTo>
                    <a:lnTo>
                      <a:pt x="0" y="316"/>
                    </a:lnTo>
                    <a:lnTo>
                      <a:pt x="22" y="281"/>
                    </a:lnTo>
                    <a:lnTo>
                      <a:pt x="35" y="234"/>
                    </a:lnTo>
                    <a:lnTo>
                      <a:pt x="46" y="199"/>
                    </a:lnTo>
                    <a:lnTo>
                      <a:pt x="58" y="164"/>
                    </a:lnTo>
                    <a:lnTo>
                      <a:pt x="70" y="117"/>
                    </a:lnTo>
                    <a:lnTo>
                      <a:pt x="82" y="82"/>
                    </a:lnTo>
                    <a:lnTo>
                      <a:pt x="93" y="47"/>
                    </a:lnTo>
                    <a:lnTo>
                      <a:pt x="104" y="0"/>
                    </a:lnTo>
                    <a:close/>
                  </a:path>
                </a:pathLst>
              </a:custGeom>
              <a:solidFill>
                <a:srgbClr val="B7B7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61" name="Freeform 200"/>
              <p:cNvSpPr>
                <a:spLocks/>
              </p:cNvSpPr>
              <p:nvPr/>
            </p:nvSpPr>
            <p:spPr bwMode="auto">
              <a:xfrm>
                <a:off x="1633" y="1862"/>
                <a:ext cx="53" cy="30"/>
              </a:xfrm>
              <a:custGeom>
                <a:avLst/>
                <a:gdLst>
                  <a:gd name="T0" fmla="*/ 1 w 106"/>
                  <a:gd name="T1" fmla="*/ 1 h 58"/>
                  <a:gd name="T2" fmla="*/ 1 w 106"/>
                  <a:gd name="T3" fmla="*/ 1 h 58"/>
                  <a:gd name="T4" fmla="*/ 1 w 106"/>
                  <a:gd name="T5" fmla="*/ 1 h 58"/>
                  <a:gd name="T6" fmla="*/ 1 w 106"/>
                  <a:gd name="T7" fmla="*/ 1 h 58"/>
                  <a:gd name="T8" fmla="*/ 1 w 106"/>
                  <a:gd name="T9" fmla="*/ 1 h 58"/>
                  <a:gd name="T10" fmla="*/ 1 w 106"/>
                  <a:gd name="T11" fmla="*/ 1 h 58"/>
                  <a:gd name="T12" fmla="*/ 1 w 106"/>
                  <a:gd name="T13" fmla="*/ 1 h 58"/>
                  <a:gd name="T14" fmla="*/ 1 w 106"/>
                  <a:gd name="T15" fmla="*/ 1 h 58"/>
                  <a:gd name="T16" fmla="*/ 1 w 106"/>
                  <a:gd name="T17" fmla="*/ 0 h 58"/>
                  <a:gd name="T18" fmla="*/ 1 w 106"/>
                  <a:gd name="T19" fmla="*/ 0 h 58"/>
                  <a:gd name="T20" fmla="*/ 0 w 106"/>
                  <a:gd name="T21" fmla="*/ 1 h 58"/>
                  <a:gd name="T22" fmla="*/ 1 w 106"/>
                  <a:gd name="T23" fmla="*/ 1 h 58"/>
                  <a:gd name="T24" fmla="*/ 1 w 106"/>
                  <a:gd name="T25" fmla="*/ 1 h 58"/>
                  <a:gd name="T26" fmla="*/ 1 w 106"/>
                  <a:gd name="T27" fmla="*/ 1 h 58"/>
                  <a:gd name="T28" fmla="*/ 1 w 106"/>
                  <a:gd name="T29" fmla="*/ 1 h 58"/>
                  <a:gd name="T30" fmla="*/ 1 w 106"/>
                  <a:gd name="T31" fmla="*/ 1 h 58"/>
                  <a:gd name="T32" fmla="*/ 1 w 106"/>
                  <a:gd name="T33" fmla="*/ 1 h 58"/>
                  <a:gd name="T34" fmla="*/ 1 w 106"/>
                  <a:gd name="T35" fmla="*/ 1 h 58"/>
                  <a:gd name="T36" fmla="*/ 1 w 106"/>
                  <a:gd name="T37" fmla="*/ 1 h 58"/>
                  <a:gd name="T38" fmla="*/ 1 w 106"/>
                  <a:gd name="T39" fmla="*/ 1 h 58"/>
                  <a:gd name="T40" fmla="*/ 1 w 106"/>
                  <a:gd name="T41" fmla="*/ 1 h 58"/>
                  <a:gd name="T42" fmla="*/ 1 w 106"/>
                  <a:gd name="T43" fmla="*/ 1 h 58"/>
                  <a:gd name="T44" fmla="*/ 1 w 106"/>
                  <a:gd name="T45" fmla="*/ 1 h 58"/>
                  <a:gd name="T46" fmla="*/ 1 w 106"/>
                  <a:gd name="T47" fmla="*/ 1 h 58"/>
                  <a:gd name="T48" fmla="*/ 1 w 106"/>
                  <a:gd name="T49" fmla="*/ 1 h 58"/>
                  <a:gd name="T50" fmla="*/ 1 w 106"/>
                  <a:gd name="T51" fmla="*/ 1 h 5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6"/>
                  <a:gd name="T79" fmla="*/ 0 h 58"/>
                  <a:gd name="T80" fmla="*/ 106 w 106"/>
                  <a:gd name="T81" fmla="*/ 58 h 5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6" h="58">
                    <a:moveTo>
                      <a:pt x="106" y="46"/>
                    </a:moveTo>
                    <a:lnTo>
                      <a:pt x="95" y="34"/>
                    </a:lnTo>
                    <a:lnTo>
                      <a:pt x="83" y="34"/>
                    </a:lnTo>
                    <a:lnTo>
                      <a:pt x="71" y="23"/>
                    </a:lnTo>
                    <a:lnTo>
                      <a:pt x="59" y="23"/>
                    </a:lnTo>
                    <a:lnTo>
                      <a:pt x="48" y="23"/>
                    </a:lnTo>
                    <a:lnTo>
                      <a:pt x="36" y="11"/>
                    </a:lnTo>
                    <a:lnTo>
                      <a:pt x="24" y="0"/>
                    </a:lnTo>
                    <a:lnTo>
                      <a:pt x="13" y="0"/>
                    </a:lnTo>
                    <a:lnTo>
                      <a:pt x="0" y="23"/>
                    </a:lnTo>
                    <a:lnTo>
                      <a:pt x="13" y="23"/>
                    </a:lnTo>
                    <a:lnTo>
                      <a:pt x="24" y="34"/>
                    </a:lnTo>
                    <a:lnTo>
                      <a:pt x="36" y="46"/>
                    </a:lnTo>
                    <a:lnTo>
                      <a:pt x="48" y="46"/>
                    </a:lnTo>
                    <a:lnTo>
                      <a:pt x="59" y="46"/>
                    </a:lnTo>
                    <a:lnTo>
                      <a:pt x="71" y="58"/>
                    </a:lnTo>
                    <a:lnTo>
                      <a:pt x="83" y="58"/>
                    </a:lnTo>
                    <a:lnTo>
                      <a:pt x="83" y="46"/>
                    </a:lnTo>
                    <a:lnTo>
                      <a:pt x="83" y="58"/>
                    </a:lnTo>
                    <a:lnTo>
                      <a:pt x="95" y="58"/>
                    </a:lnTo>
                    <a:lnTo>
                      <a:pt x="106" y="58"/>
                    </a:lnTo>
                    <a:lnTo>
                      <a:pt x="106" y="46"/>
                    </a:lnTo>
                    <a:lnTo>
                      <a:pt x="95" y="34"/>
                    </a:lnTo>
                    <a:lnTo>
                      <a:pt x="106" y="4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62" name="Freeform 201"/>
              <p:cNvSpPr>
                <a:spLocks/>
              </p:cNvSpPr>
              <p:nvPr/>
            </p:nvSpPr>
            <p:spPr bwMode="auto">
              <a:xfrm>
                <a:off x="1674" y="1885"/>
                <a:ext cx="76" cy="341"/>
              </a:xfrm>
              <a:custGeom>
                <a:avLst/>
                <a:gdLst>
                  <a:gd name="T0" fmla="*/ 0 w 153"/>
                  <a:gd name="T1" fmla="*/ 1 h 680"/>
                  <a:gd name="T2" fmla="*/ 0 w 153"/>
                  <a:gd name="T3" fmla="*/ 1 h 680"/>
                  <a:gd name="T4" fmla="*/ 0 w 153"/>
                  <a:gd name="T5" fmla="*/ 1 h 680"/>
                  <a:gd name="T6" fmla="*/ 0 w 153"/>
                  <a:gd name="T7" fmla="*/ 1 h 680"/>
                  <a:gd name="T8" fmla="*/ 0 w 153"/>
                  <a:gd name="T9" fmla="*/ 1 h 680"/>
                  <a:gd name="T10" fmla="*/ 0 w 153"/>
                  <a:gd name="T11" fmla="*/ 1 h 680"/>
                  <a:gd name="T12" fmla="*/ 0 w 153"/>
                  <a:gd name="T13" fmla="*/ 1 h 680"/>
                  <a:gd name="T14" fmla="*/ 0 w 153"/>
                  <a:gd name="T15" fmla="*/ 1 h 680"/>
                  <a:gd name="T16" fmla="*/ 0 w 153"/>
                  <a:gd name="T17" fmla="*/ 1 h 680"/>
                  <a:gd name="T18" fmla="*/ 0 w 153"/>
                  <a:gd name="T19" fmla="*/ 0 h 680"/>
                  <a:gd name="T20" fmla="*/ 0 w 153"/>
                  <a:gd name="T21" fmla="*/ 0 h 680"/>
                  <a:gd name="T22" fmla="*/ 0 w 153"/>
                  <a:gd name="T23" fmla="*/ 1 h 680"/>
                  <a:gd name="T24" fmla="*/ 0 w 153"/>
                  <a:gd name="T25" fmla="*/ 1 h 680"/>
                  <a:gd name="T26" fmla="*/ 0 w 153"/>
                  <a:gd name="T27" fmla="*/ 1 h 680"/>
                  <a:gd name="T28" fmla="*/ 0 w 153"/>
                  <a:gd name="T29" fmla="*/ 1 h 680"/>
                  <a:gd name="T30" fmla="*/ 0 w 153"/>
                  <a:gd name="T31" fmla="*/ 1 h 680"/>
                  <a:gd name="T32" fmla="*/ 0 w 153"/>
                  <a:gd name="T33" fmla="*/ 1 h 680"/>
                  <a:gd name="T34" fmla="*/ 0 w 153"/>
                  <a:gd name="T35" fmla="*/ 1 h 680"/>
                  <a:gd name="T36" fmla="*/ 0 w 153"/>
                  <a:gd name="T37" fmla="*/ 1 h 680"/>
                  <a:gd name="T38" fmla="*/ 0 w 153"/>
                  <a:gd name="T39" fmla="*/ 1 h 680"/>
                  <a:gd name="T40" fmla="*/ 0 w 153"/>
                  <a:gd name="T41" fmla="*/ 1 h 680"/>
                  <a:gd name="T42" fmla="*/ 0 w 153"/>
                  <a:gd name="T43" fmla="*/ 1 h 680"/>
                  <a:gd name="T44" fmla="*/ 0 w 153"/>
                  <a:gd name="T45" fmla="*/ 1 h 680"/>
                  <a:gd name="T46" fmla="*/ 0 w 153"/>
                  <a:gd name="T47" fmla="*/ 1 h 680"/>
                  <a:gd name="T48" fmla="*/ 0 w 153"/>
                  <a:gd name="T49" fmla="*/ 1 h 680"/>
                  <a:gd name="T50" fmla="*/ 0 w 153"/>
                  <a:gd name="T51" fmla="*/ 1 h 6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3"/>
                  <a:gd name="T79" fmla="*/ 0 h 680"/>
                  <a:gd name="T80" fmla="*/ 153 w 153"/>
                  <a:gd name="T81" fmla="*/ 680 h 68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3" h="680">
                    <a:moveTo>
                      <a:pt x="140" y="680"/>
                    </a:moveTo>
                    <a:lnTo>
                      <a:pt x="153" y="668"/>
                    </a:lnTo>
                    <a:lnTo>
                      <a:pt x="140" y="586"/>
                    </a:lnTo>
                    <a:lnTo>
                      <a:pt x="129" y="492"/>
                    </a:lnTo>
                    <a:lnTo>
                      <a:pt x="105" y="410"/>
                    </a:lnTo>
                    <a:lnTo>
                      <a:pt x="82" y="328"/>
                    </a:lnTo>
                    <a:lnTo>
                      <a:pt x="70" y="246"/>
                    </a:lnTo>
                    <a:lnTo>
                      <a:pt x="47" y="164"/>
                    </a:lnTo>
                    <a:lnTo>
                      <a:pt x="36" y="82"/>
                    </a:lnTo>
                    <a:lnTo>
                      <a:pt x="23" y="0"/>
                    </a:lnTo>
                    <a:lnTo>
                      <a:pt x="0" y="0"/>
                    </a:lnTo>
                    <a:lnTo>
                      <a:pt x="12" y="82"/>
                    </a:lnTo>
                    <a:lnTo>
                      <a:pt x="23" y="164"/>
                    </a:lnTo>
                    <a:lnTo>
                      <a:pt x="47" y="246"/>
                    </a:lnTo>
                    <a:lnTo>
                      <a:pt x="58" y="339"/>
                    </a:lnTo>
                    <a:lnTo>
                      <a:pt x="82" y="421"/>
                    </a:lnTo>
                    <a:lnTo>
                      <a:pt x="94" y="504"/>
                    </a:lnTo>
                    <a:lnTo>
                      <a:pt x="117" y="586"/>
                    </a:lnTo>
                    <a:lnTo>
                      <a:pt x="129" y="668"/>
                    </a:lnTo>
                    <a:lnTo>
                      <a:pt x="140" y="656"/>
                    </a:lnTo>
                    <a:lnTo>
                      <a:pt x="129" y="668"/>
                    </a:lnTo>
                    <a:lnTo>
                      <a:pt x="140" y="680"/>
                    </a:lnTo>
                    <a:lnTo>
                      <a:pt x="153" y="668"/>
                    </a:lnTo>
                    <a:lnTo>
                      <a:pt x="140" y="68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63" name="Freeform 202"/>
              <p:cNvSpPr>
                <a:spLocks/>
              </p:cNvSpPr>
              <p:nvPr/>
            </p:nvSpPr>
            <p:spPr bwMode="auto">
              <a:xfrm>
                <a:off x="1580" y="2155"/>
                <a:ext cx="164" cy="71"/>
              </a:xfrm>
              <a:custGeom>
                <a:avLst/>
                <a:gdLst>
                  <a:gd name="T0" fmla="*/ 0 w 327"/>
                  <a:gd name="T1" fmla="*/ 1 h 140"/>
                  <a:gd name="T2" fmla="*/ 1 w 327"/>
                  <a:gd name="T3" fmla="*/ 1 h 140"/>
                  <a:gd name="T4" fmla="*/ 1 w 327"/>
                  <a:gd name="T5" fmla="*/ 1 h 140"/>
                  <a:gd name="T6" fmla="*/ 1 w 327"/>
                  <a:gd name="T7" fmla="*/ 1 h 140"/>
                  <a:gd name="T8" fmla="*/ 1 w 327"/>
                  <a:gd name="T9" fmla="*/ 1 h 140"/>
                  <a:gd name="T10" fmla="*/ 1 w 327"/>
                  <a:gd name="T11" fmla="*/ 1 h 140"/>
                  <a:gd name="T12" fmla="*/ 1 w 327"/>
                  <a:gd name="T13" fmla="*/ 1 h 140"/>
                  <a:gd name="T14" fmla="*/ 1 w 327"/>
                  <a:gd name="T15" fmla="*/ 1 h 140"/>
                  <a:gd name="T16" fmla="*/ 1 w 327"/>
                  <a:gd name="T17" fmla="*/ 1 h 140"/>
                  <a:gd name="T18" fmla="*/ 1 w 327"/>
                  <a:gd name="T19" fmla="*/ 1 h 140"/>
                  <a:gd name="T20" fmla="*/ 1 w 327"/>
                  <a:gd name="T21" fmla="*/ 1 h 140"/>
                  <a:gd name="T22" fmla="*/ 1 w 327"/>
                  <a:gd name="T23" fmla="*/ 1 h 140"/>
                  <a:gd name="T24" fmla="*/ 1 w 327"/>
                  <a:gd name="T25" fmla="*/ 1 h 140"/>
                  <a:gd name="T26" fmla="*/ 1 w 327"/>
                  <a:gd name="T27" fmla="*/ 1 h 140"/>
                  <a:gd name="T28" fmla="*/ 1 w 327"/>
                  <a:gd name="T29" fmla="*/ 1 h 140"/>
                  <a:gd name="T30" fmla="*/ 1 w 327"/>
                  <a:gd name="T31" fmla="*/ 1 h 140"/>
                  <a:gd name="T32" fmla="*/ 1 w 327"/>
                  <a:gd name="T33" fmla="*/ 1 h 140"/>
                  <a:gd name="T34" fmla="*/ 1 w 327"/>
                  <a:gd name="T35" fmla="*/ 1 h 140"/>
                  <a:gd name="T36" fmla="*/ 1 w 327"/>
                  <a:gd name="T37" fmla="*/ 1 h 140"/>
                  <a:gd name="T38" fmla="*/ 1 w 327"/>
                  <a:gd name="T39" fmla="*/ 1 h 140"/>
                  <a:gd name="T40" fmla="*/ 1 w 327"/>
                  <a:gd name="T41" fmla="*/ 1 h 140"/>
                  <a:gd name="T42" fmla="*/ 1 w 327"/>
                  <a:gd name="T43" fmla="*/ 1 h 140"/>
                  <a:gd name="T44" fmla="*/ 1 w 327"/>
                  <a:gd name="T45" fmla="*/ 1 h 140"/>
                  <a:gd name="T46" fmla="*/ 1 w 327"/>
                  <a:gd name="T47" fmla="*/ 1 h 140"/>
                  <a:gd name="T48" fmla="*/ 1 w 327"/>
                  <a:gd name="T49" fmla="*/ 1 h 140"/>
                  <a:gd name="T50" fmla="*/ 1 w 327"/>
                  <a:gd name="T51" fmla="*/ 1 h 140"/>
                  <a:gd name="T52" fmla="*/ 1 w 327"/>
                  <a:gd name="T53" fmla="*/ 1 h 140"/>
                  <a:gd name="T54" fmla="*/ 1 w 327"/>
                  <a:gd name="T55" fmla="*/ 1 h 140"/>
                  <a:gd name="T56" fmla="*/ 1 w 327"/>
                  <a:gd name="T57" fmla="*/ 1 h 140"/>
                  <a:gd name="T58" fmla="*/ 1 w 327"/>
                  <a:gd name="T59" fmla="*/ 1 h 140"/>
                  <a:gd name="T60" fmla="*/ 1 w 327"/>
                  <a:gd name="T61" fmla="*/ 1 h 140"/>
                  <a:gd name="T62" fmla="*/ 1 w 327"/>
                  <a:gd name="T63" fmla="*/ 1 h 140"/>
                  <a:gd name="T64" fmla="*/ 1 w 327"/>
                  <a:gd name="T65" fmla="*/ 1 h 140"/>
                  <a:gd name="T66" fmla="*/ 1 w 327"/>
                  <a:gd name="T67" fmla="*/ 1 h 140"/>
                  <a:gd name="T68" fmla="*/ 1 w 327"/>
                  <a:gd name="T69" fmla="*/ 0 h 140"/>
                  <a:gd name="T70" fmla="*/ 1 w 327"/>
                  <a:gd name="T71" fmla="*/ 1 h 140"/>
                  <a:gd name="T72" fmla="*/ 1 w 327"/>
                  <a:gd name="T73" fmla="*/ 0 h 140"/>
                  <a:gd name="T74" fmla="*/ 1 w 327"/>
                  <a:gd name="T75" fmla="*/ 0 h 140"/>
                  <a:gd name="T76" fmla="*/ 0 w 327"/>
                  <a:gd name="T77" fmla="*/ 1 h 140"/>
                  <a:gd name="T78" fmla="*/ 0 w 327"/>
                  <a:gd name="T79" fmla="*/ 1 h 140"/>
                  <a:gd name="T80" fmla="*/ 1 w 327"/>
                  <a:gd name="T81" fmla="*/ 1 h 140"/>
                  <a:gd name="T82" fmla="*/ 0 w 327"/>
                  <a:gd name="T83" fmla="*/ 1 h 14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7"/>
                  <a:gd name="T127" fmla="*/ 0 h 140"/>
                  <a:gd name="T128" fmla="*/ 327 w 327"/>
                  <a:gd name="T129" fmla="*/ 140 h 14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7" h="140">
                    <a:moveTo>
                      <a:pt x="0" y="11"/>
                    </a:moveTo>
                    <a:lnTo>
                      <a:pt x="11" y="22"/>
                    </a:lnTo>
                    <a:lnTo>
                      <a:pt x="22" y="34"/>
                    </a:lnTo>
                    <a:lnTo>
                      <a:pt x="46" y="34"/>
                    </a:lnTo>
                    <a:lnTo>
                      <a:pt x="70" y="46"/>
                    </a:lnTo>
                    <a:lnTo>
                      <a:pt x="82" y="58"/>
                    </a:lnTo>
                    <a:lnTo>
                      <a:pt x="104" y="58"/>
                    </a:lnTo>
                    <a:lnTo>
                      <a:pt x="128" y="69"/>
                    </a:lnTo>
                    <a:lnTo>
                      <a:pt x="140" y="80"/>
                    </a:lnTo>
                    <a:lnTo>
                      <a:pt x="163" y="80"/>
                    </a:lnTo>
                    <a:lnTo>
                      <a:pt x="187" y="93"/>
                    </a:lnTo>
                    <a:lnTo>
                      <a:pt x="199" y="93"/>
                    </a:lnTo>
                    <a:lnTo>
                      <a:pt x="223" y="104"/>
                    </a:lnTo>
                    <a:lnTo>
                      <a:pt x="245" y="116"/>
                    </a:lnTo>
                    <a:lnTo>
                      <a:pt x="269" y="116"/>
                    </a:lnTo>
                    <a:lnTo>
                      <a:pt x="281" y="128"/>
                    </a:lnTo>
                    <a:lnTo>
                      <a:pt x="304" y="128"/>
                    </a:lnTo>
                    <a:lnTo>
                      <a:pt x="327" y="140"/>
                    </a:lnTo>
                    <a:lnTo>
                      <a:pt x="327" y="116"/>
                    </a:lnTo>
                    <a:lnTo>
                      <a:pt x="316" y="104"/>
                    </a:lnTo>
                    <a:lnTo>
                      <a:pt x="292" y="93"/>
                    </a:lnTo>
                    <a:lnTo>
                      <a:pt x="269" y="93"/>
                    </a:lnTo>
                    <a:lnTo>
                      <a:pt x="245" y="80"/>
                    </a:lnTo>
                    <a:lnTo>
                      <a:pt x="234" y="80"/>
                    </a:lnTo>
                    <a:lnTo>
                      <a:pt x="210" y="69"/>
                    </a:lnTo>
                    <a:lnTo>
                      <a:pt x="187" y="69"/>
                    </a:lnTo>
                    <a:lnTo>
                      <a:pt x="175" y="58"/>
                    </a:lnTo>
                    <a:lnTo>
                      <a:pt x="152" y="58"/>
                    </a:lnTo>
                    <a:lnTo>
                      <a:pt x="128" y="46"/>
                    </a:lnTo>
                    <a:lnTo>
                      <a:pt x="117" y="34"/>
                    </a:lnTo>
                    <a:lnTo>
                      <a:pt x="93" y="34"/>
                    </a:lnTo>
                    <a:lnTo>
                      <a:pt x="70" y="22"/>
                    </a:lnTo>
                    <a:lnTo>
                      <a:pt x="58" y="22"/>
                    </a:lnTo>
                    <a:lnTo>
                      <a:pt x="35" y="11"/>
                    </a:lnTo>
                    <a:lnTo>
                      <a:pt x="22" y="0"/>
                    </a:lnTo>
                    <a:lnTo>
                      <a:pt x="22" y="11"/>
                    </a:lnTo>
                    <a:lnTo>
                      <a:pt x="22" y="0"/>
                    </a:lnTo>
                    <a:lnTo>
                      <a:pt x="11" y="0"/>
                    </a:lnTo>
                    <a:lnTo>
                      <a:pt x="0" y="11"/>
                    </a:lnTo>
                    <a:lnTo>
                      <a:pt x="0" y="22"/>
                    </a:lnTo>
                    <a:lnTo>
                      <a:pt x="11" y="22"/>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64" name="Freeform 203"/>
              <p:cNvSpPr>
                <a:spLocks/>
              </p:cNvSpPr>
              <p:nvPr/>
            </p:nvSpPr>
            <p:spPr bwMode="auto">
              <a:xfrm>
                <a:off x="1574" y="2020"/>
                <a:ext cx="18" cy="141"/>
              </a:xfrm>
              <a:custGeom>
                <a:avLst/>
                <a:gdLst>
                  <a:gd name="T0" fmla="*/ 0 w 34"/>
                  <a:gd name="T1" fmla="*/ 1 h 281"/>
                  <a:gd name="T2" fmla="*/ 0 w 34"/>
                  <a:gd name="T3" fmla="*/ 1 h 281"/>
                  <a:gd name="T4" fmla="*/ 0 w 34"/>
                  <a:gd name="T5" fmla="*/ 1 h 281"/>
                  <a:gd name="T6" fmla="*/ 1 w 34"/>
                  <a:gd name="T7" fmla="*/ 1 h 281"/>
                  <a:gd name="T8" fmla="*/ 1 w 34"/>
                  <a:gd name="T9" fmla="*/ 1 h 281"/>
                  <a:gd name="T10" fmla="*/ 1 w 34"/>
                  <a:gd name="T11" fmla="*/ 1 h 281"/>
                  <a:gd name="T12" fmla="*/ 1 w 34"/>
                  <a:gd name="T13" fmla="*/ 1 h 281"/>
                  <a:gd name="T14" fmla="*/ 1 w 34"/>
                  <a:gd name="T15" fmla="*/ 1 h 281"/>
                  <a:gd name="T16" fmla="*/ 1 w 34"/>
                  <a:gd name="T17" fmla="*/ 1 h 281"/>
                  <a:gd name="T18" fmla="*/ 1 w 34"/>
                  <a:gd name="T19" fmla="*/ 1 h 281"/>
                  <a:gd name="T20" fmla="*/ 1 w 34"/>
                  <a:gd name="T21" fmla="*/ 1 h 281"/>
                  <a:gd name="T22" fmla="*/ 1 w 34"/>
                  <a:gd name="T23" fmla="*/ 1 h 281"/>
                  <a:gd name="T24" fmla="*/ 1 w 34"/>
                  <a:gd name="T25" fmla="*/ 1 h 281"/>
                  <a:gd name="T26" fmla="*/ 1 w 34"/>
                  <a:gd name="T27" fmla="*/ 1 h 281"/>
                  <a:gd name="T28" fmla="*/ 1 w 34"/>
                  <a:gd name="T29" fmla="*/ 0 h 281"/>
                  <a:gd name="T30" fmla="*/ 1 w 34"/>
                  <a:gd name="T31" fmla="*/ 1 h 281"/>
                  <a:gd name="T32" fmla="*/ 0 w 34"/>
                  <a:gd name="T33" fmla="*/ 1 h 281"/>
                  <a:gd name="T34" fmla="*/ 0 w 34"/>
                  <a:gd name="T35" fmla="*/ 1 h 28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4"/>
                  <a:gd name="T55" fmla="*/ 0 h 281"/>
                  <a:gd name="T56" fmla="*/ 34 w 34"/>
                  <a:gd name="T57" fmla="*/ 281 h 28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4" h="281">
                    <a:moveTo>
                      <a:pt x="0" y="11"/>
                    </a:moveTo>
                    <a:lnTo>
                      <a:pt x="0" y="11"/>
                    </a:lnTo>
                    <a:lnTo>
                      <a:pt x="0" y="82"/>
                    </a:lnTo>
                    <a:lnTo>
                      <a:pt x="12" y="151"/>
                    </a:lnTo>
                    <a:lnTo>
                      <a:pt x="12" y="222"/>
                    </a:lnTo>
                    <a:lnTo>
                      <a:pt x="12" y="281"/>
                    </a:lnTo>
                    <a:lnTo>
                      <a:pt x="34" y="281"/>
                    </a:lnTo>
                    <a:lnTo>
                      <a:pt x="34" y="222"/>
                    </a:lnTo>
                    <a:lnTo>
                      <a:pt x="34" y="151"/>
                    </a:lnTo>
                    <a:lnTo>
                      <a:pt x="34" y="82"/>
                    </a:lnTo>
                    <a:lnTo>
                      <a:pt x="23" y="11"/>
                    </a:lnTo>
                    <a:lnTo>
                      <a:pt x="23" y="23"/>
                    </a:lnTo>
                    <a:lnTo>
                      <a:pt x="23" y="11"/>
                    </a:lnTo>
                    <a:lnTo>
                      <a:pt x="12" y="0"/>
                    </a:lnTo>
                    <a:lnTo>
                      <a:pt x="12" y="11"/>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65" name="Freeform 204"/>
              <p:cNvSpPr>
                <a:spLocks/>
              </p:cNvSpPr>
              <p:nvPr/>
            </p:nvSpPr>
            <p:spPr bwMode="auto">
              <a:xfrm>
                <a:off x="1574" y="1862"/>
                <a:ext cx="65" cy="170"/>
              </a:xfrm>
              <a:custGeom>
                <a:avLst/>
                <a:gdLst>
                  <a:gd name="T0" fmla="*/ 1 w 129"/>
                  <a:gd name="T1" fmla="*/ 0 h 339"/>
                  <a:gd name="T2" fmla="*/ 1 w 129"/>
                  <a:gd name="T3" fmla="*/ 1 h 339"/>
                  <a:gd name="T4" fmla="*/ 1 w 129"/>
                  <a:gd name="T5" fmla="*/ 1 h 339"/>
                  <a:gd name="T6" fmla="*/ 1 w 129"/>
                  <a:gd name="T7" fmla="*/ 1 h 339"/>
                  <a:gd name="T8" fmla="*/ 1 w 129"/>
                  <a:gd name="T9" fmla="*/ 1 h 339"/>
                  <a:gd name="T10" fmla="*/ 1 w 129"/>
                  <a:gd name="T11" fmla="*/ 1 h 339"/>
                  <a:gd name="T12" fmla="*/ 1 w 129"/>
                  <a:gd name="T13" fmla="*/ 1 h 339"/>
                  <a:gd name="T14" fmla="*/ 1 w 129"/>
                  <a:gd name="T15" fmla="*/ 1 h 339"/>
                  <a:gd name="T16" fmla="*/ 1 w 129"/>
                  <a:gd name="T17" fmla="*/ 1 h 339"/>
                  <a:gd name="T18" fmla="*/ 0 w 129"/>
                  <a:gd name="T19" fmla="*/ 1 h 339"/>
                  <a:gd name="T20" fmla="*/ 1 w 129"/>
                  <a:gd name="T21" fmla="*/ 1 h 339"/>
                  <a:gd name="T22" fmla="*/ 1 w 129"/>
                  <a:gd name="T23" fmla="*/ 1 h 339"/>
                  <a:gd name="T24" fmla="*/ 1 w 129"/>
                  <a:gd name="T25" fmla="*/ 1 h 339"/>
                  <a:gd name="T26" fmla="*/ 1 w 129"/>
                  <a:gd name="T27" fmla="*/ 1 h 339"/>
                  <a:gd name="T28" fmla="*/ 1 w 129"/>
                  <a:gd name="T29" fmla="*/ 1 h 339"/>
                  <a:gd name="T30" fmla="*/ 1 w 129"/>
                  <a:gd name="T31" fmla="*/ 1 h 339"/>
                  <a:gd name="T32" fmla="*/ 1 w 129"/>
                  <a:gd name="T33" fmla="*/ 1 h 339"/>
                  <a:gd name="T34" fmla="*/ 1 w 129"/>
                  <a:gd name="T35" fmla="*/ 1 h 339"/>
                  <a:gd name="T36" fmla="*/ 1 w 129"/>
                  <a:gd name="T37" fmla="*/ 1 h 339"/>
                  <a:gd name="T38" fmla="*/ 1 w 129"/>
                  <a:gd name="T39" fmla="*/ 1 h 339"/>
                  <a:gd name="T40" fmla="*/ 1 w 129"/>
                  <a:gd name="T41" fmla="*/ 1 h 339"/>
                  <a:gd name="T42" fmla="*/ 1 w 129"/>
                  <a:gd name="T43" fmla="*/ 0 h 339"/>
                  <a:gd name="T44" fmla="*/ 1 w 129"/>
                  <a:gd name="T45" fmla="*/ 0 h 339"/>
                  <a:gd name="T46" fmla="*/ 1 w 129"/>
                  <a:gd name="T47" fmla="*/ 0 h 339"/>
                  <a:gd name="T48" fmla="*/ 1 w 129"/>
                  <a:gd name="T49" fmla="*/ 1 h 339"/>
                  <a:gd name="T50" fmla="*/ 1 w 129"/>
                  <a:gd name="T51" fmla="*/ 0 h 33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9"/>
                  <a:gd name="T79" fmla="*/ 0 h 339"/>
                  <a:gd name="T80" fmla="*/ 129 w 129"/>
                  <a:gd name="T81" fmla="*/ 339 h 33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9" h="339">
                    <a:moveTo>
                      <a:pt x="129" y="0"/>
                    </a:moveTo>
                    <a:lnTo>
                      <a:pt x="105" y="11"/>
                    </a:lnTo>
                    <a:lnTo>
                      <a:pt x="94" y="46"/>
                    </a:lnTo>
                    <a:lnTo>
                      <a:pt x="82" y="93"/>
                    </a:lnTo>
                    <a:lnTo>
                      <a:pt x="70" y="128"/>
                    </a:lnTo>
                    <a:lnTo>
                      <a:pt x="58" y="164"/>
                    </a:lnTo>
                    <a:lnTo>
                      <a:pt x="47" y="210"/>
                    </a:lnTo>
                    <a:lnTo>
                      <a:pt x="34" y="245"/>
                    </a:lnTo>
                    <a:lnTo>
                      <a:pt x="12" y="281"/>
                    </a:lnTo>
                    <a:lnTo>
                      <a:pt x="0" y="327"/>
                    </a:lnTo>
                    <a:lnTo>
                      <a:pt x="23" y="339"/>
                    </a:lnTo>
                    <a:lnTo>
                      <a:pt x="47" y="292"/>
                    </a:lnTo>
                    <a:lnTo>
                      <a:pt x="58" y="245"/>
                    </a:lnTo>
                    <a:lnTo>
                      <a:pt x="70" y="210"/>
                    </a:lnTo>
                    <a:lnTo>
                      <a:pt x="82" y="175"/>
                    </a:lnTo>
                    <a:lnTo>
                      <a:pt x="94" y="140"/>
                    </a:lnTo>
                    <a:lnTo>
                      <a:pt x="105" y="93"/>
                    </a:lnTo>
                    <a:lnTo>
                      <a:pt x="116" y="58"/>
                    </a:lnTo>
                    <a:lnTo>
                      <a:pt x="129" y="11"/>
                    </a:lnTo>
                    <a:lnTo>
                      <a:pt x="116" y="23"/>
                    </a:lnTo>
                    <a:lnTo>
                      <a:pt x="129" y="11"/>
                    </a:lnTo>
                    <a:lnTo>
                      <a:pt x="129" y="0"/>
                    </a:lnTo>
                    <a:lnTo>
                      <a:pt x="116" y="0"/>
                    </a:lnTo>
                    <a:lnTo>
                      <a:pt x="105" y="11"/>
                    </a:lnTo>
                    <a:lnTo>
                      <a:pt x="129"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66" name="Freeform 205"/>
              <p:cNvSpPr>
                <a:spLocks/>
              </p:cNvSpPr>
              <p:nvPr/>
            </p:nvSpPr>
            <p:spPr bwMode="auto">
              <a:xfrm>
                <a:off x="1457" y="3824"/>
                <a:ext cx="12" cy="7"/>
              </a:xfrm>
              <a:custGeom>
                <a:avLst/>
                <a:gdLst>
                  <a:gd name="T0" fmla="*/ 0 w 23"/>
                  <a:gd name="T1" fmla="*/ 0 h 12"/>
                  <a:gd name="T2" fmla="*/ 0 w 23"/>
                  <a:gd name="T3" fmla="*/ 1 h 12"/>
                  <a:gd name="T4" fmla="*/ 1 w 23"/>
                  <a:gd name="T5" fmla="*/ 1 h 12"/>
                  <a:gd name="T6" fmla="*/ 1 w 23"/>
                  <a:gd name="T7" fmla="*/ 1 h 12"/>
                  <a:gd name="T8" fmla="*/ 1 w 23"/>
                  <a:gd name="T9" fmla="*/ 0 h 12"/>
                  <a:gd name="T10" fmla="*/ 0 w 23"/>
                  <a:gd name="T11" fmla="*/ 0 h 12"/>
                  <a:gd name="T12" fmla="*/ 0 60000 65536"/>
                  <a:gd name="T13" fmla="*/ 0 60000 65536"/>
                  <a:gd name="T14" fmla="*/ 0 60000 65536"/>
                  <a:gd name="T15" fmla="*/ 0 60000 65536"/>
                  <a:gd name="T16" fmla="*/ 0 60000 65536"/>
                  <a:gd name="T17" fmla="*/ 0 60000 65536"/>
                  <a:gd name="T18" fmla="*/ 0 w 23"/>
                  <a:gd name="T19" fmla="*/ 0 h 12"/>
                  <a:gd name="T20" fmla="*/ 23 w 23"/>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3" h="12">
                    <a:moveTo>
                      <a:pt x="0" y="0"/>
                    </a:moveTo>
                    <a:lnTo>
                      <a:pt x="0" y="12"/>
                    </a:lnTo>
                    <a:lnTo>
                      <a:pt x="11" y="12"/>
                    </a:lnTo>
                    <a:lnTo>
                      <a:pt x="23" y="12"/>
                    </a:lnTo>
                    <a:lnTo>
                      <a:pt x="23"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67" name="Freeform 206"/>
              <p:cNvSpPr>
                <a:spLocks/>
              </p:cNvSpPr>
              <p:nvPr/>
            </p:nvSpPr>
            <p:spPr bwMode="auto">
              <a:xfrm>
                <a:off x="1457" y="3239"/>
                <a:ext cx="12" cy="585"/>
              </a:xfrm>
              <a:custGeom>
                <a:avLst/>
                <a:gdLst>
                  <a:gd name="T0" fmla="*/ 1 w 23"/>
                  <a:gd name="T1" fmla="*/ 0 h 1171"/>
                  <a:gd name="T2" fmla="*/ 0 w 23"/>
                  <a:gd name="T3" fmla="*/ 0 h 1171"/>
                  <a:gd name="T4" fmla="*/ 0 w 23"/>
                  <a:gd name="T5" fmla="*/ 0 h 1171"/>
                  <a:gd name="T6" fmla="*/ 1 w 23"/>
                  <a:gd name="T7" fmla="*/ 0 h 1171"/>
                  <a:gd name="T8" fmla="*/ 1 w 23"/>
                  <a:gd name="T9" fmla="*/ 0 h 1171"/>
                  <a:gd name="T10" fmla="*/ 1 w 23"/>
                  <a:gd name="T11" fmla="*/ 0 h 1171"/>
                  <a:gd name="T12" fmla="*/ 1 w 23"/>
                  <a:gd name="T13" fmla="*/ 0 h 1171"/>
                  <a:gd name="T14" fmla="*/ 1 w 23"/>
                  <a:gd name="T15" fmla="*/ 0 h 1171"/>
                  <a:gd name="T16" fmla="*/ 1 w 23"/>
                  <a:gd name="T17" fmla="*/ 0 h 1171"/>
                  <a:gd name="T18" fmla="*/ 0 w 23"/>
                  <a:gd name="T19" fmla="*/ 0 h 1171"/>
                  <a:gd name="T20" fmla="*/ 0 w 23"/>
                  <a:gd name="T21" fmla="*/ 0 h 1171"/>
                  <a:gd name="T22" fmla="*/ 1 w 23"/>
                  <a:gd name="T23" fmla="*/ 0 h 11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
                  <a:gd name="T37" fmla="*/ 0 h 1171"/>
                  <a:gd name="T38" fmla="*/ 23 w 23"/>
                  <a:gd name="T39" fmla="*/ 1171 h 117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 h="1171">
                    <a:moveTo>
                      <a:pt x="11" y="0"/>
                    </a:moveTo>
                    <a:lnTo>
                      <a:pt x="0" y="22"/>
                    </a:lnTo>
                    <a:lnTo>
                      <a:pt x="0" y="1171"/>
                    </a:lnTo>
                    <a:lnTo>
                      <a:pt x="23" y="1171"/>
                    </a:lnTo>
                    <a:lnTo>
                      <a:pt x="23" y="22"/>
                    </a:lnTo>
                    <a:lnTo>
                      <a:pt x="11" y="35"/>
                    </a:lnTo>
                    <a:lnTo>
                      <a:pt x="23" y="22"/>
                    </a:lnTo>
                    <a:lnTo>
                      <a:pt x="23" y="11"/>
                    </a:lnTo>
                    <a:lnTo>
                      <a:pt x="11" y="0"/>
                    </a:lnTo>
                    <a:lnTo>
                      <a:pt x="0" y="11"/>
                    </a:lnTo>
                    <a:lnTo>
                      <a:pt x="0" y="22"/>
                    </a:lnTo>
                    <a:lnTo>
                      <a:pt x="1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31753" name="Freeform 207"/>
            <p:cNvSpPr>
              <a:spLocks/>
            </p:cNvSpPr>
            <p:nvPr/>
          </p:nvSpPr>
          <p:spPr bwMode="auto">
            <a:xfrm>
              <a:off x="1463" y="3227"/>
              <a:ext cx="111" cy="29"/>
            </a:xfrm>
            <a:custGeom>
              <a:avLst/>
              <a:gdLst>
                <a:gd name="T0" fmla="*/ 0 w 223"/>
                <a:gd name="T1" fmla="*/ 0 h 59"/>
                <a:gd name="T2" fmla="*/ 0 w 223"/>
                <a:gd name="T3" fmla="*/ 0 h 59"/>
                <a:gd name="T4" fmla="*/ 0 w 223"/>
                <a:gd name="T5" fmla="*/ 0 h 59"/>
                <a:gd name="T6" fmla="*/ 0 w 223"/>
                <a:gd name="T7" fmla="*/ 0 h 59"/>
                <a:gd name="T8" fmla="*/ 0 w 223"/>
                <a:gd name="T9" fmla="*/ 0 h 59"/>
                <a:gd name="T10" fmla="*/ 0 w 223"/>
                <a:gd name="T11" fmla="*/ 0 h 59"/>
                <a:gd name="T12" fmla="*/ 0 w 223"/>
                <a:gd name="T13" fmla="*/ 0 h 59"/>
                <a:gd name="T14" fmla="*/ 0 w 223"/>
                <a:gd name="T15" fmla="*/ 0 h 59"/>
                <a:gd name="T16" fmla="*/ 0 w 223"/>
                <a:gd name="T17" fmla="*/ 0 h 59"/>
                <a:gd name="T18" fmla="*/ 0 w 223"/>
                <a:gd name="T19" fmla="*/ 0 h 59"/>
                <a:gd name="T20" fmla="*/ 0 w 223"/>
                <a:gd name="T21" fmla="*/ 0 h 59"/>
                <a:gd name="T22" fmla="*/ 0 w 223"/>
                <a:gd name="T23" fmla="*/ 0 h 59"/>
                <a:gd name="T24" fmla="*/ 0 w 223"/>
                <a:gd name="T25" fmla="*/ 0 h 59"/>
                <a:gd name="T26" fmla="*/ 0 w 223"/>
                <a:gd name="T27" fmla="*/ 0 h 59"/>
                <a:gd name="T28" fmla="*/ 0 w 223"/>
                <a:gd name="T29" fmla="*/ 0 h 59"/>
                <a:gd name="T30" fmla="*/ 0 w 223"/>
                <a:gd name="T31" fmla="*/ 0 h 59"/>
                <a:gd name="T32" fmla="*/ 0 w 223"/>
                <a:gd name="T33" fmla="*/ 0 h 59"/>
                <a:gd name="T34" fmla="*/ 0 w 223"/>
                <a:gd name="T35" fmla="*/ 0 h 59"/>
                <a:gd name="T36" fmla="*/ 0 w 223"/>
                <a:gd name="T37" fmla="*/ 0 h 5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3"/>
                <a:gd name="T58" fmla="*/ 0 h 59"/>
                <a:gd name="T59" fmla="*/ 223 w 223"/>
                <a:gd name="T60" fmla="*/ 59 h 5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3" h="59">
                  <a:moveTo>
                    <a:pt x="211" y="0"/>
                  </a:moveTo>
                  <a:lnTo>
                    <a:pt x="188" y="12"/>
                  </a:lnTo>
                  <a:lnTo>
                    <a:pt x="164" y="24"/>
                  </a:lnTo>
                  <a:lnTo>
                    <a:pt x="140" y="35"/>
                  </a:lnTo>
                  <a:lnTo>
                    <a:pt x="117" y="35"/>
                  </a:lnTo>
                  <a:lnTo>
                    <a:pt x="94" y="35"/>
                  </a:lnTo>
                  <a:lnTo>
                    <a:pt x="58" y="35"/>
                  </a:lnTo>
                  <a:lnTo>
                    <a:pt x="36" y="35"/>
                  </a:lnTo>
                  <a:lnTo>
                    <a:pt x="0" y="24"/>
                  </a:lnTo>
                  <a:lnTo>
                    <a:pt x="0" y="59"/>
                  </a:lnTo>
                  <a:lnTo>
                    <a:pt x="36" y="59"/>
                  </a:lnTo>
                  <a:lnTo>
                    <a:pt x="58" y="59"/>
                  </a:lnTo>
                  <a:lnTo>
                    <a:pt x="94" y="59"/>
                  </a:lnTo>
                  <a:lnTo>
                    <a:pt x="117" y="59"/>
                  </a:lnTo>
                  <a:lnTo>
                    <a:pt x="153" y="59"/>
                  </a:lnTo>
                  <a:lnTo>
                    <a:pt x="176" y="46"/>
                  </a:lnTo>
                  <a:lnTo>
                    <a:pt x="199" y="35"/>
                  </a:lnTo>
                  <a:lnTo>
                    <a:pt x="223" y="24"/>
                  </a:lnTo>
                  <a:lnTo>
                    <a:pt x="21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54" name="Freeform 208"/>
            <p:cNvSpPr>
              <a:spLocks/>
            </p:cNvSpPr>
            <p:nvPr/>
          </p:nvSpPr>
          <p:spPr bwMode="auto">
            <a:xfrm>
              <a:off x="1457" y="3245"/>
              <a:ext cx="12" cy="11"/>
            </a:xfrm>
            <a:custGeom>
              <a:avLst/>
              <a:gdLst>
                <a:gd name="T0" fmla="*/ 1 w 23"/>
                <a:gd name="T1" fmla="*/ 0 h 24"/>
                <a:gd name="T2" fmla="*/ 1 w 23"/>
                <a:gd name="T3" fmla="*/ 0 h 24"/>
                <a:gd name="T4" fmla="*/ 1 w 23"/>
                <a:gd name="T5" fmla="*/ 0 h 24"/>
                <a:gd name="T6" fmla="*/ 1 w 23"/>
                <a:gd name="T7" fmla="*/ 0 h 24"/>
                <a:gd name="T8" fmla="*/ 0 w 23"/>
                <a:gd name="T9" fmla="*/ 0 h 24"/>
                <a:gd name="T10" fmla="*/ 1 w 23"/>
                <a:gd name="T11" fmla="*/ 0 h 24"/>
                <a:gd name="T12" fmla="*/ 0 60000 65536"/>
                <a:gd name="T13" fmla="*/ 0 60000 65536"/>
                <a:gd name="T14" fmla="*/ 0 60000 65536"/>
                <a:gd name="T15" fmla="*/ 0 60000 65536"/>
                <a:gd name="T16" fmla="*/ 0 60000 65536"/>
                <a:gd name="T17" fmla="*/ 0 60000 65536"/>
                <a:gd name="T18" fmla="*/ 0 w 23"/>
                <a:gd name="T19" fmla="*/ 0 h 24"/>
                <a:gd name="T20" fmla="*/ 23 w 2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3" h="24">
                  <a:moveTo>
                    <a:pt x="11" y="24"/>
                  </a:moveTo>
                  <a:lnTo>
                    <a:pt x="23" y="11"/>
                  </a:lnTo>
                  <a:lnTo>
                    <a:pt x="23" y="0"/>
                  </a:lnTo>
                  <a:lnTo>
                    <a:pt x="11" y="0"/>
                  </a:lnTo>
                  <a:lnTo>
                    <a:pt x="0" y="0"/>
                  </a:lnTo>
                  <a:lnTo>
                    <a:pt x="11"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55" name="Freeform 209"/>
            <p:cNvSpPr>
              <a:spLocks/>
            </p:cNvSpPr>
            <p:nvPr/>
          </p:nvSpPr>
          <p:spPr bwMode="auto">
            <a:xfrm>
              <a:off x="1615" y="3186"/>
              <a:ext cx="7" cy="12"/>
            </a:xfrm>
            <a:custGeom>
              <a:avLst/>
              <a:gdLst>
                <a:gd name="T0" fmla="*/ 1 w 12"/>
                <a:gd name="T1" fmla="*/ 1 h 24"/>
                <a:gd name="T2" fmla="*/ 1 w 12"/>
                <a:gd name="T3" fmla="*/ 1 h 24"/>
                <a:gd name="T4" fmla="*/ 1 w 12"/>
                <a:gd name="T5" fmla="*/ 1 h 24"/>
                <a:gd name="T6" fmla="*/ 1 w 12"/>
                <a:gd name="T7" fmla="*/ 0 h 24"/>
                <a:gd name="T8" fmla="*/ 0 w 12"/>
                <a:gd name="T9" fmla="*/ 0 h 24"/>
                <a:gd name="T10" fmla="*/ 1 w 12"/>
                <a:gd name="T11" fmla="*/ 1 h 24"/>
                <a:gd name="T12" fmla="*/ 0 60000 65536"/>
                <a:gd name="T13" fmla="*/ 0 60000 65536"/>
                <a:gd name="T14" fmla="*/ 0 60000 65536"/>
                <a:gd name="T15" fmla="*/ 0 60000 65536"/>
                <a:gd name="T16" fmla="*/ 0 60000 65536"/>
                <a:gd name="T17" fmla="*/ 0 60000 65536"/>
                <a:gd name="T18" fmla="*/ 0 w 12"/>
                <a:gd name="T19" fmla="*/ 0 h 24"/>
                <a:gd name="T20" fmla="*/ 12 w 1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2" h="24">
                  <a:moveTo>
                    <a:pt x="12" y="24"/>
                  </a:moveTo>
                  <a:lnTo>
                    <a:pt x="12" y="11"/>
                  </a:lnTo>
                  <a:lnTo>
                    <a:pt x="12" y="0"/>
                  </a:lnTo>
                  <a:lnTo>
                    <a:pt x="0" y="0"/>
                  </a:lnTo>
                  <a:lnTo>
                    <a:pt x="12"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56" name="Freeform 210"/>
            <p:cNvSpPr>
              <a:spLocks/>
            </p:cNvSpPr>
            <p:nvPr/>
          </p:nvSpPr>
          <p:spPr bwMode="auto">
            <a:xfrm>
              <a:off x="1305" y="3186"/>
              <a:ext cx="317" cy="47"/>
            </a:xfrm>
            <a:custGeom>
              <a:avLst/>
              <a:gdLst>
                <a:gd name="T0" fmla="*/ 0 w 633"/>
                <a:gd name="T1" fmla="*/ 1 h 94"/>
                <a:gd name="T2" fmla="*/ 1 w 633"/>
                <a:gd name="T3" fmla="*/ 1 h 94"/>
                <a:gd name="T4" fmla="*/ 1 w 633"/>
                <a:gd name="T5" fmla="*/ 1 h 94"/>
                <a:gd name="T6" fmla="*/ 1 w 633"/>
                <a:gd name="T7" fmla="*/ 1 h 94"/>
                <a:gd name="T8" fmla="*/ 1 w 633"/>
                <a:gd name="T9" fmla="*/ 1 h 94"/>
                <a:gd name="T10" fmla="*/ 1 w 633"/>
                <a:gd name="T11" fmla="*/ 1 h 94"/>
                <a:gd name="T12" fmla="*/ 1 w 633"/>
                <a:gd name="T13" fmla="*/ 1 h 94"/>
                <a:gd name="T14" fmla="*/ 1 w 633"/>
                <a:gd name="T15" fmla="*/ 1 h 94"/>
                <a:gd name="T16" fmla="*/ 1 w 633"/>
                <a:gd name="T17" fmla="*/ 1 h 94"/>
                <a:gd name="T18" fmla="*/ 1 w 633"/>
                <a:gd name="T19" fmla="*/ 1 h 94"/>
                <a:gd name="T20" fmla="*/ 1 w 633"/>
                <a:gd name="T21" fmla="*/ 1 h 94"/>
                <a:gd name="T22" fmla="*/ 1 w 633"/>
                <a:gd name="T23" fmla="*/ 1 h 94"/>
                <a:gd name="T24" fmla="*/ 1 w 633"/>
                <a:gd name="T25" fmla="*/ 1 h 94"/>
                <a:gd name="T26" fmla="*/ 1 w 633"/>
                <a:gd name="T27" fmla="*/ 1 h 94"/>
                <a:gd name="T28" fmla="*/ 1 w 633"/>
                <a:gd name="T29" fmla="*/ 1 h 94"/>
                <a:gd name="T30" fmla="*/ 1 w 633"/>
                <a:gd name="T31" fmla="*/ 1 h 94"/>
                <a:gd name="T32" fmla="*/ 1 w 633"/>
                <a:gd name="T33" fmla="*/ 1 h 94"/>
                <a:gd name="T34" fmla="*/ 1 w 633"/>
                <a:gd name="T35" fmla="*/ 0 h 94"/>
                <a:gd name="T36" fmla="*/ 1 w 633"/>
                <a:gd name="T37" fmla="*/ 1 h 94"/>
                <a:gd name="T38" fmla="*/ 1 w 633"/>
                <a:gd name="T39" fmla="*/ 1 h 94"/>
                <a:gd name="T40" fmla="*/ 1 w 633"/>
                <a:gd name="T41" fmla="*/ 1 h 94"/>
                <a:gd name="T42" fmla="*/ 1 w 633"/>
                <a:gd name="T43" fmla="*/ 1 h 94"/>
                <a:gd name="T44" fmla="*/ 1 w 633"/>
                <a:gd name="T45" fmla="*/ 1 h 94"/>
                <a:gd name="T46" fmla="*/ 1 w 633"/>
                <a:gd name="T47" fmla="*/ 1 h 94"/>
                <a:gd name="T48" fmla="*/ 1 w 633"/>
                <a:gd name="T49" fmla="*/ 1 h 94"/>
                <a:gd name="T50" fmla="*/ 1 w 633"/>
                <a:gd name="T51" fmla="*/ 1 h 94"/>
                <a:gd name="T52" fmla="*/ 1 w 633"/>
                <a:gd name="T53" fmla="*/ 1 h 94"/>
                <a:gd name="T54" fmla="*/ 1 w 633"/>
                <a:gd name="T55" fmla="*/ 1 h 94"/>
                <a:gd name="T56" fmla="*/ 1 w 633"/>
                <a:gd name="T57" fmla="*/ 1 h 94"/>
                <a:gd name="T58" fmla="*/ 1 w 633"/>
                <a:gd name="T59" fmla="*/ 1 h 94"/>
                <a:gd name="T60" fmla="*/ 1 w 633"/>
                <a:gd name="T61" fmla="*/ 1 h 94"/>
                <a:gd name="T62" fmla="*/ 1 w 633"/>
                <a:gd name="T63" fmla="*/ 1 h 94"/>
                <a:gd name="T64" fmla="*/ 1 w 633"/>
                <a:gd name="T65" fmla="*/ 1 h 94"/>
                <a:gd name="T66" fmla="*/ 1 w 633"/>
                <a:gd name="T67" fmla="*/ 1 h 94"/>
                <a:gd name="T68" fmla="*/ 0 w 633"/>
                <a:gd name="T69" fmla="*/ 1 h 9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33"/>
                <a:gd name="T106" fmla="*/ 0 h 94"/>
                <a:gd name="T107" fmla="*/ 633 w 633"/>
                <a:gd name="T108" fmla="*/ 94 h 9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33" h="94">
                  <a:moveTo>
                    <a:pt x="0" y="35"/>
                  </a:moveTo>
                  <a:lnTo>
                    <a:pt x="35" y="59"/>
                  </a:lnTo>
                  <a:lnTo>
                    <a:pt x="71" y="70"/>
                  </a:lnTo>
                  <a:lnTo>
                    <a:pt x="105" y="70"/>
                  </a:lnTo>
                  <a:lnTo>
                    <a:pt x="152" y="82"/>
                  </a:lnTo>
                  <a:lnTo>
                    <a:pt x="188" y="82"/>
                  </a:lnTo>
                  <a:lnTo>
                    <a:pt x="222" y="94"/>
                  </a:lnTo>
                  <a:lnTo>
                    <a:pt x="257" y="94"/>
                  </a:lnTo>
                  <a:lnTo>
                    <a:pt x="292" y="94"/>
                  </a:lnTo>
                  <a:lnTo>
                    <a:pt x="339" y="94"/>
                  </a:lnTo>
                  <a:lnTo>
                    <a:pt x="374" y="94"/>
                  </a:lnTo>
                  <a:lnTo>
                    <a:pt x="422" y="82"/>
                  </a:lnTo>
                  <a:lnTo>
                    <a:pt x="456" y="70"/>
                  </a:lnTo>
                  <a:lnTo>
                    <a:pt x="504" y="70"/>
                  </a:lnTo>
                  <a:lnTo>
                    <a:pt x="539" y="59"/>
                  </a:lnTo>
                  <a:lnTo>
                    <a:pt x="586" y="35"/>
                  </a:lnTo>
                  <a:lnTo>
                    <a:pt x="633" y="24"/>
                  </a:lnTo>
                  <a:lnTo>
                    <a:pt x="621" y="0"/>
                  </a:lnTo>
                  <a:lnTo>
                    <a:pt x="573" y="11"/>
                  </a:lnTo>
                  <a:lnTo>
                    <a:pt x="539" y="35"/>
                  </a:lnTo>
                  <a:lnTo>
                    <a:pt x="492" y="35"/>
                  </a:lnTo>
                  <a:lnTo>
                    <a:pt x="456" y="47"/>
                  </a:lnTo>
                  <a:lnTo>
                    <a:pt x="410" y="59"/>
                  </a:lnTo>
                  <a:lnTo>
                    <a:pt x="374" y="59"/>
                  </a:lnTo>
                  <a:lnTo>
                    <a:pt x="339" y="70"/>
                  </a:lnTo>
                  <a:lnTo>
                    <a:pt x="292" y="70"/>
                  </a:lnTo>
                  <a:lnTo>
                    <a:pt x="257" y="70"/>
                  </a:lnTo>
                  <a:lnTo>
                    <a:pt x="222" y="70"/>
                  </a:lnTo>
                  <a:lnTo>
                    <a:pt x="188" y="59"/>
                  </a:lnTo>
                  <a:lnTo>
                    <a:pt x="152" y="59"/>
                  </a:lnTo>
                  <a:lnTo>
                    <a:pt x="117" y="47"/>
                  </a:lnTo>
                  <a:lnTo>
                    <a:pt x="82" y="35"/>
                  </a:lnTo>
                  <a:lnTo>
                    <a:pt x="47" y="35"/>
                  </a:lnTo>
                  <a:lnTo>
                    <a:pt x="11" y="24"/>
                  </a:lnTo>
                  <a:lnTo>
                    <a:pt x="0"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57" name="Freeform 211"/>
            <p:cNvSpPr>
              <a:spLocks/>
            </p:cNvSpPr>
            <p:nvPr/>
          </p:nvSpPr>
          <p:spPr bwMode="auto">
            <a:xfrm>
              <a:off x="1610" y="3186"/>
              <a:ext cx="12" cy="12"/>
            </a:xfrm>
            <a:custGeom>
              <a:avLst/>
              <a:gdLst>
                <a:gd name="T0" fmla="*/ 1 w 24"/>
                <a:gd name="T1" fmla="*/ 0 h 24"/>
                <a:gd name="T2" fmla="*/ 1 w 24"/>
                <a:gd name="T3" fmla="*/ 0 h 24"/>
                <a:gd name="T4" fmla="*/ 1 w 24"/>
                <a:gd name="T5" fmla="*/ 1 h 24"/>
                <a:gd name="T6" fmla="*/ 0 w 24"/>
                <a:gd name="T7" fmla="*/ 1 h 24"/>
                <a:gd name="T8" fmla="*/ 1 w 24"/>
                <a:gd name="T9" fmla="*/ 1 h 24"/>
                <a:gd name="T10" fmla="*/ 1 w 24"/>
                <a:gd name="T11" fmla="*/ 0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24" y="0"/>
                  </a:moveTo>
                  <a:lnTo>
                    <a:pt x="12" y="0"/>
                  </a:lnTo>
                  <a:lnTo>
                    <a:pt x="12" y="11"/>
                  </a:lnTo>
                  <a:lnTo>
                    <a:pt x="0" y="11"/>
                  </a:lnTo>
                  <a:lnTo>
                    <a:pt x="12" y="24"/>
                  </a:lnTo>
                  <a:lnTo>
                    <a:pt x="2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58" name="Freeform 212"/>
            <p:cNvSpPr>
              <a:spLocks/>
            </p:cNvSpPr>
            <p:nvPr/>
          </p:nvSpPr>
          <p:spPr bwMode="auto">
            <a:xfrm>
              <a:off x="1709" y="1253"/>
              <a:ext cx="3070" cy="2583"/>
            </a:xfrm>
            <a:custGeom>
              <a:avLst/>
              <a:gdLst>
                <a:gd name="T0" fmla="*/ 1 w 6140"/>
                <a:gd name="T1" fmla="*/ 0 h 5167"/>
                <a:gd name="T2" fmla="*/ 1 w 6140"/>
                <a:gd name="T3" fmla="*/ 0 h 5167"/>
                <a:gd name="T4" fmla="*/ 1 w 6140"/>
                <a:gd name="T5" fmla="*/ 0 h 5167"/>
                <a:gd name="T6" fmla="*/ 1 w 6140"/>
                <a:gd name="T7" fmla="*/ 0 h 5167"/>
                <a:gd name="T8" fmla="*/ 1 w 6140"/>
                <a:gd name="T9" fmla="*/ 0 h 5167"/>
                <a:gd name="T10" fmla="*/ 1 w 6140"/>
                <a:gd name="T11" fmla="*/ 0 h 5167"/>
                <a:gd name="T12" fmla="*/ 1 w 6140"/>
                <a:gd name="T13" fmla="*/ 0 h 5167"/>
                <a:gd name="T14" fmla="*/ 1 w 6140"/>
                <a:gd name="T15" fmla="*/ 0 h 5167"/>
                <a:gd name="T16" fmla="*/ 1 w 6140"/>
                <a:gd name="T17" fmla="*/ 0 h 5167"/>
                <a:gd name="T18" fmla="*/ 1 w 6140"/>
                <a:gd name="T19" fmla="*/ 0 h 5167"/>
                <a:gd name="T20" fmla="*/ 1 w 6140"/>
                <a:gd name="T21" fmla="*/ 0 h 5167"/>
                <a:gd name="T22" fmla="*/ 1 w 6140"/>
                <a:gd name="T23" fmla="*/ 0 h 5167"/>
                <a:gd name="T24" fmla="*/ 1 w 6140"/>
                <a:gd name="T25" fmla="*/ 0 h 5167"/>
                <a:gd name="T26" fmla="*/ 1 w 6140"/>
                <a:gd name="T27" fmla="*/ 0 h 5167"/>
                <a:gd name="T28" fmla="*/ 0 w 6140"/>
                <a:gd name="T29" fmla="*/ 0 h 5167"/>
                <a:gd name="T30" fmla="*/ 1 w 6140"/>
                <a:gd name="T31" fmla="*/ 0 h 5167"/>
                <a:gd name="T32" fmla="*/ 1 w 6140"/>
                <a:gd name="T33" fmla="*/ 0 h 5167"/>
                <a:gd name="T34" fmla="*/ 1 w 6140"/>
                <a:gd name="T35" fmla="*/ 0 h 5167"/>
                <a:gd name="T36" fmla="*/ 1 w 6140"/>
                <a:gd name="T37" fmla="*/ 0 h 5167"/>
                <a:gd name="T38" fmla="*/ 1 w 6140"/>
                <a:gd name="T39" fmla="*/ 0 h 5167"/>
                <a:gd name="T40" fmla="*/ 1 w 6140"/>
                <a:gd name="T41" fmla="*/ 0 h 5167"/>
                <a:gd name="T42" fmla="*/ 1 w 6140"/>
                <a:gd name="T43" fmla="*/ 0 h 5167"/>
                <a:gd name="T44" fmla="*/ 1 w 6140"/>
                <a:gd name="T45" fmla="*/ 0 h 5167"/>
                <a:gd name="T46" fmla="*/ 1 w 6140"/>
                <a:gd name="T47" fmla="*/ 0 h 5167"/>
                <a:gd name="T48" fmla="*/ 1 w 6140"/>
                <a:gd name="T49" fmla="*/ 0 h 5167"/>
                <a:gd name="T50" fmla="*/ 1 w 6140"/>
                <a:gd name="T51" fmla="*/ 0 h 5167"/>
                <a:gd name="T52" fmla="*/ 1 w 6140"/>
                <a:gd name="T53" fmla="*/ 0 h 5167"/>
                <a:gd name="T54" fmla="*/ 1 w 6140"/>
                <a:gd name="T55" fmla="*/ 0 h 5167"/>
                <a:gd name="T56" fmla="*/ 1 w 6140"/>
                <a:gd name="T57" fmla="*/ 0 h 5167"/>
                <a:gd name="T58" fmla="*/ 1 w 6140"/>
                <a:gd name="T59" fmla="*/ 0 h 5167"/>
                <a:gd name="T60" fmla="*/ 1 w 6140"/>
                <a:gd name="T61" fmla="*/ 0 h 5167"/>
                <a:gd name="T62" fmla="*/ 1 w 6140"/>
                <a:gd name="T63" fmla="*/ 0 h 5167"/>
                <a:gd name="T64" fmla="*/ 1 w 6140"/>
                <a:gd name="T65" fmla="*/ 0 h 5167"/>
                <a:gd name="T66" fmla="*/ 1 w 6140"/>
                <a:gd name="T67" fmla="*/ 0 h 5167"/>
                <a:gd name="T68" fmla="*/ 1 w 6140"/>
                <a:gd name="T69" fmla="*/ 0 h 5167"/>
                <a:gd name="T70" fmla="*/ 1 w 6140"/>
                <a:gd name="T71" fmla="*/ 0 h 5167"/>
                <a:gd name="T72" fmla="*/ 1 w 6140"/>
                <a:gd name="T73" fmla="*/ 0 h 5167"/>
                <a:gd name="T74" fmla="*/ 1 w 6140"/>
                <a:gd name="T75" fmla="*/ 0 h 5167"/>
                <a:gd name="T76" fmla="*/ 1 w 6140"/>
                <a:gd name="T77" fmla="*/ 0 h 5167"/>
                <a:gd name="T78" fmla="*/ 1 w 6140"/>
                <a:gd name="T79" fmla="*/ 0 h 5167"/>
                <a:gd name="T80" fmla="*/ 1 w 6140"/>
                <a:gd name="T81" fmla="*/ 0 h 5167"/>
                <a:gd name="T82" fmla="*/ 1 w 6140"/>
                <a:gd name="T83" fmla="*/ 0 h 5167"/>
                <a:gd name="T84" fmla="*/ 1 w 6140"/>
                <a:gd name="T85" fmla="*/ 0 h 51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140"/>
                <a:gd name="T130" fmla="*/ 0 h 5167"/>
                <a:gd name="T131" fmla="*/ 6140 w 6140"/>
                <a:gd name="T132" fmla="*/ 5167 h 516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140" h="5167">
                  <a:moveTo>
                    <a:pt x="5495" y="0"/>
                  </a:moveTo>
                  <a:lnTo>
                    <a:pt x="5389" y="24"/>
                  </a:lnTo>
                  <a:lnTo>
                    <a:pt x="5272" y="48"/>
                  </a:lnTo>
                  <a:lnTo>
                    <a:pt x="5155" y="59"/>
                  </a:lnTo>
                  <a:lnTo>
                    <a:pt x="5015" y="82"/>
                  </a:lnTo>
                  <a:lnTo>
                    <a:pt x="4874" y="95"/>
                  </a:lnTo>
                  <a:lnTo>
                    <a:pt x="4710" y="106"/>
                  </a:lnTo>
                  <a:lnTo>
                    <a:pt x="4558" y="130"/>
                  </a:lnTo>
                  <a:lnTo>
                    <a:pt x="4383" y="141"/>
                  </a:lnTo>
                  <a:lnTo>
                    <a:pt x="4206" y="153"/>
                  </a:lnTo>
                  <a:lnTo>
                    <a:pt x="4019" y="165"/>
                  </a:lnTo>
                  <a:lnTo>
                    <a:pt x="3832" y="177"/>
                  </a:lnTo>
                  <a:lnTo>
                    <a:pt x="3644" y="188"/>
                  </a:lnTo>
                  <a:lnTo>
                    <a:pt x="3445" y="199"/>
                  </a:lnTo>
                  <a:lnTo>
                    <a:pt x="3246" y="212"/>
                  </a:lnTo>
                  <a:lnTo>
                    <a:pt x="3046" y="223"/>
                  </a:lnTo>
                  <a:lnTo>
                    <a:pt x="2847" y="223"/>
                  </a:lnTo>
                  <a:lnTo>
                    <a:pt x="2648" y="235"/>
                  </a:lnTo>
                  <a:lnTo>
                    <a:pt x="2437" y="235"/>
                  </a:lnTo>
                  <a:lnTo>
                    <a:pt x="2238" y="235"/>
                  </a:lnTo>
                  <a:lnTo>
                    <a:pt x="2039" y="235"/>
                  </a:lnTo>
                  <a:lnTo>
                    <a:pt x="1840" y="235"/>
                  </a:lnTo>
                  <a:lnTo>
                    <a:pt x="1640" y="235"/>
                  </a:lnTo>
                  <a:lnTo>
                    <a:pt x="1453" y="235"/>
                  </a:lnTo>
                  <a:lnTo>
                    <a:pt x="1266" y="223"/>
                  </a:lnTo>
                  <a:lnTo>
                    <a:pt x="1090" y="223"/>
                  </a:lnTo>
                  <a:lnTo>
                    <a:pt x="914" y="212"/>
                  </a:lnTo>
                  <a:lnTo>
                    <a:pt x="738" y="199"/>
                  </a:lnTo>
                  <a:lnTo>
                    <a:pt x="574" y="188"/>
                  </a:lnTo>
                  <a:lnTo>
                    <a:pt x="422" y="165"/>
                  </a:lnTo>
                  <a:lnTo>
                    <a:pt x="282" y="153"/>
                  </a:lnTo>
                  <a:lnTo>
                    <a:pt x="141" y="130"/>
                  </a:lnTo>
                  <a:lnTo>
                    <a:pt x="24" y="106"/>
                  </a:lnTo>
                  <a:lnTo>
                    <a:pt x="47" y="270"/>
                  </a:lnTo>
                  <a:lnTo>
                    <a:pt x="59" y="469"/>
                  </a:lnTo>
                  <a:lnTo>
                    <a:pt x="70" y="716"/>
                  </a:lnTo>
                  <a:lnTo>
                    <a:pt x="70" y="997"/>
                  </a:lnTo>
                  <a:lnTo>
                    <a:pt x="59" y="1302"/>
                  </a:lnTo>
                  <a:lnTo>
                    <a:pt x="59" y="1641"/>
                  </a:lnTo>
                  <a:lnTo>
                    <a:pt x="47" y="1992"/>
                  </a:lnTo>
                  <a:lnTo>
                    <a:pt x="35" y="2356"/>
                  </a:lnTo>
                  <a:lnTo>
                    <a:pt x="24" y="2730"/>
                  </a:lnTo>
                  <a:lnTo>
                    <a:pt x="12" y="3106"/>
                  </a:lnTo>
                  <a:lnTo>
                    <a:pt x="0" y="3480"/>
                  </a:lnTo>
                  <a:lnTo>
                    <a:pt x="0" y="3855"/>
                  </a:lnTo>
                  <a:lnTo>
                    <a:pt x="12" y="4207"/>
                  </a:lnTo>
                  <a:lnTo>
                    <a:pt x="24" y="4547"/>
                  </a:lnTo>
                  <a:lnTo>
                    <a:pt x="47" y="4875"/>
                  </a:lnTo>
                  <a:lnTo>
                    <a:pt x="83" y="5167"/>
                  </a:lnTo>
                  <a:lnTo>
                    <a:pt x="187" y="5156"/>
                  </a:lnTo>
                  <a:lnTo>
                    <a:pt x="305" y="5144"/>
                  </a:lnTo>
                  <a:lnTo>
                    <a:pt x="446" y="5144"/>
                  </a:lnTo>
                  <a:lnTo>
                    <a:pt x="586" y="5133"/>
                  </a:lnTo>
                  <a:lnTo>
                    <a:pt x="750" y="5133"/>
                  </a:lnTo>
                  <a:lnTo>
                    <a:pt x="926" y="5133"/>
                  </a:lnTo>
                  <a:lnTo>
                    <a:pt x="1113" y="5133"/>
                  </a:lnTo>
                  <a:lnTo>
                    <a:pt x="1312" y="5120"/>
                  </a:lnTo>
                  <a:lnTo>
                    <a:pt x="1512" y="5120"/>
                  </a:lnTo>
                  <a:lnTo>
                    <a:pt x="1723" y="5120"/>
                  </a:lnTo>
                  <a:lnTo>
                    <a:pt x="1945" y="5120"/>
                  </a:lnTo>
                  <a:lnTo>
                    <a:pt x="2168" y="5120"/>
                  </a:lnTo>
                  <a:lnTo>
                    <a:pt x="2402" y="5133"/>
                  </a:lnTo>
                  <a:lnTo>
                    <a:pt x="2625" y="5133"/>
                  </a:lnTo>
                  <a:lnTo>
                    <a:pt x="2859" y="5133"/>
                  </a:lnTo>
                  <a:lnTo>
                    <a:pt x="3094" y="5133"/>
                  </a:lnTo>
                  <a:lnTo>
                    <a:pt x="3328" y="5133"/>
                  </a:lnTo>
                  <a:lnTo>
                    <a:pt x="3562" y="5133"/>
                  </a:lnTo>
                  <a:lnTo>
                    <a:pt x="3784" y="5133"/>
                  </a:lnTo>
                  <a:lnTo>
                    <a:pt x="4007" y="5133"/>
                  </a:lnTo>
                  <a:lnTo>
                    <a:pt x="4230" y="5133"/>
                  </a:lnTo>
                  <a:lnTo>
                    <a:pt x="4452" y="5133"/>
                  </a:lnTo>
                  <a:lnTo>
                    <a:pt x="4652" y="5133"/>
                  </a:lnTo>
                  <a:lnTo>
                    <a:pt x="4851" y="5133"/>
                  </a:lnTo>
                  <a:lnTo>
                    <a:pt x="5038" y="5133"/>
                  </a:lnTo>
                  <a:lnTo>
                    <a:pt x="5226" y="5133"/>
                  </a:lnTo>
                  <a:lnTo>
                    <a:pt x="5389" y="5120"/>
                  </a:lnTo>
                  <a:lnTo>
                    <a:pt x="5542" y="5120"/>
                  </a:lnTo>
                  <a:lnTo>
                    <a:pt x="5683" y="5109"/>
                  </a:lnTo>
                  <a:lnTo>
                    <a:pt x="5811" y="5109"/>
                  </a:lnTo>
                  <a:lnTo>
                    <a:pt x="5917" y="5098"/>
                  </a:lnTo>
                  <a:lnTo>
                    <a:pt x="6011" y="5085"/>
                  </a:lnTo>
                  <a:lnTo>
                    <a:pt x="6034" y="4945"/>
                  </a:lnTo>
                  <a:lnTo>
                    <a:pt x="6058" y="4793"/>
                  </a:lnTo>
                  <a:lnTo>
                    <a:pt x="6070" y="4629"/>
                  </a:lnTo>
                  <a:lnTo>
                    <a:pt x="6070" y="4464"/>
                  </a:lnTo>
                  <a:lnTo>
                    <a:pt x="6058" y="4289"/>
                  </a:lnTo>
                  <a:lnTo>
                    <a:pt x="6046" y="4125"/>
                  </a:lnTo>
                  <a:lnTo>
                    <a:pt x="6034" y="3949"/>
                  </a:lnTo>
                  <a:lnTo>
                    <a:pt x="6011" y="3774"/>
                  </a:lnTo>
                  <a:lnTo>
                    <a:pt x="5988" y="3597"/>
                  </a:lnTo>
                  <a:lnTo>
                    <a:pt x="5964" y="3433"/>
                  </a:lnTo>
                  <a:lnTo>
                    <a:pt x="5941" y="3270"/>
                  </a:lnTo>
                  <a:lnTo>
                    <a:pt x="5917" y="3117"/>
                  </a:lnTo>
                  <a:lnTo>
                    <a:pt x="5906" y="2976"/>
                  </a:lnTo>
                  <a:lnTo>
                    <a:pt x="5893" y="2836"/>
                  </a:lnTo>
                  <a:lnTo>
                    <a:pt x="5882" y="2708"/>
                  </a:lnTo>
                  <a:lnTo>
                    <a:pt x="5882" y="2589"/>
                  </a:lnTo>
                  <a:lnTo>
                    <a:pt x="5906" y="2461"/>
                  </a:lnTo>
                  <a:lnTo>
                    <a:pt x="5929" y="2321"/>
                  </a:lnTo>
                  <a:lnTo>
                    <a:pt x="5952" y="2180"/>
                  </a:lnTo>
                  <a:lnTo>
                    <a:pt x="5975" y="2051"/>
                  </a:lnTo>
                  <a:lnTo>
                    <a:pt x="5999" y="1922"/>
                  </a:lnTo>
                  <a:lnTo>
                    <a:pt x="6023" y="1782"/>
                  </a:lnTo>
                  <a:lnTo>
                    <a:pt x="6046" y="1653"/>
                  </a:lnTo>
                  <a:lnTo>
                    <a:pt x="6058" y="1524"/>
                  </a:lnTo>
                  <a:lnTo>
                    <a:pt x="6081" y="1395"/>
                  </a:lnTo>
                  <a:lnTo>
                    <a:pt x="6092" y="1266"/>
                  </a:lnTo>
                  <a:lnTo>
                    <a:pt x="6105" y="1125"/>
                  </a:lnTo>
                  <a:lnTo>
                    <a:pt x="6116" y="997"/>
                  </a:lnTo>
                  <a:lnTo>
                    <a:pt x="6128" y="867"/>
                  </a:lnTo>
                  <a:lnTo>
                    <a:pt x="6128" y="739"/>
                  </a:lnTo>
                  <a:lnTo>
                    <a:pt x="6140" y="610"/>
                  </a:lnTo>
                  <a:lnTo>
                    <a:pt x="6140" y="481"/>
                  </a:lnTo>
                  <a:lnTo>
                    <a:pt x="6116" y="446"/>
                  </a:lnTo>
                  <a:lnTo>
                    <a:pt x="6081" y="411"/>
                  </a:lnTo>
                  <a:lnTo>
                    <a:pt x="6046" y="376"/>
                  </a:lnTo>
                  <a:lnTo>
                    <a:pt x="6011" y="352"/>
                  </a:lnTo>
                  <a:lnTo>
                    <a:pt x="5975" y="317"/>
                  </a:lnTo>
                  <a:lnTo>
                    <a:pt x="5929" y="281"/>
                  </a:lnTo>
                  <a:lnTo>
                    <a:pt x="5893" y="259"/>
                  </a:lnTo>
                  <a:lnTo>
                    <a:pt x="5847" y="223"/>
                  </a:lnTo>
                  <a:lnTo>
                    <a:pt x="5800" y="188"/>
                  </a:lnTo>
                  <a:lnTo>
                    <a:pt x="5753" y="165"/>
                  </a:lnTo>
                  <a:lnTo>
                    <a:pt x="5707" y="130"/>
                  </a:lnTo>
                  <a:lnTo>
                    <a:pt x="5671" y="106"/>
                  </a:lnTo>
                  <a:lnTo>
                    <a:pt x="5624" y="82"/>
                  </a:lnTo>
                  <a:lnTo>
                    <a:pt x="5577" y="59"/>
                  </a:lnTo>
                  <a:lnTo>
                    <a:pt x="5530" y="24"/>
                  </a:lnTo>
                  <a:lnTo>
                    <a:pt x="549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59" name="Freeform 213"/>
            <p:cNvSpPr>
              <a:spLocks/>
            </p:cNvSpPr>
            <p:nvPr/>
          </p:nvSpPr>
          <p:spPr bwMode="auto">
            <a:xfrm>
              <a:off x="1715" y="1247"/>
              <a:ext cx="2742" cy="129"/>
            </a:xfrm>
            <a:custGeom>
              <a:avLst/>
              <a:gdLst>
                <a:gd name="T0" fmla="*/ 1 w 5483"/>
                <a:gd name="T1" fmla="*/ 1 h 258"/>
                <a:gd name="T2" fmla="*/ 1 w 5483"/>
                <a:gd name="T3" fmla="*/ 1 h 258"/>
                <a:gd name="T4" fmla="*/ 1 w 5483"/>
                <a:gd name="T5" fmla="*/ 1 h 258"/>
                <a:gd name="T6" fmla="*/ 1 w 5483"/>
                <a:gd name="T7" fmla="*/ 1 h 258"/>
                <a:gd name="T8" fmla="*/ 1 w 5483"/>
                <a:gd name="T9" fmla="*/ 1 h 258"/>
                <a:gd name="T10" fmla="*/ 1 w 5483"/>
                <a:gd name="T11" fmla="*/ 1 h 258"/>
                <a:gd name="T12" fmla="*/ 1 w 5483"/>
                <a:gd name="T13" fmla="*/ 1 h 258"/>
                <a:gd name="T14" fmla="*/ 1 w 5483"/>
                <a:gd name="T15" fmla="*/ 1 h 258"/>
                <a:gd name="T16" fmla="*/ 1 w 5483"/>
                <a:gd name="T17" fmla="*/ 1 h 258"/>
                <a:gd name="T18" fmla="*/ 1 w 5483"/>
                <a:gd name="T19" fmla="*/ 1 h 258"/>
                <a:gd name="T20" fmla="*/ 1 w 5483"/>
                <a:gd name="T21" fmla="*/ 1 h 258"/>
                <a:gd name="T22" fmla="*/ 1 w 5483"/>
                <a:gd name="T23" fmla="*/ 1 h 258"/>
                <a:gd name="T24" fmla="*/ 1 w 5483"/>
                <a:gd name="T25" fmla="*/ 1 h 258"/>
                <a:gd name="T26" fmla="*/ 1 w 5483"/>
                <a:gd name="T27" fmla="*/ 1 h 258"/>
                <a:gd name="T28" fmla="*/ 1 w 5483"/>
                <a:gd name="T29" fmla="*/ 1 h 258"/>
                <a:gd name="T30" fmla="*/ 1 w 5483"/>
                <a:gd name="T31" fmla="*/ 1 h 258"/>
                <a:gd name="T32" fmla="*/ 1 w 5483"/>
                <a:gd name="T33" fmla="*/ 1 h 258"/>
                <a:gd name="T34" fmla="*/ 1 w 5483"/>
                <a:gd name="T35" fmla="*/ 1 h 258"/>
                <a:gd name="T36" fmla="*/ 1 w 5483"/>
                <a:gd name="T37" fmla="*/ 1 h 258"/>
                <a:gd name="T38" fmla="*/ 1 w 5483"/>
                <a:gd name="T39" fmla="*/ 1 h 258"/>
                <a:gd name="T40" fmla="*/ 1 w 5483"/>
                <a:gd name="T41" fmla="*/ 1 h 258"/>
                <a:gd name="T42" fmla="*/ 1 w 5483"/>
                <a:gd name="T43" fmla="*/ 1 h 258"/>
                <a:gd name="T44" fmla="*/ 1 w 5483"/>
                <a:gd name="T45" fmla="*/ 1 h 258"/>
                <a:gd name="T46" fmla="*/ 1 w 5483"/>
                <a:gd name="T47" fmla="*/ 1 h 258"/>
                <a:gd name="T48" fmla="*/ 1 w 5483"/>
                <a:gd name="T49" fmla="*/ 1 h 258"/>
                <a:gd name="T50" fmla="*/ 1 w 5483"/>
                <a:gd name="T51" fmla="*/ 1 h 258"/>
                <a:gd name="T52" fmla="*/ 1 w 5483"/>
                <a:gd name="T53" fmla="*/ 1 h 258"/>
                <a:gd name="T54" fmla="*/ 1 w 5483"/>
                <a:gd name="T55" fmla="*/ 1 h 258"/>
                <a:gd name="T56" fmla="*/ 1 w 5483"/>
                <a:gd name="T57" fmla="*/ 1 h 258"/>
                <a:gd name="T58" fmla="*/ 1 w 5483"/>
                <a:gd name="T59" fmla="*/ 1 h 258"/>
                <a:gd name="T60" fmla="*/ 1 w 5483"/>
                <a:gd name="T61" fmla="*/ 1 h 258"/>
                <a:gd name="T62" fmla="*/ 1 w 5483"/>
                <a:gd name="T63" fmla="*/ 1 h 258"/>
                <a:gd name="T64" fmla="*/ 1 w 5483"/>
                <a:gd name="T65" fmla="*/ 1 h 258"/>
                <a:gd name="T66" fmla="*/ 0 w 5483"/>
                <a:gd name="T67" fmla="*/ 1 h 258"/>
                <a:gd name="T68" fmla="*/ 0 w 5483"/>
                <a:gd name="T69" fmla="*/ 1 h 258"/>
                <a:gd name="T70" fmla="*/ 0 w 5483"/>
                <a:gd name="T71" fmla="*/ 1 h 258"/>
                <a:gd name="T72" fmla="*/ 1 w 5483"/>
                <a:gd name="T73" fmla="*/ 1 h 25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483"/>
                <a:gd name="T112" fmla="*/ 0 h 258"/>
                <a:gd name="T113" fmla="*/ 5483 w 5483"/>
                <a:gd name="T114" fmla="*/ 258 h 25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483" h="258">
                  <a:moveTo>
                    <a:pt x="23" y="117"/>
                  </a:moveTo>
                  <a:lnTo>
                    <a:pt x="12" y="129"/>
                  </a:lnTo>
                  <a:lnTo>
                    <a:pt x="129" y="152"/>
                  </a:lnTo>
                  <a:lnTo>
                    <a:pt x="270" y="176"/>
                  </a:lnTo>
                  <a:lnTo>
                    <a:pt x="410" y="188"/>
                  </a:lnTo>
                  <a:lnTo>
                    <a:pt x="562" y="210"/>
                  </a:lnTo>
                  <a:lnTo>
                    <a:pt x="726" y="223"/>
                  </a:lnTo>
                  <a:lnTo>
                    <a:pt x="902" y="234"/>
                  </a:lnTo>
                  <a:lnTo>
                    <a:pt x="1078" y="246"/>
                  </a:lnTo>
                  <a:lnTo>
                    <a:pt x="1254" y="246"/>
                  </a:lnTo>
                  <a:lnTo>
                    <a:pt x="1441" y="258"/>
                  </a:lnTo>
                  <a:lnTo>
                    <a:pt x="1628" y="258"/>
                  </a:lnTo>
                  <a:lnTo>
                    <a:pt x="1828" y="258"/>
                  </a:lnTo>
                  <a:lnTo>
                    <a:pt x="2027" y="258"/>
                  </a:lnTo>
                  <a:lnTo>
                    <a:pt x="2226" y="258"/>
                  </a:lnTo>
                  <a:lnTo>
                    <a:pt x="2425" y="258"/>
                  </a:lnTo>
                  <a:lnTo>
                    <a:pt x="2636" y="258"/>
                  </a:lnTo>
                  <a:lnTo>
                    <a:pt x="2835" y="246"/>
                  </a:lnTo>
                  <a:lnTo>
                    <a:pt x="3034" y="246"/>
                  </a:lnTo>
                  <a:lnTo>
                    <a:pt x="3234" y="234"/>
                  </a:lnTo>
                  <a:lnTo>
                    <a:pt x="3433" y="223"/>
                  </a:lnTo>
                  <a:lnTo>
                    <a:pt x="3632" y="210"/>
                  </a:lnTo>
                  <a:lnTo>
                    <a:pt x="3820" y="199"/>
                  </a:lnTo>
                  <a:lnTo>
                    <a:pt x="4007" y="188"/>
                  </a:lnTo>
                  <a:lnTo>
                    <a:pt x="4194" y="176"/>
                  </a:lnTo>
                  <a:lnTo>
                    <a:pt x="4371" y="164"/>
                  </a:lnTo>
                  <a:lnTo>
                    <a:pt x="4546" y="152"/>
                  </a:lnTo>
                  <a:lnTo>
                    <a:pt x="4698" y="129"/>
                  </a:lnTo>
                  <a:lnTo>
                    <a:pt x="4862" y="117"/>
                  </a:lnTo>
                  <a:lnTo>
                    <a:pt x="5003" y="106"/>
                  </a:lnTo>
                  <a:lnTo>
                    <a:pt x="5143" y="82"/>
                  </a:lnTo>
                  <a:lnTo>
                    <a:pt x="5260" y="70"/>
                  </a:lnTo>
                  <a:lnTo>
                    <a:pt x="5377" y="47"/>
                  </a:lnTo>
                  <a:lnTo>
                    <a:pt x="5483" y="35"/>
                  </a:lnTo>
                  <a:lnTo>
                    <a:pt x="5483" y="0"/>
                  </a:lnTo>
                  <a:lnTo>
                    <a:pt x="5377" y="24"/>
                  </a:lnTo>
                  <a:lnTo>
                    <a:pt x="5260" y="35"/>
                  </a:lnTo>
                  <a:lnTo>
                    <a:pt x="5132" y="59"/>
                  </a:lnTo>
                  <a:lnTo>
                    <a:pt x="5003" y="70"/>
                  </a:lnTo>
                  <a:lnTo>
                    <a:pt x="4851" y="93"/>
                  </a:lnTo>
                  <a:lnTo>
                    <a:pt x="4698" y="106"/>
                  </a:lnTo>
                  <a:lnTo>
                    <a:pt x="4546" y="129"/>
                  </a:lnTo>
                  <a:lnTo>
                    <a:pt x="4371" y="141"/>
                  </a:lnTo>
                  <a:lnTo>
                    <a:pt x="4194" y="152"/>
                  </a:lnTo>
                  <a:lnTo>
                    <a:pt x="4007" y="164"/>
                  </a:lnTo>
                  <a:lnTo>
                    <a:pt x="3820" y="176"/>
                  </a:lnTo>
                  <a:lnTo>
                    <a:pt x="3632" y="188"/>
                  </a:lnTo>
                  <a:lnTo>
                    <a:pt x="3433" y="199"/>
                  </a:lnTo>
                  <a:lnTo>
                    <a:pt x="3234" y="210"/>
                  </a:lnTo>
                  <a:lnTo>
                    <a:pt x="3034" y="223"/>
                  </a:lnTo>
                  <a:lnTo>
                    <a:pt x="2835" y="223"/>
                  </a:lnTo>
                  <a:lnTo>
                    <a:pt x="2636" y="234"/>
                  </a:lnTo>
                  <a:lnTo>
                    <a:pt x="2425" y="234"/>
                  </a:lnTo>
                  <a:lnTo>
                    <a:pt x="2226" y="234"/>
                  </a:lnTo>
                  <a:lnTo>
                    <a:pt x="2027" y="234"/>
                  </a:lnTo>
                  <a:lnTo>
                    <a:pt x="1828" y="234"/>
                  </a:lnTo>
                  <a:lnTo>
                    <a:pt x="1628" y="234"/>
                  </a:lnTo>
                  <a:lnTo>
                    <a:pt x="1441" y="234"/>
                  </a:lnTo>
                  <a:lnTo>
                    <a:pt x="1254" y="223"/>
                  </a:lnTo>
                  <a:lnTo>
                    <a:pt x="1078" y="223"/>
                  </a:lnTo>
                  <a:lnTo>
                    <a:pt x="902" y="210"/>
                  </a:lnTo>
                  <a:lnTo>
                    <a:pt x="726" y="199"/>
                  </a:lnTo>
                  <a:lnTo>
                    <a:pt x="562" y="188"/>
                  </a:lnTo>
                  <a:lnTo>
                    <a:pt x="410" y="164"/>
                  </a:lnTo>
                  <a:lnTo>
                    <a:pt x="270" y="152"/>
                  </a:lnTo>
                  <a:lnTo>
                    <a:pt x="140" y="129"/>
                  </a:lnTo>
                  <a:lnTo>
                    <a:pt x="12" y="106"/>
                  </a:lnTo>
                  <a:lnTo>
                    <a:pt x="0" y="117"/>
                  </a:lnTo>
                  <a:lnTo>
                    <a:pt x="12" y="106"/>
                  </a:lnTo>
                  <a:lnTo>
                    <a:pt x="0" y="106"/>
                  </a:lnTo>
                  <a:lnTo>
                    <a:pt x="0" y="117"/>
                  </a:lnTo>
                  <a:lnTo>
                    <a:pt x="0" y="129"/>
                  </a:lnTo>
                  <a:lnTo>
                    <a:pt x="12" y="129"/>
                  </a:lnTo>
                  <a:lnTo>
                    <a:pt x="23" y="11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60" name="Freeform 214"/>
            <p:cNvSpPr>
              <a:spLocks/>
            </p:cNvSpPr>
            <p:nvPr/>
          </p:nvSpPr>
          <p:spPr bwMode="auto">
            <a:xfrm>
              <a:off x="1703" y="1306"/>
              <a:ext cx="53" cy="2536"/>
            </a:xfrm>
            <a:custGeom>
              <a:avLst/>
              <a:gdLst>
                <a:gd name="T0" fmla="*/ 1 w 106"/>
                <a:gd name="T1" fmla="*/ 0 h 5074"/>
                <a:gd name="T2" fmla="*/ 1 w 106"/>
                <a:gd name="T3" fmla="*/ 0 h 5074"/>
                <a:gd name="T4" fmla="*/ 1 w 106"/>
                <a:gd name="T5" fmla="*/ 0 h 5074"/>
                <a:gd name="T6" fmla="*/ 1 w 106"/>
                <a:gd name="T7" fmla="*/ 0 h 5074"/>
                <a:gd name="T8" fmla="*/ 1 w 106"/>
                <a:gd name="T9" fmla="*/ 0 h 5074"/>
                <a:gd name="T10" fmla="*/ 1 w 106"/>
                <a:gd name="T11" fmla="*/ 0 h 5074"/>
                <a:gd name="T12" fmla="*/ 1 w 106"/>
                <a:gd name="T13" fmla="*/ 0 h 5074"/>
                <a:gd name="T14" fmla="*/ 1 w 106"/>
                <a:gd name="T15" fmla="*/ 0 h 5074"/>
                <a:gd name="T16" fmla="*/ 1 w 106"/>
                <a:gd name="T17" fmla="*/ 0 h 5074"/>
                <a:gd name="T18" fmla="*/ 1 w 106"/>
                <a:gd name="T19" fmla="*/ 0 h 5074"/>
                <a:gd name="T20" fmla="*/ 1 w 106"/>
                <a:gd name="T21" fmla="*/ 0 h 5074"/>
                <a:gd name="T22" fmla="*/ 1 w 106"/>
                <a:gd name="T23" fmla="*/ 0 h 5074"/>
                <a:gd name="T24" fmla="*/ 1 w 106"/>
                <a:gd name="T25" fmla="*/ 0 h 5074"/>
                <a:gd name="T26" fmla="*/ 1 w 106"/>
                <a:gd name="T27" fmla="*/ 0 h 5074"/>
                <a:gd name="T28" fmla="*/ 1 w 106"/>
                <a:gd name="T29" fmla="*/ 0 h 5074"/>
                <a:gd name="T30" fmla="*/ 1 w 106"/>
                <a:gd name="T31" fmla="*/ 0 h 5074"/>
                <a:gd name="T32" fmla="*/ 1 w 106"/>
                <a:gd name="T33" fmla="*/ 0 h 5074"/>
                <a:gd name="T34" fmla="*/ 1 w 106"/>
                <a:gd name="T35" fmla="*/ 0 h 5074"/>
                <a:gd name="T36" fmla="*/ 1 w 106"/>
                <a:gd name="T37" fmla="*/ 0 h 5074"/>
                <a:gd name="T38" fmla="*/ 1 w 106"/>
                <a:gd name="T39" fmla="*/ 0 h 5074"/>
                <a:gd name="T40" fmla="*/ 1 w 106"/>
                <a:gd name="T41" fmla="*/ 0 h 5074"/>
                <a:gd name="T42" fmla="*/ 1 w 106"/>
                <a:gd name="T43" fmla="*/ 0 h 5074"/>
                <a:gd name="T44" fmla="*/ 1 w 106"/>
                <a:gd name="T45" fmla="*/ 0 h 5074"/>
                <a:gd name="T46" fmla="*/ 1 w 106"/>
                <a:gd name="T47" fmla="*/ 0 h 5074"/>
                <a:gd name="T48" fmla="*/ 1 w 106"/>
                <a:gd name="T49" fmla="*/ 0 h 5074"/>
                <a:gd name="T50" fmla="*/ 1 w 106"/>
                <a:gd name="T51" fmla="*/ 0 h 5074"/>
                <a:gd name="T52" fmla="*/ 1 w 106"/>
                <a:gd name="T53" fmla="*/ 0 h 5074"/>
                <a:gd name="T54" fmla="*/ 1 w 106"/>
                <a:gd name="T55" fmla="*/ 0 h 5074"/>
                <a:gd name="T56" fmla="*/ 1 w 106"/>
                <a:gd name="T57" fmla="*/ 0 h 5074"/>
                <a:gd name="T58" fmla="*/ 0 w 106"/>
                <a:gd name="T59" fmla="*/ 0 h 5074"/>
                <a:gd name="T60" fmla="*/ 0 w 106"/>
                <a:gd name="T61" fmla="*/ 0 h 5074"/>
                <a:gd name="T62" fmla="*/ 1 w 106"/>
                <a:gd name="T63" fmla="*/ 0 h 5074"/>
                <a:gd name="T64" fmla="*/ 1 w 106"/>
                <a:gd name="T65" fmla="*/ 0 h 5074"/>
                <a:gd name="T66" fmla="*/ 1 w 106"/>
                <a:gd name="T67" fmla="*/ 0 h 5074"/>
                <a:gd name="T68" fmla="*/ 1 w 106"/>
                <a:gd name="T69" fmla="*/ 0 h 5074"/>
                <a:gd name="T70" fmla="*/ 1 w 106"/>
                <a:gd name="T71" fmla="*/ 0 h 5074"/>
                <a:gd name="T72" fmla="*/ 1 w 106"/>
                <a:gd name="T73" fmla="*/ 0 h 5074"/>
                <a:gd name="T74" fmla="*/ 1 w 106"/>
                <a:gd name="T75" fmla="*/ 0 h 5074"/>
                <a:gd name="T76" fmla="*/ 1 w 106"/>
                <a:gd name="T77" fmla="*/ 0 h 5074"/>
                <a:gd name="T78" fmla="*/ 1 w 106"/>
                <a:gd name="T79" fmla="*/ 0 h 5074"/>
                <a:gd name="T80" fmla="*/ 1 w 106"/>
                <a:gd name="T81" fmla="*/ 0 h 5074"/>
                <a:gd name="T82" fmla="*/ 1 w 106"/>
                <a:gd name="T83" fmla="*/ 0 h 507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06"/>
                <a:gd name="T127" fmla="*/ 0 h 5074"/>
                <a:gd name="T128" fmla="*/ 106 w 106"/>
                <a:gd name="T129" fmla="*/ 5074 h 507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06" h="5074">
                  <a:moveTo>
                    <a:pt x="95" y="5038"/>
                  </a:moveTo>
                  <a:lnTo>
                    <a:pt x="106" y="5050"/>
                  </a:lnTo>
                  <a:lnTo>
                    <a:pt x="71" y="4769"/>
                  </a:lnTo>
                  <a:lnTo>
                    <a:pt x="47" y="4441"/>
                  </a:lnTo>
                  <a:lnTo>
                    <a:pt x="36" y="4101"/>
                  </a:lnTo>
                  <a:lnTo>
                    <a:pt x="24" y="3749"/>
                  </a:lnTo>
                  <a:lnTo>
                    <a:pt x="24" y="3374"/>
                  </a:lnTo>
                  <a:lnTo>
                    <a:pt x="36" y="3000"/>
                  </a:lnTo>
                  <a:lnTo>
                    <a:pt x="47" y="2624"/>
                  </a:lnTo>
                  <a:lnTo>
                    <a:pt x="59" y="2250"/>
                  </a:lnTo>
                  <a:lnTo>
                    <a:pt x="71" y="1886"/>
                  </a:lnTo>
                  <a:lnTo>
                    <a:pt x="82" y="1535"/>
                  </a:lnTo>
                  <a:lnTo>
                    <a:pt x="82" y="1196"/>
                  </a:lnTo>
                  <a:lnTo>
                    <a:pt x="95" y="891"/>
                  </a:lnTo>
                  <a:lnTo>
                    <a:pt x="95" y="610"/>
                  </a:lnTo>
                  <a:lnTo>
                    <a:pt x="82" y="363"/>
                  </a:lnTo>
                  <a:lnTo>
                    <a:pt x="71" y="164"/>
                  </a:lnTo>
                  <a:lnTo>
                    <a:pt x="47" y="0"/>
                  </a:lnTo>
                  <a:lnTo>
                    <a:pt x="24" y="0"/>
                  </a:lnTo>
                  <a:lnTo>
                    <a:pt x="47" y="164"/>
                  </a:lnTo>
                  <a:lnTo>
                    <a:pt x="59" y="363"/>
                  </a:lnTo>
                  <a:lnTo>
                    <a:pt x="71" y="610"/>
                  </a:lnTo>
                  <a:lnTo>
                    <a:pt x="71" y="891"/>
                  </a:lnTo>
                  <a:lnTo>
                    <a:pt x="59" y="1196"/>
                  </a:lnTo>
                  <a:lnTo>
                    <a:pt x="59" y="1535"/>
                  </a:lnTo>
                  <a:lnTo>
                    <a:pt x="47" y="1886"/>
                  </a:lnTo>
                  <a:lnTo>
                    <a:pt x="36" y="2250"/>
                  </a:lnTo>
                  <a:lnTo>
                    <a:pt x="24" y="2624"/>
                  </a:lnTo>
                  <a:lnTo>
                    <a:pt x="12" y="3000"/>
                  </a:lnTo>
                  <a:lnTo>
                    <a:pt x="0" y="3374"/>
                  </a:lnTo>
                  <a:lnTo>
                    <a:pt x="0" y="3749"/>
                  </a:lnTo>
                  <a:lnTo>
                    <a:pt x="12" y="4101"/>
                  </a:lnTo>
                  <a:lnTo>
                    <a:pt x="24" y="4441"/>
                  </a:lnTo>
                  <a:lnTo>
                    <a:pt x="47" y="4769"/>
                  </a:lnTo>
                  <a:lnTo>
                    <a:pt x="82" y="5061"/>
                  </a:lnTo>
                  <a:lnTo>
                    <a:pt x="95" y="5074"/>
                  </a:lnTo>
                  <a:lnTo>
                    <a:pt x="82" y="5061"/>
                  </a:lnTo>
                  <a:lnTo>
                    <a:pt x="95" y="5074"/>
                  </a:lnTo>
                  <a:lnTo>
                    <a:pt x="106" y="5061"/>
                  </a:lnTo>
                  <a:lnTo>
                    <a:pt x="106" y="5050"/>
                  </a:lnTo>
                  <a:lnTo>
                    <a:pt x="95" y="503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61" name="Freeform 215"/>
            <p:cNvSpPr>
              <a:spLocks/>
            </p:cNvSpPr>
            <p:nvPr/>
          </p:nvSpPr>
          <p:spPr bwMode="auto">
            <a:xfrm>
              <a:off x="1750" y="3790"/>
              <a:ext cx="2970" cy="52"/>
            </a:xfrm>
            <a:custGeom>
              <a:avLst/>
              <a:gdLst>
                <a:gd name="T0" fmla="*/ 1 w 5940"/>
                <a:gd name="T1" fmla="*/ 0 h 106"/>
                <a:gd name="T2" fmla="*/ 1 w 5940"/>
                <a:gd name="T3" fmla="*/ 0 h 106"/>
                <a:gd name="T4" fmla="*/ 1 w 5940"/>
                <a:gd name="T5" fmla="*/ 0 h 106"/>
                <a:gd name="T6" fmla="*/ 1 w 5940"/>
                <a:gd name="T7" fmla="*/ 0 h 106"/>
                <a:gd name="T8" fmla="*/ 1 w 5940"/>
                <a:gd name="T9" fmla="*/ 0 h 106"/>
                <a:gd name="T10" fmla="*/ 1 w 5940"/>
                <a:gd name="T11" fmla="*/ 0 h 106"/>
                <a:gd name="T12" fmla="*/ 1 w 5940"/>
                <a:gd name="T13" fmla="*/ 0 h 106"/>
                <a:gd name="T14" fmla="*/ 1 w 5940"/>
                <a:gd name="T15" fmla="*/ 0 h 106"/>
                <a:gd name="T16" fmla="*/ 1 w 5940"/>
                <a:gd name="T17" fmla="*/ 0 h 106"/>
                <a:gd name="T18" fmla="*/ 1 w 5940"/>
                <a:gd name="T19" fmla="*/ 0 h 106"/>
                <a:gd name="T20" fmla="*/ 1 w 5940"/>
                <a:gd name="T21" fmla="*/ 0 h 106"/>
                <a:gd name="T22" fmla="*/ 1 w 5940"/>
                <a:gd name="T23" fmla="*/ 0 h 106"/>
                <a:gd name="T24" fmla="*/ 1 w 5940"/>
                <a:gd name="T25" fmla="*/ 0 h 106"/>
                <a:gd name="T26" fmla="*/ 1 w 5940"/>
                <a:gd name="T27" fmla="*/ 0 h 106"/>
                <a:gd name="T28" fmla="*/ 1 w 5940"/>
                <a:gd name="T29" fmla="*/ 0 h 106"/>
                <a:gd name="T30" fmla="*/ 1 w 5940"/>
                <a:gd name="T31" fmla="*/ 0 h 106"/>
                <a:gd name="T32" fmla="*/ 0 w 5940"/>
                <a:gd name="T33" fmla="*/ 0 h 106"/>
                <a:gd name="T34" fmla="*/ 1 w 5940"/>
                <a:gd name="T35" fmla="*/ 0 h 106"/>
                <a:gd name="T36" fmla="*/ 1 w 5940"/>
                <a:gd name="T37" fmla="*/ 0 h 106"/>
                <a:gd name="T38" fmla="*/ 1 w 5940"/>
                <a:gd name="T39" fmla="*/ 0 h 106"/>
                <a:gd name="T40" fmla="*/ 1 w 5940"/>
                <a:gd name="T41" fmla="*/ 0 h 106"/>
                <a:gd name="T42" fmla="*/ 1 w 5940"/>
                <a:gd name="T43" fmla="*/ 0 h 106"/>
                <a:gd name="T44" fmla="*/ 1 w 5940"/>
                <a:gd name="T45" fmla="*/ 0 h 106"/>
                <a:gd name="T46" fmla="*/ 1 w 5940"/>
                <a:gd name="T47" fmla="*/ 0 h 106"/>
                <a:gd name="T48" fmla="*/ 1 w 5940"/>
                <a:gd name="T49" fmla="*/ 0 h 106"/>
                <a:gd name="T50" fmla="*/ 1 w 5940"/>
                <a:gd name="T51" fmla="*/ 0 h 106"/>
                <a:gd name="T52" fmla="*/ 1 w 5940"/>
                <a:gd name="T53" fmla="*/ 0 h 106"/>
                <a:gd name="T54" fmla="*/ 1 w 5940"/>
                <a:gd name="T55" fmla="*/ 0 h 106"/>
                <a:gd name="T56" fmla="*/ 1 w 5940"/>
                <a:gd name="T57" fmla="*/ 0 h 106"/>
                <a:gd name="T58" fmla="*/ 1 w 5940"/>
                <a:gd name="T59" fmla="*/ 0 h 106"/>
                <a:gd name="T60" fmla="*/ 1 w 5940"/>
                <a:gd name="T61" fmla="*/ 0 h 106"/>
                <a:gd name="T62" fmla="*/ 1 w 5940"/>
                <a:gd name="T63" fmla="*/ 0 h 106"/>
                <a:gd name="T64" fmla="*/ 1 w 5940"/>
                <a:gd name="T65" fmla="*/ 0 h 106"/>
                <a:gd name="T66" fmla="*/ 1 w 5940"/>
                <a:gd name="T67" fmla="*/ 0 h 106"/>
                <a:gd name="T68" fmla="*/ 1 w 5940"/>
                <a:gd name="T69" fmla="*/ 0 h 106"/>
                <a:gd name="T70" fmla="*/ 1 w 5940"/>
                <a:gd name="T71" fmla="*/ 0 h 106"/>
                <a:gd name="T72" fmla="*/ 1 w 5940"/>
                <a:gd name="T73" fmla="*/ 0 h 10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940"/>
                <a:gd name="T112" fmla="*/ 0 h 106"/>
                <a:gd name="T113" fmla="*/ 5940 w 5940"/>
                <a:gd name="T114" fmla="*/ 106 h 10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940" h="106">
                  <a:moveTo>
                    <a:pt x="5916" y="11"/>
                  </a:moveTo>
                  <a:lnTo>
                    <a:pt x="5928" y="0"/>
                  </a:lnTo>
                  <a:lnTo>
                    <a:pt x="5834" y="11"/>
                  </a:lnTo>
                  <a:lnTo>
                    <a:pt x="5728" y="24"/>
                  </a:lnTo>
                  <a:lnTo>
                    <a:pt x="5600" y="24"/>
                  </a:lnTo>
                  <a:lnTo>
                    <a:pt x="5459" y="35"/>
                  </a:lnTo>
                  <a:lnTo>
                    <a:pt x="5306" y="35"/>
                  </a:lnTo>
                  <a:lnTo>
                    <a:pt x="5143" y="46"/>
                  </a:lnTo>
                  <a:lnTo>
                    <a:pt x="4955" y="46"/>
                  </a:lnTo>
                  <a:lnTo>
                    <a:pt x="4768" y="46"/>
                  </a:lnTo>
                  <a:lnTo>
                    <a:pt x="4569" y="46"/>
                  </a:lnTo>
                  <a:lnTo>
                    <a:pt x="4369" y="46"/>
                  </a:lnTo>
                  <a:lnTo>
                    <a:pt x="4147" y="46"/>
                  </a:lnTo>
                  <a:lnTo>
                    <a:pt x="3924" y="46"/>
                  </a:lnTo>
                  <a:lnTo>
                    <a:pt x="3701" y="46"/>
                  </a:lnTo>
                  <a:lnTo>
                    <a:pt x="3479" y="46"/>
                  </a:lnTo>
                  <a:lnTo>
                    <a:pt x="3245" y="46"/>
                  </a:lnTo>
                  <a:lnTo>
                    <a:pt x="3011" y="46"/>
                  </a:lnTo>
                  <a:lnTo>
                    <a:pt x="2776" y="46"/>
                  </a:lnTo>
                  <a:lnTo>
                    <a:pt x="2542" y="46"/>
                  </a:lnTo>
                  <a:lnTo>
                    <a:pt x="2319" y="35"/>
                  </a:lnTo>
                  <a:lnTo>
                    <a:pt x="2085" y="35"/>
                  </a:lnTo>
                  <a:lnTo>
                    <a:pt x="1862" y="35"/>
                  </a:lnTo>
                  <a:lnTo>
                    <a:pt x="1640" y="35"/>
                  </a:lnTo>
                  <a:lnTo>
                    <a:pt x="1429" y="35"/>
                  </a:lnTo>
                  <a:lnTo>
                    <a:pt x="1229" y="35"/>
                  </a:lnTo>
                  <a:lnTo>
                    <a:pt x="1030" y="35"/>
                  </a:lnTo>
                  <a:lnTo>
                    <a:pt x="843" y="46"/>
                  </a:lnTo>
                  <a:lnTo>
                    <a:pt x="667" y="46"/>
                  </a:lnTo>
                  <a:lnTo>
                    <a:pt x="503" y="46"/>
                  </a:lnTo>
                  <a:lnTo>
                    <a:pt x="363" y="59"/>
                  </a:lnTo>
                  <a:lnTo>
                    <a:pt x="222" y="59"/>
                  </a:lnTo>
                  <a:lnTo>
                    <a:pt x="104" y="70"/>
                  </a:lnTo>
                  <a:lnTo>
                    <a:pt x="0" y="70"/>
                  </a:lnTo>
                  <a:lnTo>
                    <a:pt x="0" y="106"/>
                  </a:lnTo>
                  <a:lnTo>
                    <a:pt x="104" y="93"/>
                  </a:lnTo>
                  <a:lnTo>
                    <a:pt x="222" y="82"/>
                  </a:lnTo>
                  <a:lnTo>
                    <a:pt x="363" y="82"/>
                  </a:lnTo>
                  <a:lnTo>
                    <a:pt x="503" y="70"/>
                  </a:lnTo>
                  <a:lnTo>
                    <a:pt x="667" y="70"/>
                  </a:lnTo>
                  <a:lnTo>
                    <a:pt x="843" y="70"/>
                  </a:lnTo>
                  <a:lnTo>
                    <a:pt x="1030" y="70"/>
                  </a:lnTo>
                  <a:lnTo>
                    <a:pt x="1229" y="70"/>
                  </a:lnTo>
                  <a:lnTo>
                    <a:pt x="1429" y="59"/>
                  </a:lnTo>
                  <a:lnTo>
                    <a:pt x="1640" y="59"/>
                  </a:lnTo>
                  <a:lnTo>
                    <a:pt x="1862" y="59"/>
                  </a:lnTo>
                  <a:lnTo>
                    <a:pt x="2085" y="70"/>
                  </a:lnTo>
                  <a:lnTo>
                    <a:pt x="2319" y="70"/>
                  </a:lnTo>
                  <a:lnTo>
                    <a:pt x="2542" y="70"/>
                  </a:lnTo>
                  <a:lnTo>
                    <a:pt x="2776" y="70"/>
                  </a:lnTo>
                  <a:lnTo>
                    <a:pt x="3011" y="70"/>
                  </a:lnTo>
                  <a:lnTo>
                    <a:pt x="3245" y="70"/>
                  </a:lnTo>
                  <a:lnTo>
                    <a:pt x="3479" y="70"/>
                  </a:lnTo>
                  <a:lnTo>
                    <a:pt x="3701" y="70"/>
                  </a:lnTo>
                  <a:lnTo>
                    <a:pt x="3924" y="70"/>
                  </a:lnTo>
                  <a:lnTo>
                    <a:pt x="4147" y="70"/>
                  </a:lnTo>
                  <a:lnTo>
                    <a:pt x="4369" y="70"/>
                  </a:lnTo>
                  <a:lnTo>
                    <a:pt x="4569" y="70"/>
                  </a:lnTo>
                  <a:lnTo>
                    <a:pt x="4768" y="70"/>
                  </a:lnTo>
                  <a:lnTo>
                    <a:pt x="4955" y="70"/>
                  </a:lnTo>
                  <a:lnTo>
                    <a:pt x="5143" y="70"/>
                  </a:lnTo>
                  <a:lnTo>
                    <a:pt x="5306" y="59"/>
                  </a:lnTo>
                  <a:lnTo>
                    <a:pt x="5459" y="59"/>
                  </a:lnTo>
                  <a:lnTo>
                    <a:pt x="5600" y="46"/>
                  </a:lnTo>
                  <a:lnTo>
                    <a:pt x="5728" y="46"/>
                  </a:lnTo>
                  <a:lnTo>
                    <a:pt x="5834" y="35"/>
                  </a:lnTo>
                  <a:lnTo>
                    <a:pt x="5928" y="24"/>
                  </a:lnTo>
                  <a:lnTo>
                    <a:pt x="5940" y="11"/>
                  </a:lnTo>
                  <a:lnTo>
                    <a:pt x="5928" y="24"/>
                  </a:lnTo>
                  <a:lnTo>
                    <a:pt x="5940" y="24"/>
                  </a:lnTo>
                  <a:lnTo>
                    <a:pt x="5940" y="11"/>
                  </a:lnTo>
                  <a:lnTo>
                    <a:pt x="5928" y="0"/>
                  </a:lnTo>
                  <a:lnTo>
                    <a:pt x="5916"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62" name="Freeform 216"/>
            <p:cNvSpPr>
              <a:spLocks/>
            </p:cNvSpPr>
            <p:nvPr/>
          </p:nvSpPr>
          <p:spPr bwMode="auto">
            <a:xfrm>
              <a:off x="4644" y="2542"/>
              <a:ext cx="106" cy="1253"/>
            </a:xfrm>
            <a:custGeom>
              <a:avLst/>
              <a:gdLst>
                <a:gd name="T0" fmla="*/ 0 w 210"/>
                <a:gd name="T1" fmla="*/ 0 h 2507"/>
                <a:gd name="T2" fmla="*/ 0 w 210"/>
                <a:gd name="T3" fmla="*/ 0 h 2507"/>
                <a:gd name="T4" fmla="*/ 0 w 210"/>
                <a:gd name="T5" fmla="*/ 0 h 2507"/>
                <a:gd name="T6" fmla="*/ 1 w 210"/>
                <a:gd name="T7" fmla="*/ 0 h 2507"/>
                <a:gd name="T8" fmla="*/ 1 w 210"/>
                <a:gd name="T9" fmla="*/ 0 h 2507"/>
                <a:gd name="T10" fmla="*/ 1 w 210"/>
                <a:gd name="T11" fmla="*/ 0 h 2507"/>
                <a:gd name="T12" fmla="*/ 1 w 210"/>
                <a:gd name="T13" fmla="*/ 0 h 2507"/>
                <a:gd name="T14" fmla="*/ 1 w 210"/>
                <a:gd name="T15" fmla="*/ 0 h 2507"/>
                <a:gd name="T16" fmla="*/ 1 w 210"/>
                <a:gd name="T17" fmla="*/ 0 h 2507"/>
                <a:gd name="T18" fmla="*/ 1 w 210"/>
                <a:gd name="T19" fmla="*/ 0 h 2507"/>
                <a:gd name="T20" fmla="*/ 1 w 210"/>
                <a:gd name="T21" fmla="*/ 0 h 2507"/>
                <a:gd name="T22" fmla="*/ 1 w 210"/>
                <a:gd name="T23" fmla="*/ 0 h 2507"/>
                <a:gd name="T24" fmla="*/ 1 w 210"/>
                <a:gd name="T25" fmla="*/ 0 h 2507"/>
                <a:gd name="T26" fmla="*/ 1 w 210"/>
                <a:gd name="T27" fmla="*/ 0 h 2507"/>
                <a:gd name="T28" fmla="*/ 1 w 210"/>
                <a:gd name="T29" fmla="*/ 0 h 2507"/>
                <a:gd name="T30" fmla="*/ 1 w 210"/>
                <a:gd name="T31" fmla="*/ 0 h 2507"/>
                <a:gd name="T32" fmla="*/ 1 w 210"/>
                <a:gd name="T33" fmla="*/ 0 h 2507"/>
                <a:gd name="T34" fmla="*/ 1 w 210"/>
                <a:gd name="T35" fmla="*/ 0 h 2507"/>
                <a:gd name="T36" fmla="*/ 1 w 210"/>
                <a:gd name="T37" fmla="*/ 0 h 2507"/>
                <a:gd name="T38" fmla="*/ 1 w 210"/>
                <a:gd name="T39" fmla="*/ 0 h 2507"/>
                <a:gd name="T40" fmla="*/ 1 w 210"/>
                <a:gd name="T41" fmla="*/ 0 h 2507"/>
                <a:gd name="T42" fmla="*/ 1 w 210"/>
                <a:gd name="T43" fmla="*/ 0 h 2507"/>
                <a:gd name="T44" fmla="*/ 1 w 210"/>
                <a:gd name="T45" fmla="*/ 0 h 2507"/>
                <a:gd name="T46" fmla="*/ 1 w 210"/>
                <a:gd name="T47" fmla="*/ 0 h 2507"/>
                <a:gd name="T48" fmla="*/ 1 w 210"/>
                <a:gd name="T49" fmla="*/ 0 h 2507"/>
                <a:gd name="T50" fmla="*/ 1 w 210"/>
                <a:gd name="T51" fmla="*/ 0 h 2507"/>
                <a:gd name="T52" fmla="*/ 1 w 210"/>
                <a:gd name="T53" fmla="*/ 0 h 2507"/>
                <a:gd name="T54" fmla="*/ 1 w 210"/>
                <a:gd name="T55" fmla="*/ 0 h 2507"/>
                <a:gd name="T56" fmla="*/ 1 w 210"/>
                <a:gd name="T57" fmla="*/ 0 h 2507"/>
                <a:gd name="T58" fmla="*/ 1 w 210"/>
                <a:gd name="T59" fmla="*/ 0 h 2507"/>
                <a:gd name="T60" fmla="*/ 1 w 210"/>
                <a:gd name="T61" fmla="*/ 0 h 2507"/>
                <a:gd name="T62" fmla="*/ 1 w 210"/>
                <a:gd name="T63" fmla="*/ 0 h 2507"/>
                <a:gd name="T64" fmla="*/ 1 w 210"/>
                <a:gd name="T65" fmla="*/ 0 h 2507"/>
                <a:gd name="T66" fmla="*/ 1 w 210"/>
                <a:gd name="T67" fmla="*/ 0 h 2507"/>
                <a:gd name="T68" fmla="*/ 1 w 210"/>
                <a:gd name="T69" fmla="*/ 0 h 2507"/>
                <a:gd name="T70" fmla="*/ 1 w 210"/>
                <a:gd name="T71" fmla="*/ 0 h 2507"/>
                <a:gd name="T72" fmla="*/ 1 w 210"/>
                <a:gd name="T73" fmla="*/ 0 h 2507"/>
                <a:gd name="T74" fmla="*/ 1 w 210"/>
                <a:gd name="T75" fmla="*/ 0 h 2507"/>
                <a:gd name="T76" fmla="*/ 1 w 210"/>
                <a:gd name="T77" fmla="*/ 0 h 2507"/>
                <a:gd name="T78" fmla="*/ 0 w 210"/>
                <a:gd name="T79" fmla="*/ 0 h 2507"/>
                <a:gd name="T80" fmla="*/ 0 w 210"/>
                <a:gd name="T81" fmla="*/ 0 h 2507"/>
                <a:gd name="T82" fmla="*/ 0 w 210"/>
                <a:gd name="T83" fmla="*/ 0 h 250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10"/>
                <a:gd name="T127" fmla="*/ 0 h 2507"/>
                <a:gd name="T128" fmla="*/ 210 w 210"/>
                <a:gd name="T129" fmla="*/ 2507 h 250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10" h="2507">
                  <a:moveTo>
                    <a:pt x="0" y="11"/>
                  </a:moveTo>
                  <a:lnTo>
                    <a:pt x="0" y="11"/>
                  </a:lnTo>
                  <a:lnTo>
                    <a:pt x="0" y="130"/>
                  </a:lnTo>
                  <a:lnTo>
                    <a:pt x="11" y="258"/>
                  </a:lnTo>
                  <a:lnTo>
                    <a:pt x="22" y="398"/>
                  </a:lnTo>
                  <a:lnTo>
                    <a:pt x="35" y="539"/>
                  </a:lnTo>
                  <a:lnTo>
                    <a:pt x="58" y="692"/>
                  </a:lnTo>
                  <a:lnTo>
                    <a:pt x="81" y="855"/>
                  </a:lnTo>
                  <a:lnTo>
                    <a:pt x="104" y="1032"/>
                  </a:lnTo>
                  <a:lnTo>
                    <a:pt x="128" y="1196"/>
                  </a:lnTo>
                  <a:lnTo>
                    <a:pt x="152" y="1371"/>
                  </a:lnTo>
                  <a:lnTo>
                    <a:pt x="163" y="1547"/>
                  </a:lnTo>
                  <a:lnTo>
                    <a:pt x="175" y="1711"/>
                  </a:lnTo>
                  <a:lnTo>
                    <a:pt x="187" y="1886"/>
                  </a:lnTo>
                  <a:lnTo>
                    <a:pt x="187" y="2051"/>
                  </a:lnTo>
                  <a:lnTo>
                    <a:pt x="175" y="2215"/>
                  </a:lnTo>
                  <a:lnTo>
                    <a:pt x="152" y="2367"/>
                  </a:lnTo>
                  <a:lnTo>
                    <a:pt x="128" y="2507"/>
                  </a:lnTo>
                  <a:lnTo>
                    <a:pt x="152" y="2507"/>
                  </a:lnTo>
                  <a:lnTo>
                    <a:pt x="175" y="2367"/>
                  </a:lnTo>
                  <a:lnTo>
                    <a:pt x="199" y="2215"/>
                  </a:lnTo>
                  <a:lnTo>
                    <a:pt x="210" y="2051"/>
                  </a:lnTo>
                  <a:lnTo>
                    <a:pt x="210" y="1886"/>
                  </a:lnTo>
                  <a:lnTo>
                    <a:pt x="210" y="1711"/>
                  </a:lnTo>
                  <a:lnTo>
                    <a:pt x="187" y="1547"/>
                  </a:lnTo>
                  <a:lnTo>
                    <a:pt x="175" y="1371"/>
                  </a:lnTo>
                  <a:lnTo>
                    <a:pt x="152" y="1196"/>
                  </a:lnTo>
                  <a:lnTo>
                    <a:pt x="128" y="1019"/>
                  </a:lnTo>
                  <a:lnTo>
                    <a:pt x="104" y="855"/>
                  </a:lnTo>
                  <a:lnTo>
                    <a:pt x="81" y="692"/>
                  </a:lnTo>
                  <a:lnTo>
                    <a:pt x="58" y="539"/>
                  </a:lnTo>
                  <a:lnTo>
                    <a:pt x="46" y="387"/>
                  </a:lnTo>
                  <a:lnTo>
                    <a:pt x="35" y="258"/>
                  </a:lnTo>
                  <a:lnTo>
                    <a:pt x="22" y="130"/>
                  </a:lnTo>
                  <a:lnTo>
                    <a:pt x="22" y="11"/>
                  </a:lnTo>
                  <a:lnTo>
                    <a:pt x="22" y="0"/>
                  </a:lnTo>
                  <a:lnTo>
                    <a:pt x="11" y="0"/>
                  </a:lnTo>
                  <a:lnTo>
                    <a:pt x="0"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63" name="Freeform 217"/>
            <p:cNvSpPr>
              <a:spLocks/>
            </p:cNvSpPr>
            <p:nvPr/>
          </p:nvSpPr>
          <p:spPr bwMode="auto">
            <a:xfrm>
              <a:off x="4644" y="1487"/>
              <a:ext cx="141" cy="1060"/>
            </a:xfrm>
            <a:custGeom>
              <a:avLst/>
              <a:gdLst>
                <a:gd name="T0" fmla="*/ 1 w 281"/>
                <a:gd name="T1" fmla="*/ 1 h 2120"/>
                <a:gd name="T2" fmla="*/ 1 w 281"/>
                <a:gd name="T3" fmla="*/ 1 h 2120"/>
                <a:gd name="T4" fmla="*/ 1 w 281"/>
                <a:gd name="T5" fmla="*/ 1 h 2120"/>
                <a:gd name="T6" fmla="*/ 1 w 281"/>
                <a:gd name="T7" fmla="*/ 1 h 2120"/>
                <a:gd name="T8" fmla="*/ 1 w 281"/>
                <a:gd name="T9" fmla="*/ 1 h 2120"/>
                <a:gd name="T10" fmla="*/ 1 w 281"/>
                <a:gd name="T11" fmla="*/ 1 h 2120"/>
                <a:gd name="T12" fmla="*/ 1 w 281"/>
                <a:gd name="T13" fmla="*/ 1 h 2120"/>
                <a:gd name="T14" fmla="*/ 1 w 281"/>
                <a:gd name="T15" fmla="*/ 1 h 2120"/>
                <a:gd name="T16" fmla="*/ 1 w 281"/>
                <a:gd name="T17" fmla="*/ 1 h 2120"/>
                <a:gd name="T18" fmla="*/ 1 w 281"/>
                <a:gd name="T19" fmla="*/ 1 h 2120"/>
                <a:gd name="T20" fmla="*/ 1 w 281"/>
                <a:gd name="T21" fmla="*/ 1 h 2120"/>
                <a:gd name="T22" fmla="*/ 1 w 281"/>
                <a:gd name="T23" fmla="*/ 1 h 2120"/>
                <a:gd name="T24" fmla="*/ 1 w 281"/>
                <a:gd name="T25" fmla="*/ 1 h 2120"/>
                <a:gd name="T26" fmla="*/ 1 w 281"/>
                <a:gd name="T27" fmla="*/ 1 h 2120"/>
                <a:gd name="T28" fmla="*/ 1 w 281"/>
                <a:gd name="T29" fmla="*/ 1 h 2120"/>
                <a:gd name="T30" fmla="*/ 1 w 281"/>
                <a:gd name="T31" fmla="*/ 1 h 2120"/>
                <a:gd name="T32" fmla="*/ 1 w 281"/>
                <a:gd name="T33" fmla="*/ 1 h 2120"/>
                <a:gd name="T34" fmla="*/ 0 w 281"/>
                <a:gd name="T35" fmla="*/ 1 h 2120"/>
                <a:gd name="T36" fmla="*/ 1 w 281"/>
                <a:gd name="T37" fmla="*/ 1 h 2120"/>
                <a:gd name="T38" fmla="*/ 1 w 281"/>
                <a:gd name="T39" fmla="*/ 1 h 2120"/>
                <a:gd name="T40" fmla="*/ 1 w 281"/>
                <a:gd name="T41" fmla="*/ 1 h 2120"/>
                <a:gd name="T42" fmla="*/ 1 w 281"/>
                <a:gd name="T43" fmla="*/ 1 h 2120"/>
                <a:gd name="T44" fmla="*/ 1 w 281"/>
                <a:gd name="T45" fmla="*/ 1 h 2120"/>
                <a:gd name="T46" fmla="*/ 1 w 281"/>
                <a:gd name="T47" fmla="*/ 1 h 2120"/>
                <a:gd name="T48" fmla="*/ 1 w 281"/>
                <a:gd name="T49" fmla="*/ 1 h 2120"/>
                <a:gd name="T50" fmla="*/ 1 w 281"/>
                <a:gd name="T51" fmla="*/ 1 h 2120"/>
                <a:gd name="T52" fmla="*/ 1 w 281"/>
                <a:gd name="T53" fmla="*/ 1 h 2120"/>
                <a:gd name="T54" fmla="*/ 1 w 281"/>
                <a:gd name="T55" fmla="*/ 1 h 2120"/>
                <a:gd name="T56" fmla="*/ 1 w 281"/>
                <a:gd name="T57" fmla="*/ 1 h 2120"/>
                <a:gd name="T58" fmla="*/ 1 w 281"/>
                <a:gd name="T59" fmla="*/ 1 h 2120"/>
                <a:gd name="T60" fmla="*/ 1 w 281"/>
                <a:gd name="T61" fmla="*/ 1 h 2120"/>
                <a:gd name="T62" fmla="*/ 1 w 281"/>
                <a:gd name="T63" fmla="*/ 1 h 2120"/>
                <a:gd name="T64" fmla="*/ 1 w 281"/>
                <a:gd name="T65" fmla="*/ 1 h 2120"/>
                <a:gd name="T66" fmla="*/ 1 w 281"/>
                <a:gd name="T67" fmla="*/ 1 h 2120"/>
                <a:gd name="T68" fmla="*/ 1 w 281"/>
                <a:gd name="T69" fmla="*/ 1 h 2120"/>
                <a:gd name="T70" fmla="*/ 1 w 281"/>
                <a:gd name="T71" fmla="*/ 0 h 2120"/>
                <a:gd name="T72" fmla="*/ 1 w 281"/>
                <a:gd name="T73" fmla="*/ 1 h 2120"/>
                <a:gd name="T74" fmla="*/ 1 w 281"/>
                <a:gd name="T75" fmla="*/ 0 h 2120"/>
                <a:gd name="T76" fmla="*/ 1 w 281"/>
                <a:gd name="T77" fmla="*/ 0 h 2120"/>
                <a:gd name="T78" fmla="*/ 1 w 281"/>
                <a:gd name="T79" fmla="*/ 0 h 2120"/>
                <a:gd name="T80" fmla="*/ 1 w 281"/>
                <a:gd name="T81" fmla="*/ 1 h 2120"/>
                <a:gd name="T82" fmla="*/ 1 w 281"/>
                <a:gd name="T83" fmla="*/ 1 h 212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1"/>
                <a:gd name="T127" fmla="*/ 0 h 2120"/>
                <a:gd name="T128" fmla="*/ 281 w 281"/>
                <a:gd name="T129" fmla="*/ 2120 h 212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1" h="2120">
                  <a:moveTo>
                    <a:pt x="257" y="24"/>
                  </a:moveTo>
                  <a:lnTo>
                    <a:pt x="257" y="12"/>
                  </a:lnTo>
                  <a:lnTo>
                    <a:pt x="257" y="141"/>
                  </a:lnTo>
                  <a:lnTo>
                    <a:pt x="245" y="270"/>
                  </a:lnTo>
                  <a:lnTo>
                    <a:pt x="245" y="398"/>
                  </a:lnTo>
                  <a:lnTo>
                    <a:pt x="234" y="528"/>
                  </a:lnTo>
                  <a:lnTo>
                    <a:pt x="221" y="656"/>
                  </a:lnTo>
                  <a:lnTo>
                    <a:pt x="210" y="797"/>
                  </a:lnTo>
                  <a:lnTo>
                    <a:pt x="199" y="926"/>
                  </a:lnTo>
                  <a:lnTo>
                    <a:pt x="175" y="1055"/>
                  </a:lnTo>
                  <a:lnTo>
                    <a:pt x="163" y="1184"/>
                  </a:lnTo>
                  <a:lnTo>
                    <a:pt x="140" y="1313"/>
                  </a:lnTo>
                  <a:lnTo>
                    <a:pt x="117" y="1453"/>
                  </a:lnTo>
                  <a:lnTo>
                    <a:pt x="93" y="1582"/>
                  </a:lnTo>
                  <a:lnTo>
                    <a:pt x="70" y="1711"/>
                  </a:lnTo>
                  <a:lnTo>
                    <a:pt x="46" y="1852"/>
                  </a:lnTo>
                  <a:lnTo>
                    <a:pt x="22" y="1992"/>
                  </a:lnTo>
                  <a:lnTo>
                    <a:pt x="0" y="2120"/>
                  </a:lnTo>
                  <a:lnTo>
                    <a:pt x="22" y="2120"/>
                  </a:lnTo>
                  <a:lnTo>
                    <a:pt x="46" y="1992"/>
                  </a:lnTo>
                  <a:lnTo>
                    <a:pt x="70" y="1852"/>
                  </a:lnTo>
                  <a:lnTo>
                    <a:pt x="104" y="1722"/>
                  </a:lnTo>
                  <a:lnTo>
                    <a:pt x="117" y="1582"/>
                  </a:lnTo>
                  <a:lnTo>
                    <a:pt x="140" y="1453"/>
                  </a:lnTo>
                  <a:lnTo>
                    <a:pt x="163" y="1324"/>
                  </a:lnTo>
                  <a:lnTo>
                    <a:pt x="187" y="1184"/>
                  </a:lnTo>
                  <a:lnTo>
                    <a:pt x="210" y="1055"/>
                  </a:lnTo>
                  <a:lnTo>
                    <a:pt x="221" y="926"/>
                  </a:lnTo>
                  <a:lnTo>
                    <a:pt x="234" y="797"/>
                  </a:lnTo>
                  <a:lnTo>
                    <a:pt x="245" y="656"/>
                  </a:lnTo>
                  <a:lnTo>
                    <a:pt x="257" y="528"/>
                  </a:lnTo>
                  <a:lnTo>
                    <a:pt x="269" y="398"/>
                  </a:lnTo>
                  <a:lnTo>
                    <a:pt x="281" y="270"/>
                  </a:lnTo>
                  <a:lnTo>
                    <a:pt x="281" y="141"/>
                  </a:lnTo>
                  <a:lnTo>
                    <a:pt x="281" y="12"/>
                  </a:lnTo>
                  <a:lnTo>
                    <a:pt x="281" y="0"/>
                  </a:lnTo>
                  <a:lnTo>
                    <a:pt x="281" y="12"/>
                  </a:lnTo>
                  <a:lnTo>
                    <a:pt x="281" y="0"/>
                  </a:lnTo>
                  <a:lnTo>
                    <a:pt x="269" y="0"/>
                  </a:lnTo>
                  <a:lnTo>
                    <a:pt x="257" y="0"/>
                  </a:lnTo>
                  <a:lnTo>
                    <a:pt x="257" y="12"/>
                  </a:lnTo>
                  <a:lnTo>
                    <a:pt x="257"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64" name="Freeform 218"/>
            <p:cNvSpPr>
              <a:spLocks/>
            </p:cNvSpPr>
            <p:nvPr/>
          </p:nvSpPr>
          <p:spPr bwMode="auto">
            <a:xfrm>
              <a:off x="4451" y="1247"/>
              <a:ext cx="334" cy="252"/>
            </a:xfrm>
            <a:custGeom>
              <a:avLst/>
              <a:gdLst>
                <a:gd name="T0" fmla="*/ 1 w 668"/>
                <a:gd name="T1" fmla="*/ 1 h 504"/>
                <a:gd name="T2" fmla="*/ 0 w 668"/>
                <a:gd name="T3" fmla="*/ 1 h 504"/>
                <a:gd name="T4" fmla="*/ 1 w 668"/>
                <a:gd name="T5" fmla="*/ 1 h 504"/>
                <a:gd name="T6" fmla="*/ 1 w 668"/>
                <a:gd name="T7" fmla="*/ 1 h 504"/>
                <a:gd name="T8" fmla="*/ 1 w 668"/>
                <a:gd name="T9" fmla="*/ 1 h 504"/>
                <a:gd name="T10" fmla="*/ 1 w 668"/>
                <a:gd name="T11" fmla="*/ 1 h 504"/>
                <a:gd name="T12" fmla="*/ 1 w 668"/>
                <a:gd name="T13" fmla="*/ 1 h 504"/>
                <a:gd name="T14" fmla="*/ 1 w 668"/>
                <a:gd name="T15" fmla="*/ 1 h 504"/>
                <a:gd name="T16" fmla="*/ 1 w 668"/>
                <a:gd name="T17" fmla="*/ 1 h 504"/>
                <a:gd name="T18" fmla="*/ 1 w 668"/>
                <a:gd name="T19" fmla="*/ 1 h 504"/>
                <a:gd name="T20" fmla="*/ 1 w 668"/>
                <a:gd name="T21" fmla="*/ 1 h 504"/>
                <a:gd name="T22" fmla="*/ 1 w 668"/>
                <a:gd name="T23" fmla="*/ 1 h 504"/>
                <a:gd name="T24" fmla="*/ 1 w 668"/>
                <a:gd name="T25" fmla="*/ 1 h 504"/>
                <a:gd name="T26" fmla="*/ 1 w 668"/>
                <a:gd name="T27" fmla="*/ 1 h 504"/>
                <a:gd name="T28" fmla="*/ 1 w 668"/>
                <a:gd name="T29" fmla="*/ 1 h 504"/>
                <a:gd name="T30" fmla="*/ 1 w 668"/>
                <a:gd name="T31" fmla="*/ 1 h 504"/>
                <a:gd name="T32" fmla="*/ 1 w 668"/>
                <a:gd name="T33" fmla="*/ 1 h 504"/>
                <a:gd name="T34" fmla="*/ 1 w 668"/>
                <a:gd name="T35" fmla="*/ 1 h 504"/>
                <a:gd name="T36" fmla="*/ 1 w 668"/>
                <a:gd name="T37" fmla="*/ 1 h 504"/>
                <a:gd name="T38" fmla="*/ 1 w 668"/>
                <a:gd name="T39" fmla="*/ 1 h 504"/>
                <a:gd name="T40" fmla="*/ 1 w 668"/>
                <a:gd name="T41" fmla="*/ 1 h 504"/>
                <a:gd name="T42" fmla="*/ 1 w 668"/>
                <a:gd name="T43" fmla="*/ 1 h 504"/>
                <a:gd name="T44" fmla="*/ 1 w 668"/>
                <a:gd name="T45" fmla="*/ 1 h 504"/>
                <a:gd name="T46" fmla="*/ 1 w 668"/>
                <a:gd name="T47" fmla="*/ 1 h 504"/>
                <a:gd name="T48" fmla="*/ 1 w 668"/>
                <a:gd name="T49" fmla="*/ 1 h 504"/>
                <a:gd name="T50" fmla="*/ 1 w 668"/>
                <a:gd name="T51" fmla="*/ 1 h 504"/>
                <a:gd name="T52" fmla="*/ 1 w 668"/>
                <a:gd name="T53" fmla="*/ 1 h 504"/>
                <a:gd name="T54" fmla="*/ 1 w 668"/>
                <a:gd name="T55" fmla="*/ 1 h 504"/>
                <a:gd name="T56" fmla="*/ 1 w 668"/>
                <a:gd name="T57" fmla="*/ 1 h 504"/>
                <a:gd name="T58" fmla="*/ 1 w 668"/>
                <a:gd name="T59" fmla="*/ 1 h 504"/>
                <a:gd name="T60" fmla="*/ 1 w 668"/>
                <a:gd name="T61" fmla="*/ 1 h 504"/>
                <a:gd name="T62" fmla="*/ 1 w 668"/>
                <a:gd name="T63" fmla="*/ 1 h 504"/>
                <a:gd name="T64" fmla="*/ 1 w 668"/>
                <a:gd name="T65" fmla="*/ 1 h 504"/>
                <a:gd name="T66" fmla="*/ 1 w 668"/>
                <a:gd name="T67" fmla="*/ 1 h 504"/>
                <a:gd name="T68" fmla="*/ 1 w 668"/>
                <a:gd name="T69" fmla="*/ 0 h 504"/>
                <a:gd name="T70" fmla="*/ 1 w 668"/>
                <a:gd name="T71" fmla="*/ 0 h 504"/>
                <a:gd name="T72" fmla="*/ 1 w 668"/>
                <a:gd name="T73" fmla="*/ 0 h 504"/>
                <a:gd name="T74" fmla="*/ 0 w 668"/>
                <a:gd name="T75" fmla="*/ 0 h 504"/>
                <a:gd name="T76" fmla="*/ 0 w 668"/>
                <a:gd name="T77" fmla="*/ 1 h 504"/>
                <a:gd name="T78" fmla="*/ 0 w 668"/>
                <a:gd name="T79" fmla="*/ 1 h 504"/>
                <a:gd name="T80" fmla="*/ 0 w 668"/>
                <a:gd name="T81" fmla="*/ 1 h 504"/>
                <a:gd name="T82" fmla="*/ 1 w 668"/>
                <a:gd name="T83" fmla="*/ 1 h 5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68"/>
                <a:gd name="T127" fmla="*/ 0 h 504"/>
                <a:gd name="T128" fmla="*/ 668 w 668"/>
                <a:gd name="T129" fmla="*/ 504 h 50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68" h="504">
                  <a:moveTo>
                    <a:pt x="11" y="35"/>
                  </a:moveTo>
                  <a:lnTo>
                    <a:pt x="0" y="24"/>
                  </a:lnTo>
                  <a:lnTo>
                    <a:pt x="46" y="47"/>
                  </a:lnTo>
                  <a:lnTo>
                    <a:pt x="82" y="70"/>
                  </a:lnTo>
                  <a:lnTo>
                    <a:pt x="128" y="106"/>
                  </a:lnTo>
                  <a:lnTo>
                    <a:pt x="175" y="129"/>
                  </a:lnTo>
                  <a:lnTo>
                    <a:pt x="223" y="152"/>
                  </a:lnTo>
                  <a:lnTo>
                    <a:pt x="269" y="188"/>
                  </a:lnTo>
                  <a:lnTo>
                    <a:pt x="316" y="210"/>
                  </a:lnTo>
                  <a:lnTo>
                    <a:pt x="351" y="246"/>
                  </a:lnTo>
                  <a:lnTo>
                    <a:pt x="398" y="270"/>
                  </a:lnTo>
                  <a:lnTo>
                    <a:pt x="445" y="305"/>
                  </a:lnTo>
                  <a:lnTo>
                    <a:pt x="480" y="340"/>
                  </a:lnTo>
                  <a:lnTo>
                    <a:pt x="515" y="375"/>
                  </a:lnTo>
                  <a:lnTo>
                    <a:pt x="550" y="398"/>
                  </a:lnTo>
                  <a:lnTo>
                    <a:pt x="586" y="433"/>
                  </a:lnTo>
                  <a:lnTo>
                    <a:pt x="621" y="469"/>
                  </a:lnTo>
                  <a:lnTo>
                    <a:pt x="644" y="504"/>
                  </a:lnTo>
                  <a:lnTo>
                    <a:pt x="668" y="480"/>
                  </a:lnTo>
                  <a:lnTo>
                    <a:pt x="632" y="445"/>
                  </a:lnTo>
                  <a:lnTo>
                    <a:pt x="608" y="422"/>
                  </a:lnTo>
                  <a:lnTo>
                    <a:pt x="574" y="387"/>
                  </a:lnTo>
                  <a:lnTo>
                    <a:pt x="539" y="351"/>
                  </a:lnTo>
                  <a:lnTo>
                    <a:pt x="491" y="316"/>
                  </a:lnTo>
                  <a:lnTo>
                    <a:pt x="457" y="281"/>
                  </a:lnTo>
                  <a:lnTo>
                    <a:pt x="409" y="258"/>
                  </a:lnTo>
                  <a:lnTo>
                    <a:pt x="363" y="223"/>
                  </a:lnTo>
                  <a:lnTo>
                    <a:pt x="327" y="188"/>
                  </a:lnTo>
                  <a:lnTo>
                    <a:pt x="281" y="164"/>
                  </a:lnTo>
                  <a:lnTo>
                    <a:pt x="234" y="129"/>
                  </a:lnTo>
                  <a:lnTo>
                    <a:pt x="187" y="106"/>
                  </a:lnTo>
                  <a:lnTo>
                    <a:pt x="140" y="82"/>
                  </a:lnTo>
                  <a:lnTo>
                    <a:pt x="93" y="59"/>
                  </a:lnTo>
                  <a:lnTo>
                    <a:pt x="58" y="24"/>
                  </a:lnTo>
                  <a:lnTo>
                    <a:pt x="11" y="0"/>
                  </a:lnTo>
                  <a:lnTo>
                    <a:pt x="0" y="0"/>
                  </a:lnTo>
                  <a:lnTo>
                    <a:pt x="0" y="11"/>
                  </a:lnTo>
                  <a:lnTo>
                    <a:pt x="0" y="24"/>
                  </a:lnTo>
                  <a:lnTo>
                    <a:pt x="11"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65" name="Freeform 219"/>
            <p:cNvSpPr>
              <a:spLocks/>
            </p:cNvSpPr>
            <p:nvPr/>
          </p:nvSpPr>
          <p:spPr bwMode="auto">
            <a:xfrm>
              <a:off x="2840" y="1264"/>
              <a:ext cx="140" cy="288"/>
            </a:xfrm>
            <a:custGeom>
              <a:avLst/>
              <a:gdLst>
                <a:gd name="T0" fmla="*/ 0 w 282"/>
                <a:gd name="T1" fmla="*/ 1 h 575"/>
                <a:gd name="T2" fmla="*/ 0 w 282"/>
                <a:gd name="T3" fmla="*/ 1 h 575"/>
                <a:gd name="T4" fmla="*/ 0 w 282"/>
                <a:gd name="T5" fmla="*/ 1 h 575"/>
                <a:gd name="T6" fmla="*/ 0 w 282"/>
                <a:gd name="T7" fmla="*/ 1 h 575"/>
                <a:gd name="T8" fmla="*/ 0 w 282"/>
                <a:gd name="T9" fmla="*/ 1 h 575"/>
                <a:gd name="T10" fmla="*/ 0 w 282"/>
                <a:gd name="T11" fmla="*/ 1 h 575"/>
                <a:gd name="T12" fmla="*/ 0 w 282"/>
                <a:gd name="T13" fmla="*/ 0 h 575"/>
                <a:gd name="T14" fmla="*/ 0 w 282"/>
                <a:gd name="T15" fmla="*/ 0 h 575"/>
                <a:gd name="T16" fmla="*/ 0 w 282"/>
                <a:gd name="T17" fmla="*/ 0 h 575"/>
                <a:gd name="T18" fmla="*/ 0 w 282"/>
                <a:gd name="T19" fmla="*/ 1 h 575"/>
                <a:gd name="T20" fmla="*/ 0 w 282"/>
                <a:gd name="T21" fmla="*/ 1 h 575"/>
                <a:gd name="T22" fmla="*/ 0 w 282"/>
                <a:gd name="T23" fmla="*/ 1 h 575"/>
                <a:gd name="T24" fmla="*/ 0 w 282"/>
                <a:gd name="T25" fmla="*/ 1 h 575"/>
                <a:gd name="T26" fmla="*/ 0 w 282"/>
                <a:gd name="T27" fmla="*/ 1 h 575"/>
                <a:gd name="T28" fmla="*/ 0 w 282"/>
                <a:gd name="T29" fmla="*/ 1 h 575"/>
                <a:gd name="T30" fmla="*/ 0 w 282"/>
                <a:gd name="T31" fmla="*/ 1 h 575"/>
                <a:gd name="T32" fmla="*/ 0 w 282"/>
                <a:gd name="T33" fmla="*/ 1 h 575"/>
                <a:gd name="T34" fmla="*/ 0 w 282"/>
                <a:gd name="T35" fmla="*/ 1 h 575"/>
                <a:gd name="T36" fmla="*/ 0 w 282"/>
                <a:gd name="T37" fmla="*/ 1 h 575"/>
                <a:gd name="T38" fmla="*/ 0 w 282"/>
                <a:gd name="T39" fmla="*/ 1 h 575"/>
                <a:gd name="T40" fmla="*/ 0 w 282"/>
                <a:gd name="T41" fmla="*/ 1 h 575"/>
                <a:gd name="T42" fmla="*/ 0 w 282"/>
                <a:gd name="T43" fmla="*/ 1 h 575"/>
                <a:gd name="T44" fmla="*/ 0 w 282"/>
                <a:gd name="T45" fmla="*/ 1 h 575"/>
                <a:gd name="T46" fmla="*/ 0 w 282"/>
                <a:gd name="T47" fmla="*/ 1 h 575"/>
                <a:gd name="T48" fmla="*/ 0 w 282"/>
                <a:gd name="T49" fmla="*/ 1 h 575"/>
                <a:gd name="T50" fmla="*/ 0 w 282"/>
                <a:gd name="T51" fmla="*/ 1 h 575"/>
                <a:gd name="T52" fmla="*/ 0 w 282"/>
                <a:gd name="T53" fmla="*/ 1 h 575"/>
                <a:gd name="T54" fmla="*/ 0 w 282"/>
                <a:gd name="T55" fmla="*/ 1 h 575"/>
                <a:gd name="T56" fmla="*/ 0 w 282"/>
                <a:gd name="T57" fmla="*/ 1 h 575"/>
                <a:gd name="T58" fmla="*/ 0 w 282"/>
                <a:gd name="T59" fmla="*/ 1 h 575"/>
                <a:gd name="T60" fmla="*/ 0 w 282"/>
                <a:gd name="T61" fmla="*/ 1 h 575"/>
                <a:gd name="T62" fmla="*/ 0 w 282"/>
                <a:gd name="T63" fmla="*/ 1 h 575"/>
                <a:gd name="T64" fmla="*/ 0 w 282"/>
                <a:gd name="T65" fmla="*/ 1 h 575"/>
                <a:gd name="T66" fmla="*/ 0 w 282"/>
                <a:gd name="T67" fmla="*/ 1 h 575"/>
                <a:gd name="T68" fmla="*/ 0 w 282"/>
                <a:gd name="T69" fmla="*/ 1 h 575"/>
                <a:gd name="T70" fmla="*/ 0 w 282"/>
                <a:gd name="T71" fmla="*/ 1 h 575"/>
                <a:gd name="T72" fmla="*/ 0 w 282"/>
                <a:gd name="T73" fmla="*/ 1 h 575"/>
                <a:gd name="T74" fmla="*/ 0 w 282"/>
                <a:gd name="T75" fmla="*/ 1 h 575"/>
                <a:gd name="T76" fmla="*/ 0 w 282"/>
                <a:gd name="T77" fmla="*/ 1 h 575"/>
                <a:gd name="T78" fmla="*/ 0 w 282"/>
                <a:gd name="T79" fmla="*/ 1 h 575"/>
                <a:gd name="T80" fmla="*/ 0 w 282"/>
                <a:gd name="T81" fmla="*/ 1 h 57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2"/>
                <a:gd name="T124" fmla="*/ 0 h 575"/>
                <a:gd name="T125" fmla="*/ 282 w 282"/>
                <a:gd name="T126" fmla="*/ 575 h 57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2" h="575">
                  <a:moveTo>
                    <a:pt x="24" y="94"/>
                  </a:moveTo>
                  <a:lnTo>
                    <a:pt x="35" y="71"/>
                  </a:lnTo>
                  <a:lnTo>
                    <a:pt x="59" y="47"/>
                  </a:lnTo>
                  <a:lnTo>
                    <a:pt x="71" y="35"/>
                  </a:lnTo>
                  <a:lnTo>
                    <a:pt x="95" y="12"/>
                  </a:lnTo>
                  <a:lnTo>
                    <a:pt x="117" y="12"/>
                  </a:lnTo>
                  <a:lnTo>
                    <a:pt x="130" y="0"/>
                  </a:lnTo>
                  <a:lnTo>
                    <a:pt x="153" y="0"/>
                  </a:lnTo>
                  <a:lnTo>
                    <a:pt x="176" y="0"/>
                  </a:lnTo>
                  <a:lnTo>
                    <a:pt x="188" y="12"/>
                  </a:lnTo>
                  <a:lnTo>
                    <a:pt x="212" y="12"/>
                  </a:lnTo>
                  <a:lnTo>
                    <a:pt x="223" y="35"/>
                  </a:lnTo>
                  <a:lnTo>
                    <a:pt x="247" y="47"/>
                  </a:lnTo>
                  <a:lnTo>
                    <a:pt x="258" y="71"/>
                  </a:lnTo>
                  <a:lnTo>
                    <a:pt x="270" y="94"/>
                  </a:lnTo>
                  <a:lnTo>
                    <a:pt x="282" y="106"/>
                  </a:lnTo>
                  <a:lnTo>
                    <a:pt x="282" y="129"/>
                  </a:lnTo>
                  <a:lnTo>
                    <a:pt x="282" y="199"/>
                  </a:lnTo>
                  <a:lnTo>
                    <a:pt x="282" y="270"/>
                  </a:lnTo>
                  <a:lnTo>
                    <a:pt x="270" y="340"/>
                  </a:lnTo>
                  <a:lnTo>
                    <a:pt x="258" y="410"/>
                  </a:lnTo>
                  <a:lnTo>
                    <a:pt x="258" y="434"/>
                  </a:lnTo>
                  <a:lnTo>
                    <a:pt x="247" y="457"/>
                  </a:lnTo>
                  <a:lnTo>
                    <a:pt x="247" y="480"/>
                  </a:lnTo>
                  <a:lnTo>
                    <a:pt x="223" y="504"/>
                  </a:lnTo>
                  <a:lnTo>
                    <a:pt x="212" y="527"/>
                  </a:lnTo>
                  <a:lnTo>
                    <a:pt x="199" y="539"/>
                  </a:lnTo>
                  <a:lnTo>
                    <a:pt x="176" y="551"/>
                  </a:lnTo>
                  <a:lnTo>
                    <a:pt x="165" y="562"/>
                  </a:lnTo>
                  <a:lnTo>
                    <a:pt x="141" y="575"/>
                  </a:lnTo>
                  <a:lnTo>
                    <a:pt x="117" y="575"/>
                  </a:lnTo>
                  <a:lnTo>
                    <a:pt x="95" y="575"/>
                  </a:lnTo>
                  <a:lnTo>
                    <a:pt x="82" y="562"/>
                  </a:lnTo>
                  <a:lnTo>
                    <a:pt x="59" y="551"/>
                  </a:lnTo>
                  <a:lnTo>
                    <a:pt x="35" y="527"/>
                  </a:lnTo>
                  <a:lnTo>
                    <a:pt x="24" y="516"/>
                  </a:lnTo>
                  <a:lnTo>
                    <a:pt x="0" y="480"/>
                  </a:lnTo>
                  <a:lnTo>
                    <a:pt x="13" y="387"/>
                  </a:lnTo>
                  <a:lnTo>
                    <a:pt x="24" y="281"/>
                  </a:lnTo>
                  <a:lnTo>
                    <a:pt x="24" y="175"/>
                  </a:lnTo>
                  <a:lnTo>
                    <a:pt x="24" y="9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66" name="Freeform 220"/>
            <p:cNvSpPr>
              <a:spLocks/>
            </p:cNvSpPr>
            <p:nvPr/>
          </p:nvSpPr>
          <p:spPr bwMode="auto">
            <a:xfrm>
              <a:off x="2846" y="1259"/>
              <a:ext cx="88" cy="58"/>
            </a:xfrm>
            <a:custGeom>
              <a:avLst/>
              <a:gdLst>
                <a:gd name="T0" fmla="*/ 1 w 175"/>
                <a:gd name="T1" fmla="*/ 0 h 117"/>
                <a:gd name="T2" fmla="*/ 1 w 175"/>
                <a:gd name="T3" fmla="*/ 0 h 117"/>
                <a:gd name="T4" fmla="*/ 1 w 175"/>
                <a:gd name="T5" fmla="*/ 0 h 117"/>
                <a:gd name="T6" fmla="*/ 1 w 175"/>
                <a:gd name="T7" fmla="*/ 0 h 117"/>
                <a:gd name="T8" fmla="*/ 1 w 175"/>
                <a:gd name="T9" fmla="*/ 0 h 117"/>
                <a:gd name="T10" fmla="*/ 1 w 175"/>
                <a:gd name="T11" fmla="*/ 0 h 117"/>
                <a:gd name="T12" fmla="*/ 1 w 175"/>
                <a:gd name="T13" fmla="*/ 0 h 117"/>
                <a:gd name="T14" fmla="*/ 1 w 175"/>
                <a:gd name="T15" fmla="*/ 0 h 117"/>
                <a:gd name="T16" fmla="*/ 1 w 175"/>
                <a:gd name="T17" fmla="*/ 0 h 117"/>
                <a:gd name="T18" fmla="*/ 0 w 175"/>
                <a:gd name="T19" fmla="*/ 0 h 117"/>
                <a:gd name="T20" fmla="*/ 1 w 175"/>
                <a:gd name="T21" fmla="*/ 0 h 117"/>
                <a:gd name="T22" fmla="*/ 1 w 175"/>
                <a:gd name="T23" fmla="*/ 0 h 117"/>
                <a:gd name="T24" fmla="*/ 1 w 175"/>
                <a:gd name="T25" fmla="*/ 0 h 117"/>
                <a:gd name="T26" fmla="*/ 1 w 175"/>
                <a:gd name="T27" fmla="*/ 0 h 117"/>
                <a:gd name="T28" fmla="*/ 1 w 175"/>
                <a:gd name="T29" fmla="*/ 0 h 117"/>
                <a:gd name="T30" fmla="*/ 1 w 175"/>
                <a:gd name="T31" fmla="*/ 0 h 117"/>
                <a:gd name="T32" fmla="*/ 1 w 175"/>
                <a:gd name="T33" fmla="*/ 0 h 117"/>
                <a:gd name="T34" fmla="*/ 1 w 175"/>
                <a:gd name="T35" fmla="*/ 0 h 117"/>
                <a:gd name="T36" fmla="*/ 1 w 175"/>
                <a:gd name="T37" fmla="*/ 0 h 117"/>
                <a:gd name="T38" fmla="*/ 1 w 175"/>
                <a:gd name="T39" fmla="*/ 0 h 117"/>
                <a:gd name="T40" fmla="*/ 1 w 175"/>
                <a:gd name="T41" fmla="*/ 0 h 117"/>
                <a:gd name="T42" fmla="*/ 1 w 175"/>
                <a:gd name="T43" fmla="*/ 0 h 117"/>
                <a:gd name="T44" fmla="*/ 1 w 175"/>
                <a:gd name="T45" fmla="*/ 0 h 117"/>
                <a:gd name="T46" fmla="*/ 1 w 175"/>
                <a:gd name="T47" fmla="*/ 0 h 117"/>
                <a:gd name="T48" fmla="*/ 1 w 175"/>
                <a:gd name="T49" fmla="*/ 0 h 117"/>
                <a:gd name="T50" fmla="*/ 1 w 175"/>
                <a:gd name="T51" fmla="*/ 0 h 1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5"/>
                <a:gd name="T79" fmla="*/ 0 h 117"/>
                <a:gd name="T80" fmla="*/ 175 w 175"/>
                <a:gd name="T81" fmla="*/ 117 h 11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5" h="117">
                  <a:moveTo>
                    <a:pt x="163" y="0"/>
                  </a:moveTo>
                  <a:lnTo>
                    <a:pt x="163" y="0"/>
                  </a:lnTo>
                  <a:lnTo>
                    <a:pt x="140" y="0"/>
                  </a:lnTo>
                  <a:lnTo>
                    <a:pt x="117" y="0"/>
                  </a:lnTo>
                  <a:lnTo>
                    <a:pt x="93" y="11"/>
                  </a:lnTo>
                  <a:lnTo>
                    <a:pt x="69" y="11"/>
                  </a:lnTo>
                  <a:lnTo>
                    <a:pt x="58" y="35"/>
                  </a:lnTo>
                  <a:lnTo>
                    <a:pt x="35" y="46"/>
                  </a:lnTo>
                  <a:lnTo>
                    <a:pt x="11" y="69"/>
                  </a:lnTo>
                  <a:lnTo>
                    <a:pt x="0" y="105"/>
                  </a:lnTo>
                  <a:lnTo>
                    <a:pt x="22" y="117"/>
                  </a:lnTo>
                  <a:lnTo>
                    <a:pt x="35" y="93"/>
                  </a:lnTo>
                  <a:lnTo>
                    <a:pt x="46" y="69"/>
                  </a:lnTo>
                  <a:lnTo>
                    <a:pt x="69" y="46"/>
                  </a:lnTo>
                  <a:lnTo>
                    <a:pt x="82" y="35"/>
                  </a:lnTo>
                  <a:lnTo>
                    <a:pt x="104" y="35"/>
                  </a:lnTo>
                  <a:lnTo>
                    <a:pt x="128" y="23"/>
                  </a:lnTo>
                  <a:lnTo>
                    <a:pt x="140" y="23"/>
                  </a:lnTo>
                  <a:lnTo>
                    <a:pt x="163" y="23"/>
                  </a:lnTo>
                  <a:lnTo>
                    <a:pt x="175" y="11"/>
                  </a:lnTo>
                  <a:lnTo>
                    <a:pt x="163" y="11"/>
                  </a:lnTo>
                  <a:lnTo>
                    <a:pt x="16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67" name="Freeform 221"/>
            <p:cNvSpPr>
              <a:spLocks/>
            </p:cNvSpPr>
            <p:nvPr/>
          </p:nvSpPr>
          <p:spPr bwMode="auto">
            <a:xfrm>
              <a:off x="2927" y="1259"/>
              <a:ext cx="59" cy="76"/>
            </a:xfrm>
            <a:custGeom>
              <a:avLst/>
              <a:gdLst>
                <a:gd name="T0" fmla="*/ 1 w 118"/>
                <a:gd name="T1" fmla="*/ 1 h 152"/>
                <a:gd name="T2" fmla="*/ 1 w 118"/>
                <a:gd name="T3" fmla="*/ 1 h 152"/>
                <a:gd name="T4" fmla="*/ 1 w 118"/>
                <a:gd name="T5" fmla="*/ 1 h 152"/>
                <a:gd name="T6" fmla="*/ 1 w 118"/>
                <a:gd name="T7" fmla="*/ 1 h 152"/>
                <a:gd name="T8" fmla="*/ 1 w 118"/>
                <a:gd name="T9" fmla="*/ 1 h 152"/>
                <a:gd name="T10" fmla="*/ 1 w 118"/>
                <a:gd name="T11" fmla="*/ 1 h 152"/>
                <a:gd name="T12" fmla="*/ 1 w 118"/>
                <a:gd name="T13" fmla="*/ 1 h 152"/>
                <a:gd name="T14" fmla="*/ 1 w 118"/>
                <a:gd name="T15" fmla="*/ 1 h 152"/>
                <a:gd name="T16" fmla="*/ 1 w 118"/>
                <a:gd name="T17" fmla="*/ 1 h 152"/>
                <a:gd name="T18" fmla="*/ 0 w 118"/>
                <a:gd name="T19" fmla="*/ 0 h 152"/>
                <a:gd name="T20" fmla="*/ 0 w 118"/>
                <a:gd name="T21" fmla="*/ 1 h 152"/>
                <a:gd name="T22" fmla="*/ 1 w 118"/>
                <a:gd name="T23" fmla="*/ 1 h 152"/>
                <a:gd name="T24" fmla="*/ 1 w 118"/>
                <a:gd name="T25" fmla="*/ 1 h 152"/>
                <a:gd name="T26" fmla="*/ 1 w 118"/>
                <a:gd name="T27" fmla="*/ 1 h 152"/>
                <a:gd name="T28" fmla="*/ 1 w 118"/>
                <a:gd name="T29" fmla="*/ 1 h 152"/>
                <a:gd name="T30" fmla="*/ 1 w 118"/>
                <a:gd name="T31" fmla="*/ 1 h 152"/>
                <a:gd name="T32" fmla="*/ 1 w 118"/>
                <a:gd name="T33" fmla="*/ 1 h 152"/>
                <a:gd name="T34" fmla="*/ 1 w 118"/>
                <a:gd name="T35" fmla="*/ 1 h 152"/>
                <a:gd name="T36" fmla="*/ 1 w 118"/>
                <a:gd name="T37" fmla="*/ 1 h 152"/>
                <a:gd name="T38" fmla="*/ 1 w 118"/>
                <a:gd name="T39" fmla="*/ 1 h 152"/>
                <a:gd name="T40" fmla="*/ 1 w 118"/>
                <a:gd name="T41" fmla="*/ 1 h 152"/>
                <a:gd name="T42" fmla="*/ 1 w 118"/>
                <a:gd name="T43" fmla="*/ 1 h 152"/>
                <a:gd name="T44" fmla="*/ 1 w 118"/>
                <a:gd name="T45" fmla="*/ 1 h 152"/>
                <a:gd name="T46" fmla="*/ 1 w 118"/>
                <a:gd name="T47" fmla="*/ 1 h 152"/>
                <a:gd name="T48" fmla="*/ 1 w 118"/>
                <a:gd name="T49" fmla="*/ 1 h 152"/>
                <a:gd name="T50" fmla="*/ 1 w 118"/>
                <a:gd name="T51" fmla="*/ 1 h 15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8"/>
                <a:gd name="T79" fmla="*/ 0 h 152"/>
                <a:gd name="T80" fmla="*/ 118 w 118"/>
                <a:gd name="T81" fmla="*/ 152 h 15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8" h="152">
                  <a:moveTo>
                    <a:pt x="118" y="140"/>
                  </a:moveTo>
                  <a:lnTo>
                    <a:pt x="118" y="140"/>
                  </a:lnTo>
                  <a:lnTo>
                    <a:pt x="118" y="117"/>
                  </a:lnTo>
                  <a:lnTo>
                    <a:pt x="106" y="93"/>
                  </a:lnTo>
                  <a:lnTo>
                    <a:pt x="94" y="69"/>
                  </a:lnTo>
                  <a:lnTo>
                    <a:pt x="71" y="46"/>
                  </a:lnTo>
                  <a:lnTo>
                    <a:pt x="59" y="35"/>
                  </a:lnTo>
                  <a:lnTo>
                    <a:pt x="36" y="23"/>
                  </a:lnTo>
                  <a:lnTo>
                    <a:pt x="23" y="11"/>
                  </a:lnTo>
                  <a:lnTo>
                    <a:pt x="0" y="0"/>
                  </a:lnTo>
                  <a:lnTo>
                    <a:pt x="0" y="23"/>
                  </a:lnTo>
                  <a:lnTo>
                    <a:pt x="12" y="35"/>
                  </a:lnTo>
                  <a:lnTo>
                    <a:pt x="23" y="35"/>
                  </a:lnTo>
                  <a:lnTo>
                    <a:pt x="47" y="46"/>
                  </a:lnTo>
                  <a:lnTo>
                    <a:pt x="59" y="69"/>
                  </a:lnTo>
                  <a:lnTo>
                    <a:pt x="71" y="82"/>
                  </a:lnTo>
                  <a:lnTo>
                    <a:pt x="82" y="105"/>
                  </a:lnTo>
                  <a:lnTo>
                    <a:pt x="82" y="128"/>
                  </a:lnTo>
                  <a:lnTo>
                    <a:pt x="94" y="140"/>
                  </a:lnTo>
                  <a:lnTo>
                    <a:pt x="94" y="152"/>
                  </a:lnTo>
                  <a:lnTo>
                    <a:pt x="106" y="152"/>
                  </a:lnTo>
                  <a:lnTo>
                    <a:pt x="118" y="152"/>
                  </a:lnTo>
                  <a:lnTo>
                    <a:pt x="118" y="14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68" name="Freeform 222"/>
            <p:cNvSpPr>
              <a:spLocks/>
            </p:cNvSpPr>
            <p:nvPr/>
          </p:nvSpPr>
          <p:spPr bwMode="auto">
            <a:xfrm>
              <a:off x="2963" y="1329"/>
              <a:ext cx="23" cy="146"/>
            </a:xfrm>
            <a:custGeom>
              <a:avLst/>
              <a:gdLst>
                <a:gd name="T0" fmla="*/ 0 w 47"/>
                <a:gd name="T1" fmla="*/ 0 h 293"/>
                <a:gd name="T2" fmla="*/ 0 w 47"/>
                <a:gd name="T3" fmla="*/ 0 h 293"/>
                <a:gd name="T4" fmla="*/ 0 w 47"/>
                <a:gd name="T5" fmla="*/ 0 h 293"/>
                <a:gd name="T6" fmla="*/ 0 w 47"/>
                <a:gd name="T7" fmla="*/ 0 h 293"/>
                <a:gd name="T8" fmla="*/ 0 w 47"/>
                <a:gd name="T9" fmla="*/ 0 h 293"/>
                <a:gd name="T10" fmla="*/ 0 w 47"/>
                <a:gd name="T11" fmla="*/ 0 h 293"/>
                <a:gd name="T12" fmla="*/ 0 w 47"/>
                <a:gd name="T13" fmla="*/ 0 h 293"/>
                <a:gd name="T14" fmla="*/ 0 w 47"/>
                <a:gd name="T15" fmla="*/ 0 h 293"/>
                <a:gd name="T16" fmla="*/ 0 w 47"/>
                <a:gd name="T17" fmla="*/ 0 h 293"/>
                <a:gd name="T18" fmla="*/ 0 w 47"/>
                <a:gd name="T19" fmla="*/ 0 h 293"/>
                <a:gd name="T20" fmla="*/ 0 w 47"/>
                <a:gd name="T21" fmla="*/ 0 h 293"/>
                <a:gd name="T22" fmla="*/ 0 w 47"/>
                <a:gd name="T23" fmla="*/ 0 h 293"/>
                <a:gd name="T24" fmla="*/ 0 w 47"/>
                <a:gd name="T25" fmla="*/ 0 h 293"/>
                <a:gd name="T26" fmla="*/ 0 w 47"/>
                <a:gd name="T27" fmla="*/ 0 h 293"/>
                <a:gd name="T28" fmla="*/ 0 w 47"/>
                <a:gd name="T29" fmla="*/ 0 h 293"/>
                <a:gd name="T30" fmla="*/ 0 w 47"/>
                <a:gd name="T31" fmla="*/ 0 h 293"/>
                <a:gd name="T32" fmla="*/ 0 w 47"/>
                <a:gd name="T33" fmla="*/ 0 h 293"/>
                <a:gd name="T34" fmla="*/ 0 w 47"/>
                <a:gd name="T35" fmla="*/ 0 h 29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293"/>
                <a:gd name="T56" fmla="*/ 47 w 47"/>
                <a:gd name="T57" fmla="*/ 293 h 29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293">
                  <a:moveTo>
                    <a:pt x="23" y="281"/>
                  </a:moveTo>
                  <a:lnTo>
                    <a:pt x="23" y="281"/>
                  </a:lnTo>
                  <a:lnTo>
                    <a:pt x="35" y="223"/>
                  </a:lnTo>
                  <a:lnTo>
                    <a:pt x="47" y="141"/>
                  </a:lnTo>
                  <a:lnTo>
                    <a:pt x="47" y="70"/>
                  </a:lnTo>
                  <a:lnTo>
                    <a:pt x="47" y="0"/>
                  </a:lnTo>
                  <a:lnTo>
                    <a:pt x="23" y="0"/>
                  </a:lnTo>
                  <a:lnTo>
                    <a:pt x="23" y="70"/>
                  </a:lnTo>
                  <a:lnTo>
                    <a:pt x="23" y="141"/>
                  </a:lnTo>
                  <a:lnTo>
                    <a:pt x="11" y="211"/>
                  </a:lnTo>
                  <a:lnTo>
                    <a:pt x="0" y="281"/>
                  </a:lnTo>
                  <a:lnTo>
                    <a:pt x="11" y="293"/>
                  </a:lnTo>
                  <a:lnTo>
                    <a:pt x="23" y="293"/>
                  </a:lnTo>
                  <a:lnTo>
                    <a:pt x="23" y="28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69" name="Freeform 223"/>
            <p:cNvSpPr>
              <a:spLocks/>
            </p:cNvSpPr>
            <p:nvPr/>
          </p:nvSpPr>
          <p:spPr bwMode="auto">
            <a:xfrm>
              <a:off x="2834" y="1470"/>
              <a:ext cx="141" cy="87"/>
            </a:xfrm>
            <a:custGeom>
              <a:avLst/>
              <a:gdLst>
                <a:gd name="T0" fmla="*/ 0 w 281"/>
                <a:gd name="T1" fmla="*/ 0 h 176"/>
                <a:gd name="T2" fmla="*/ 1 w 281"/>
                <a:gd name="T3" fmla="*/ 0 h 176"/>
                <a:gd name="T4" fmla="*/ 1 w 281"/>
                <a:gd name="T5" fmla="*/ 0 h 176"/>
                <a:gd name="T6" fmla="*/ 1 w 281"/>
                <a:gd name="T7" fmla="*/ 0 h 176"/>
                <a:gd name="T8" fmla="*/ 1 w 281"/>
                <a:gd name="T9" fmla="*/ 0 h 176"/>
                <a:gd name="T10" fmla="*/ 1 w 281"/>
                <a:gd name="T11" fmla="*/ 0 h 176"/>
                <a:gd name="T12" fmla="*/ 1 w 281"/>
                <a:gd name="T13" fmla="*/ 0 h 176"/>
                <a:gd name="T14" fmla="*/ 1 w 281"/>
                <a:gd name="T15" fmla="*/ 0 h 176"/>
                <a:gd name="T16" fmla="*/ 1 w 281"/>
                <a:gd name="T17" fmla="*/ 0 h 176"/>
                <a:gd name="T18" fmla="*/ 1 w 281"/>
                <a:gd name="T19" fmla="*/ 0 h 176"/>
                <a:gd name="T20" fmla="*/ 1 w 281"/>
                <a:gd name="T21" fmla="*/ 0 h 176"/>
                <a:gd name="T22" fmla="*/ 1 w 281"/>
                <a:gd name="T23" fmla="*/ 0 h 176"/>
                <a:gd name="T24" fmla="*/ 1 w 281"/>
                <a:gd name="T25" fmla="*/ 0 h 176"/>
                <a:gd name="T26" fmla="*/ 1 w 281"/>
                <a:gd name="T27" fmla="*/ 0 h 176"/>
                <a:gd name="T28" fmla="*/ 1 w 281"/>
                <a:gd name="T29" fmla="*/ 0 h 176"/>
                <a:gd name="T30" fmla="*/ 1 w 281"/>
                <a:gd name="T31" fmla="*/ 0 h 176"/>
                <a:gd name="T32" fmla="*/ 1 w 281"/>
                <a:gd name="T33" fmla="*/ 0 h 176"/>
                <a:gd name="T34" fmla="*/ 1 w 281"/>
                <a:gd name="T35" fmla="*/ 0 h 176"/>
                <a:gd name="T36" fmla="*/ 1 w 281"/>
                <a:gd name="T37" fmla="*/ 0 h 176"/>
                <a:gd name="T38" fmla="*/ 1 w 281"/>
                <a:gd name="T39" fmla="*/ 0 h 176"/>
                <a:gd name="T40" fmla="*/ 1 w 281"/>
                <a:gd name="T41" fmla="*/ 0 h 176"/>
                <a:gd name="T42" fmla="*/ 1 w 281"/>
                <a:gd name="T43" fmla="*/ 0 h 176"/>
                <a:gd name="T44" fmla="*/ 1 w 281"/>
                <a:gd name="T45" fmla="*/ 0 h 176"/>
                <a:gd name="T46" fmla="*/ 1 w 281"/>
                <a:gd name="T47" fmla="*/ 0 h 176"/>
                <a:gd name="T48" fmla="*/ 1 w 281"/>
                <a:gd name="T49" fmla="*/ 0 h 176"/>
                <a:gd name="T50" fmla="*/ 1 w 281"/>
                <a:gd name="T51" fmla="*/ 0 h 176"/>
                <a:gd name="T52" fmla="*/ 1 w 281"/>
                <a:gd name="T53" fmla="*/ 0 h 176"/>
                <a:gd name="T54" fmla="*/ 1 w 281"/>
                <a:gd name="T55" fmla="*/ 0 h 176"/>
                <a:gd name="T56" fmla="*/ 1 w 281"/>
                <a:gd name="T57" fmla="*/ 0 h 176"/>
                <a:gd name="T58" fmla="*/ 1 w 281"/>
                <a:gd name="T59" fmla="*/ 0 h 176"/>
                <a:gd name="T60" fmla="*/ 1 w 281"/>
                <a:gd name="T61" fmla="*/ 0 h 176"/>
                <a:gd name="T62" fmla="*/ 1 w 281"/>
                <a:gd name="T63" fmla="*/ 0 h 176"/>
                <a:gd name="T64" fmla="*/ 1 w 281"/>
                <a:gd name="T65" fmla="*/ 0 h 176"/>
                <a:gd name="T66" fmla="*/ 1 w 281"/>
                <a:gd name="T67" fmla="*/ 0 h 176"/>
                <a:gd name="T68" fmla="*/ 1 w 281"/>
                <a:gd name="T69" fmla="*/ 0 h 176"/>
                <a:gd name="T70" fmla="*/ 1 w 281"/>
                <a:gd name="T71" fmla="*/ 0 h 176"/>
                <a:gd name="T72" fmla="*/ 1 w 281"/>
                <a:gd name="T73" fmla="*/ 0 h 176"/>
                <a:gd name="T74" fmla="*/ 1 w 281"/>
                <a:gd name="T75" fmla="*/ 0 h 176"/>
                <a:gd name="T76" fmla="*/ 1 w 281"/>
                <a:gd name="T77" fmla="*/ 0 h 176"/>
                <a:gd name="T78" fmla="*/ 1 w 281"/>
                <a:gd name="T79" fmla="*/ 0 h 176"/>
                <a:gd name="T80" fmla="*/ 1 w 281"/>
                <a:gd name="T81" fmla="*/ 0 h 176"/>
                <a:gd name="T82" fmla="*/ 0 w 281"/>
                <a:gd name="T83" fmla="*/ 0 h 17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1"/>
                <a:gd name="T127" fmla="*/ 0 h 176"/>
                <a:gd name="T128" fmla="*/ 281 w 281"/>
                <a:gd name="T129" fmla="*/ 176 h 17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1" h="176">
                  <a:moveTo>
                    <a:pt x="0" y="70"/>
                  </a:moveTo>
                  <a:lnTo>
                    <a:pt x="11" y="83"/>
                  </a:lnTo>
                  <a:lnTo>
                    <a:pt x="24" y="106"/>
                  </a:lnTo>
                  <a:lnTo>
                    <a:pt x="46" y="129"/>
                  </a:lnTo>
                  <a:lnTo>
                    <a:pt x="59" y="152"/>
                  </a:lnTo>
                  <a:lnTo>
                    <a:pt x="82" y="165"/>
                  </a:lnTo>
                  <a:lnTo>
                    <a:pt x="106" y="176"/>
                  </a:lnTo>
                  <a:lnTo>
                    <a:pt x="128" y="176"/>
                  </a:lnTo>
                  <a:lnTo>
                    <a:pt x="152" y="176"/>
                  </a:lnTo>
                  <a:lnTo>
                    <a:pt x="176" y="165"/>
                  </a:lnTo>
                  <a:lnTo>
                    <a:pt x="199" y="152"/>
                  </a:lnTo>
                  <a:lnTo>
                    <a:pt x="223" y="141"/>
                  </a:lnTo>
                  <a:lnTo>
                    <a:pt x="234" y="117"/>
                  </a:lnTo>
                  <a:lnTo>
                    <a:pt x="246" y="106"/>
                  </a:lnTo>
                  <a:lnTo>
                    <a:pt x="258" y="83"/>
                  </a:lnTo>
                  <a:lnTo>
                    <a:pt x="269" y="59"/>
                  </a:lnTo>
                  <a:lnTo>
                    <a:pt x="281" y="24"/>
                  </a:lnTo>
                  <a:lnTo>
                    <a:pt x="281" y="0"/>
                  </a:lnTo>
                  <a:lnTo>
                    <a:pt x="258" y="0"/>
                  </a:lnTo>
                  <a:lnTo>
                    <a:pt x="258" y="24"/>
                  </a:lnTo>
                  <a:lnTo>
                    <a:pt x="246" y="47"/>
                  </a:lnTo>
                  <a:lnTo>
                    <a:pt x="246" y="70"/>
                  </a:lnTo>
                  <a:lnTo>
                    <a:pt x="234" y="83"/>
                  </a:lnTo>
                  <a:lnTo>
                    <a:pt x="210" y="106"/>
                  </a:lnTo>
                  <a:lnTo>
                    <a:pt x="199" y="117"/>
                  </a:lnTo>
                  <a:lnTo>
                    <a:pt x="187" y="129"/>
                  </a:lnTo>
                  <a:lnTo>
                    <a:pt x="164" y="141"/>
                  </a:lnTo>
                  <a:lnTo>
                    <a:pt x="152" y="152"/>
                  </a:lnTo>
                  <a:lnTo>
                    <a:pt x="128" y="152"/>
                  </a:lnTo>
                  <a:lnTo>
                    <a:pt x="117" y="152"/>
                  </a:lnTo>
                  <a:lnTo>
                    <a:pt x="93" y="141"/>
                  </a:lnTo>
                  <a:lnTo>
                    <a:pt x="82" y="129"/>
                  </a:lnTo>
                  <a:lnTo>
                    <a:pt x="59" y="117"/>
                  </a:lnTo>
                  <a:lnTo>
                    <a:pt x="46" y="94"/>
                  </a:lnTo>
                  <a:lnTo>
                    <a:pt x="24" y="70"/>
                  </a:lnTo>
                  <a:lnTo>
                    <a:pt x="35" y="70"/>
                  </a:lnTo>
                  <a:lnTo>
                    <a:pt x="24" y="70"/>
                  </a:lnTo>
                  <a:lnTo>
                    <a:pt x="24" y="59"/>
                  </a:lnTo>
                  <a:lnTo>
                    <a:pt x="11" y="59"/>
                  </a:lnTo>
                  <a:lnTo>
                    <a:pt x="11" y="70"/>
                  </a:lnTo>
                  <a:lnTo>
                    <a:pt x="11" y="83"/>
                  </a:lnTo>
                  <a:lnTo>
                    <a:pt x="0" y="7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70" name="Freeform 224"/>
            <p:cNvSpPr>
              <a:spLocks/>
            </p:cNvSpPr>
            <p:nvPr/>
          </p:nvSpPr>
          <p:spPr bwMode="auto">
            <a:xfrm>
              <a:off x="2834" y="1306"/>
              <a:ext cx="23" cy="199"/>
            </a:xfrm>
            <a:custGeom>
              <a:avLst/>
              <a:gdLst>
                <a:gd name="T0" fmla="*/ 1 w 46"/>
                <a:gd name="T1" fmla="*/ 1 h 398"/>
                <a:gd name="T2" fmla="*/ 1 w 46"/>
                <a:gd name="T3" fmla="*/ 1 h 398"/>
                <a:gd name="T4" fmla="*/ 1 w 46"/>
                <a:gd name="T5" fmla="*/ 1 h 398"/>
                <a:gd name="T6" fmla="*/ 1 w 46"/>
                <a:gd name="T7" fmla="*/ 1 h 398"/>
                <a:gd name="T8" fmla="*/ 1 w 46"/>
                <a:gd name="T9" fmla="*/ 1 h 398"/>
                <a:gd name="T10" fmla="*/ 0 w 46"/>
                <a:gd name="T11" fmla="*/ 1 h 398"/>
                <a:gd name="T12" fmla="*/ 1 w 46"/>
                <a:gd name="T13" fmla="*/ 1 h 398"/>
                <a:gd name="T14" fmla="*/ 1 w 46"/>
                <a:gd name="T15" fmla="*/ 1 h 398"/>
                <a:gd name="T16" fmla="*/ 1 w 46"/>
                <a:gd name="T17" fmla="*/ 1 h 398"/>
                <a:gd name="T18" fmla="*/ 1 w 46"/>
                <a:gd name="T19" fmla="*/ 1 h 398"/>
                <a:gd name="T20" fmla="*/ 1 w 46"/>
                <a:gd name="T21" fmla="*/ 1 h 398"/>
                <a:gd name="T22" fmla="*/ 1 w 46"/>
                <a:gd name="T23" fmla="*/ 1 h 398"/>
                <a:gd name="T24" fmla="*/ 1 w 46"/>
                <a:gd name="T25" fmla="*/ 1 h 398"/>
                <a:gd name="T26" fmla="*/ 1 w 46"/>
                <a:gd name="T27" fmla="*/ 0 h 398"/>
                <a:gd name="T28" fmla="*/ 1 w 46"/>
                <a:gd name="T29" fmla="*/ 0 h 398"/>
                <a:gd name="T30" fmla="*/ 1 w 46"/>
                <a:gd name="T31" fmla="*/ 1 h 398"/>
                <a:gd name="T32" fmla="*/ 1 w 46"/>
                <a:gd name="T33" fmla="*/ 1 h 398"/>
                <a:gd name="T34" fmla="*/ 1 w 46"/>
                <a:gd name="T35" fmla="*/ 1 h 3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
                <a:gd name="T55" fmla="*/ 0 h 398"/>
                <a:gd name="T56" fmla="*/ 46 w 46"/>
                <a:gd name="T57" fmla="*/ 398 h 39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 h="398">
                  <a:moveTo>
                    <a:pt x="24" y="12"/>
                  </a:moveTo>
                  <a:lnTo>
                    <a:pt x="11" y="12"/>
                  </a:lnTo>
                  <a:lnTo>
                    <a:pt x="24" y="93"/>
                  </a:lnTo>
                  <a:lnTo>
                    <a:pt x="24" y="199"/>
                  </a:lnTo>
                  <a:lnTo>
                    <a:pt x="11" y="305"/>
                  </a:lnTo>
                  <a:lnTo>
                    <a:pt x="0" y="398"/>
                  </a:lnTo>
                  <a:lnTo>
                    <a:pt x="35" y="398"/>
                  </a:lnTo>
                  <a:lnTo>
                    <a:pt x="35" y="305"/>
                  </a:lnTo>
                  <a:lnTo>
                    <a:pt x="46" y="199"/>
                  </a:lnTo>
                  <a:lnTo>
                    <a:pt x="46" y="93"/>
                  </a:lnTo>
                  <a:lnTo>
                    <a:pt x="46" y="12"/>
                  </a:lnTo>
                  <a:lnTo>
                    <a:pt x="46" y="24"/>
                  </a:lnTo>
                  <a:lnTo>
                    <a:pt x="46" y="12"/>
                  </a:lnTo>
                  <a:lnTo>
                    <a:pt x="35" y="0"/>
                  </a:lnTo>
                  <a:lnTo>
                    <a:pt x="24" y="0"/>
                  </a:lnTo>
                  <a:lnTo>
                    <a:pt x="24" y="12"/>
                  </a:lnTo>
                  <a:lnTo>
                    <a:pt x="11" y="12"/>
                  </a:lnTo>
                  <a:lnTo>
                    <a:pt x="24"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71" name="Freeform 225"/>
            <p:cNvSpPr>
              <a:spLocks/>
            </p:cNvSpPr>
            <p:nvPr/>
          </p:nvSpPr>
          <p:spPr bwMode="auto">
            <a:xfrm>
              <a:off x="2734" y="1247"/>
              <a:ext cx="135" cy="310"/>
            </a:xfrm>
            <a:custGeom>
              <a:avLst/>
              <a:gdLst>
                <a:gd name="T0" fmla="*/ 1 w 269"/>
                <a:gd name="T1" fmla="*/ 0 h 621"/>
                <a:gd name="T2" fmla="*/ 1 w 269"/>
                <a:gd name="T3" fmla="*/ 0 h 621"/>
                <a:gd name="T4" fmla="*/ 1 w 269"/>
                <a:gd name="T5" fmla="*/ 0 h 621"/>
                <a:gd name="T6" fmla="*/ 1 w 269"/>
                <a:gd name="T7" fmla="*/ 0 h 621"/>
                <a:gd name="T8" fmla="*/ 1 w 269"/>
                <a:gd name="T9" fmla="*/ 0 h 621"/>
                <a:gd name="T10" fmla="*/ 1 w 269"/>
                <a:gd name="T11" fmla="*/ 0 h 621"/>
                <a:gd name="T12" fmla="*/ 1 w 269"/>
                <a:gd name="T13" fmla="*/ 0 h 621"/>
                <a:gd name="T14" fmla="*/ 1 w 269"/>
                <a:gd name="T15" fmla="*/ 0 h 621"/>
                <a:gd name="T16" fmla="*/ 1 w 269"/>
                <a:gd name="T17" fmla="*/ 0 h 621"/>
                <a:gd name="T18" fmla="*/ 1 w 269"/>
                <a:gd name="T19" fmla="*/ 0 h 621"/>
                <a:gd name="T20" fmla="*/ 1 w 269"/>
                <a:gd name="T21" fmla="*/ 0 h 621"/>
                <a:gd name="T22" fmla="*/ 1 w 269"/>
                <a:gd name="T23" fmla="*/ 0 h 621"/>
                <a:gd name="T24" fmla="*/ 1 w 269"/>
                <a:gd name="T25" fmla="*/ 0 h 621"/>
                <a:gd name="T26" fmla="*/ 1 w 269"/>
                <a:gd name="T27" fmla="*/ 0 h 621"/>
                <a:gd name="T28" fmla="*/ 1 w 269"/>
                <a:gd name="T29" fmla="*/ 0 h 621"/>
                <a:gd name="T30" fmla="*/ 1 w 269"/>
                <a:gd name="T31" fmla="*/ 0 h 621"/>
                <a:gd name="T32" fmla="*/ 1 w 269"/>
                <a:gd name="T33" fmla="*/ 0 h 621"/>
                <a:gd name="T34" fmla="*/ 1 w 269"/>
                <a:gd name="T35" fmla="*/ 0 h 621"/>
                <a:gd name="T36" fmla="*/ 1 w 269"/>
                <a:gd name="T37" fmla="*/ 0 h 621"/>
                <a:gd name="T38" fmla="*/ 1 w 269"/>
                <a:gd name="T39" fmla="*/ 0 h 621"/>
                <a:gd name="T40" fmla="*/ 1 w 269"/>
                <a:gd name="T41" fmla="*/ 0 h 621"/>
                <a:gd name="T42" fmla="*/ 1 w 269"/>
                <a:gd name="T43" fmla="*/ 0 h 621"/>
                <a:gd name="T44" fmla="*/ 1 w 269"/>
                <a:gd name="T45" fmla="*/ 0 h 621"/>
                <a:gd name="T46" fmla="*/ 1 w 269"/>
                <a:gd name="T47" fmla="*/ 0 h 621"/>
                <a:gd name="T48" fmla="*/ 1 w 269"/>
                <a:gd name="T49" fmla="*/ 0 h 621"/>
                <a:gd name="T50" fmla="*/ 1 w 269"/>
                <a:gd name="T51" fmla="*/ 0 h 621"/>
                <a:gd name="T52" fmla="*/ 1 w 269"/>
                <a:gd name="T53" fmla="*/ 0 h 621"/>
                <a:gd name="T54" fmla="*/ 1 w 269"/>
                <a:gd name="T55" fmla="*/ 0 h 621"/>
                <a:gd name="T56" fmla="*/ 1 w 269"/>
                <a:gd name="T57" fmla="*/ 0 h 621"/>
                <a:gd name="T58" fmla="*/ 1 w 269"/>
                <a:gd name="T59" fmla="*/ 0 h 621"/>
                <a:gd name="T60" fmla="*/ 1 w 269"/>
                <a:gd name="T61" fmla="*/ 0 h 621"/>
                <a:gd name="T62" fmla="*/ 1 w 269"/>
                <a:gd name="T63" fmla="*/ 0 h 621"/>
                <a:gd name="T64" fmla="*/ 1 w 269"/>
                <a:gd name="T65" fmla="*/ 0 h 621"/>
                <a:gd name="T66" fmla="*/ 1 w 269"/>
                <a:gd name="T67" fmla="*/ 0 h 621"/>
                <a:gd name="T68" fmla="*/ 1 w 269"/>
                <a:gd name="T69" fmla="*/ 0 h 621"/>
                <a:gd name="T70" fmla="*/ 1 w 269"/>
                <a:gd name="T71" fmla="*/ 0 h 621"/>
                <a:gd name="T72" fmla="*/ 1 w 269"/>
                <a:gd name="T73" fmla="*/ 0 h 621"/>
                <a:gd name="T74" fmla="*/ 1 w 269"/>
                <a:gd name="T75" fmla="*/ 0 h 621"/>
                <a:gd name="T76" fmla="*/ 1 w 269"/>
                <a:gd name="T77" fmla="*/ 0 h 621"/>
                <a:gd name="T78" fmla="*/ 1 w 269"/>
                <a:gd name="T79" fmla="*/ 0 h 621"/>
                <a:gd name="T80" fmla="*/ 1 w 269"/>
                <a:gd name="T81" fmla="*/ 0 h 621"/>
                <a:gd name="T82" fmla="*/ 0 w 269"/>
                <a:gd name="T83" fmla="*/ 0 h 621"/>
                <a:gd name="T84" fmla="*/ 0 w 269"/>
                <a:gd name="T85" fmla="*/ 0 h 621"/>
                <a:gd name="T86" fmla="*/ 0 w 269"/>
                <a:gd name="T87" fmla="*/ 0 h 621"/>
                <a:gd name="T88" fmla="*/ 0 w 269"/>
                <a:gd name="T89" fmla="*/ 0 h 621"/>
                <a:gd name="T90" fmla="*/ 1 w 269"/>
                <a:gd name="T91" fmla="*/ 0 h 621"/>
                <a:gd name="T92" fmla="*/ 1 w 269"/>
                <a:gd name="T93" fmla="*/ 0 h 621"/>
                <a:gd name="T94" fmla="*/ 1 w 269"/>
                <a:gd name="T95" fmla="*/ 0 h 621"/>
                <a:gd name="T96" fmla="*/ 1 w 269"/>
                <a:gd name="T97" fmla="*/ 0 h 621"/>
                <a:gd name="T98" fmla="*/ 1 w 269"/>
                <a:gd name="T99" fmla="*/ 0 h 621"/>
                <a:gd name="T100" fmla="*/ 1 w 269"/>
                <a:gd name="T101" fmla="*/ 0 h 621"/>
                <a:gd name="T102" fmla="*/ 1 w 269"/>
                <a:gd name="T103" fmla="*/ 0 h 621"/>
                <a:gd name="T104" fmla="*/ 1 w 269"/>
                <a:gd name="T105" fmla="*/ 0 h 62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69"/>
                <a:gd name="T160" fmla="*/ 0 h 621"/>
                <a:gd name="T161" fmla="*/ 269 w 269"/>
                <a:gd name="T162" fmla="*/ 621 h 62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69" h="621">
                  <a:moveTo>
                    <a:pt x="46" y="82"/>
                  </a:moveTo>
                  <a:lnTo>
                    <a:pt x="46" y="47"/>
                  </a:lnTo>
                  <a:lnTo>
                    <a:pt x="70" y="24"/>
                  </a:lnTo>
                  <a:lnTo>
                    <a:pt x="93" y="11"/>
                  </a:lnTo>
                  <a:lnTo>
                    <a:pt x="128" y="0"/>
                  </a:lnTo>
                  <a:lnTo>
                    <a:pt x="152" y="0"/>
                  </a:lnTo>
                  <a:lnTo>
                    <a:pt x="187" y="0"/>
                  </a:lnTo>
                  <a:lnTo>
                    <a:pt x="210" y="11"/>
                  </a:lnTo>
                  <a:lnTo>
                    <a:pt x="223" y="35"/>
                  </a:lnTo>
                  <a:lnTo>
                    <a:pt x="245" y="47"/>
                  </a:lnTo>
                  <a:lnTo>
                    <a:pt x="245" y="70"/>
                  </a:lnTo>
                  <a:lnTo>
                    <a:pt x="258" y="106"/>
                  </a:lnTo>
                  <a:lnTo>
                    <a:pt x="258" y="152"/>
                  </a:lnTo>
                  <a:lnTo>
                    <a:pt x="258" y="199"/>
                  </a:lnTo>
                  <a:lnTo>
                    <a:pt x="269" y="246"/>
                  </a:lnTo>
                  <a:lnTo>
                    <a:pt x="269" y="292"/>
                  </a:lnTo>
                  <a:lnTo>
                    <a:pt x="269" y="340"/>
                  </a:lnTo>
                  <a:lnTo>
                    <a:pt x="258" y="387"/>
                  </a:lnTo>
                  <a:lnTo>
                    <a:pt x="245" y="433"/>
                  </a:lnTo>
                  <a:lnTo>
                    <a:pt x="234" y="480"/>
                  </a:lnTo>
                  <a:lnTo>
                    <a:pt x="223" y="515"/>
                  </a:lnTo>
                  <a:lnTo>
                    <a:pt x="210" y="528"/>
                  </a:lnTo>
                  <a:lnTo>
                    <a:pt x="199" y="551"/>
                  </a:lnTo>
                  <a:lnTo>
                    <a:pt x="199" y="562"/>
                  </a:lnTo>
                  <a:lnTo>
                    <a:pt x="187" y="574"/>
                  </a:lnTo>
                  <a:lnTo>
                    <a:pt x="175" y="586"/>
                  </a:lnTo>
                  <a:lnTo>
                    <a:pt x="164" y="597"/>
                  </a:lnTo>
                  <a:lnTo>
                    <a:pt x="141" y="597"/>
                  </a:lnTo>
                  <a:lnTo>
                    <a:pt x="128" y="610"/>
                  </a:lnTo>
                  <a:lnTo>
                    <a:pt x="117" y="610"/>
                  </a:lnTo>
                  <a:lnTo>
                    <a:pt x="105" y="610"/>
                  </a:lnTo>
                  <a:lnTo>
                    <a:pt x="93" y="621"/>
                  </a:lnTo>
                  <a:lnTo>
                    <a:pt x="82" y="610"/>
                  </a:lnTo>
                  <a:lnTo>
                    <a:pt x="70" y="610"/>
                  </a:lnTo>
                  <a:lnTo>
                    <a:pt x="58" y="610"/>
                  </a:lnTo>
                  <a:lnTo>
                    <a:pt x="46" y="610"/>
                  </a:lnTo>
                  <a:lnTo>
                    <a:pt x="35" y="597"/>
                  </a:lnTo>
                  <a:lnTo>
                    <a:pt x="24" y="597"/>
                  </a:lnTo>
                  <a:lnTo>
                    <a:pt x="24" y="586"/>
                  </a:lnTo>
                  <a:lnTo>
                    <a:pt x="11" y="574"/>
                  </a:lnTo>
                  <a:lnTo>
                    <a:pt x="0" y="574"/>
                  </a:lnTo>
                  <a:lnTo>
                    <a:pt x="0" y="562"/>
                  </a:lnTo>
                  <a:lnTo>
                    <a:pt x="0" y="551"/>
                  </a:lnTo>
                  <a:lnTo>
                    <a:pt x="11" y="504"/>
                  </a:lnTo>
                  <a:lnTo>
                    <a:pt x="24" y="457"/>
                  </a:lnTo>
                  <a:lnTo>
                    <a:pt x="35" y="387"/>
                  </a:lnTo>
                  <a:lnTo>
                    <a:pt x="35" y="316"/>
                  </a:lnTo>
                  <a:lnTo>
                    <a:pt x="35" y="246"/>
                  </a:lnTo>
                  <a:lnTo>
                    <a:pt x="35" y="176"/>
                  </a:lnTo>
                  <a:lnTo>
                    <a:pt x="35" y="129"/>
                  </a:lnTo>
                  <a:lnTo>
                    <a:pt x="46"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72" name="Freeform 226"/>
            <p:cNvSpPr>
              <a:spLocks/>
            </p:cNvSpPr>
            <p:nvPr/>
          </p:nvSpPr>
          <p:spPr bwMode="auto">
            <a:xfrm>
              <a:off x="2752" y="1235"/>
              <a:ext cx="99" cy="53"/>
            </a:xfrm>
            <a:custGeom>
              <a:avLst/>
              <a:gdLst>
                <a:gd name="T0" fmla="*/ 0 w 199"/>
                <a:gd name="T1" fmla="*/ 1 h 106"/>
                <a:gd name="T2" fmla="*/ 0 w 199"/>
                <a:gd name="T3" fmla="*/ 1 h 106"/>
                <a:gd name="T4" fmla="*/ 0 w 199"/>
                <a:gd name="T5" fmla="*/ 1 h 106"/>
                <a:gd name="T6" fmla="*/ 0 w 199"/>
                <a:gd name="T7" fmla="*/ 1 h 106"/>
                <a:gd name="T8" fmla="*/ 0 w 199"/>
                <a:gd name="T9" fmla="*/ 0 h 106"/>
                <a:gd name="T10" fmla="*/ 0 w 199"/>
                <a:gd name="T11" fmla="*/ 1 h 106"/>
                <a:gd name="T12" fmla="*/ 0 w 199"/>
                <a:gd name="T13" fmla="*/ 1 h 106"/>
                <a:gd name="T14" fmla="*/ 0 w 199"/>
                <a:gd name="T15" fmla="*/ 1 h 106"/>
                <a:gd name="T16" fmla="*/ 0 w 199"/>
                <a:gd name="T17" fmla="*/ 1 h 106"/>
                <a:gd name="T18" fmla="*/ 0 w 199"/>
                <a:gd name="T19" fmla="*/ 1 h 106"/>
                <a:gd name="T20" fmla="*/ 0 w 199"/>
                <a:gd name="T21" fmla="*/ 1 h 106"/>
                <a:gd name="T22" fmla="*/ 0 w 199"/>
                <a:gd name="T23" fmla="*/ 1 h 106"/>
                <a:gd name="T24" fmla="*/ 0 w 199"/>
                <a:gd name="T25" fmla="*/ 1 h 106"/>
                <a:gd name="T26" fmla="*/ 0 w 199"/>
                <a:gd name="T27" fmla="*/ 1 h 106"/>
                <a:gd name="T28" fmla="*/ 0 w 199"/>
                <a:gd name="T29" fmla="*/ 1 h 106"/>
                <a:gd name="T30" fmla="*/ 0 w 199"/>
                <a:gd name="T31" fmla="*/ 1 h 106"/>
                <a:gd name="T32" fmla="*/ 0 w 199"/>
                <a:gd name="T33" fmla="*/ 1 h 106"/>
                <a:gd name="T34" fmla="*/ 0 w 199"/>
                <a:gd name="T35" fmla="*/ 1 h 106"/>
                <a:gd name="T36" fmla="*/ 0 w 199"/>
                <a:gd name="T37" fmla="*/ 1 h 106"/>
                <a:gd name="T38" fmla="*/ 0 w 199"/>
                <a:gd name="T39" fmla="*/ 1 h 106"/>
                <a:gd name="T40" fmla="*/ 0 w 199"/>
                <a:gd name="T41" fmla="*/ 1 h 106"/>
                <a:gd name="T42" fmla="*/ 0 w 199"/>
                <a:gd name="T43" fmla="*/ 1 h 106"/>
                <a:gd name="T44" fmla="*/ 0 w 199"/>
                <a:gd name="T45" fmla="*/ 1 h 106"/>
                <a:gd name="T46" fmla="*/ 0 w 199"/>
                <a:gd name="T47" fmla="*/ 1 h 106"/>
                <a:gd name="T48" fmla="*/ 0 w 199"/>
                <a:gd name="T49" fmla="*/ 1 h 106"/>
                <a:gd name="T50" fmla="*/ 0 w 199"/>
                <a:gd name="T51" fmla="*/ 1 h 1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9"/>
                <a:gd name="T79" fmla="*/ 0 h 106"/>
                <a:gd name="T80" fmla="*/ 199 w 199"/>
                <a:gd name="T81" fmla="*/ 106 h 1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9" h="106">
                  <a:moveTo>
                    <a:pt x="199" y="48"/>
                  </a:moveTo>
                  <a:lnTo>
                    <a:pt x="199" y="48"/>
                  </a:lnTo>
                  <a:lnTo>
                    <a:pt x="188" y="24"/>
                  </a:lnTo>
                  <a:lnTo>
                    <a:pt x="152" y="13"/>
                  </a:lnTo>
                  <a:lnTo>
                    <a:pt x="117" y="0"/>
                  </a:lnTo>
                  <a:lnTo>
                    <a:pt x="93" y="13"/>
                  </a:lnTo>
                  <a:lnTo>
                    <a:pt x="58" y="24"/>
                  </a:lnTo>
                  <a:lnTo>
                    <a:pt x="23" y="35"/>
                  </a:lnTo>
                  <a:lnTo>
                    <a:pt x="0" y="71"/>
                  </a:lnTo>
                  <a:lnTo>
                    <a:pt x="0" y="106"/>
                  </a:lnTo>
                  <a:lnTo>
                    <a:pt x="23" y="106"/>
                  </a:lnTo>
                  <a:lnTo>
                    <a:pt x="23" y="83"/>
                  </a:lnTo>
                  <a:lnTo>
                    <a:pt x="47" y="59"/>
                  </a:lnTo>
                  <a:lnTo>
                    <a:pt x="70" y="48"/>
                  </a:lnTo>
                  <a:lnTo>
                    <a:pt x="93" y="35"/>
                  </a:lnTo>
                  <a:lnTo>
                    <a:pt x="117" y="35"/>
                  </a:lnTo>
                  <a:lnTo>
                    <a:pt x="152" y="35"/>
                  </a:lnTo>
                  <a:lnTo>
                    <a:pt x="164" y="48"/>
                  </a:lnTo>
                  <a:lnTo>
                    <a:pt x="175" y="59"/>
                  </a:lnTo>
                  <a:lnTo>
                    <a:pt x="188" y="59"/>
                  </a:lnTo>
                  <a:lnTo>
                    <a:pt x="175" y="59"/>
                  </a:lnTo>
                  <a:lnTo>
                    <a:pt x="188" y="59"/>
                  </a:lnTo>
                  <a:lnTo>
                    <a:pt x="199" y="59"/>
                  </a:lnTo>
                  <a:lnTo>
                    <a:pt x="199" y="4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73" name="Freeform 227"/>
            <p:cNvSpPr>
              <a:spLocks/>
            </p:cNvSpPr>
            <p:nvPr/>
          </p:nvSpPr>
          <p:spPr bwMode="auto">
            <a:xfrm>
              <a:off x="2846" y="1259"/>
              <a:ext cx="23" cy="70"/>
            </a:xfrm>
            <a:custGeom>
              <a:avLst/>
              <a:gdLst>
                <a:gd name="T0" fmla="*/ 1 w 46"/>
                <a:gd name="T1" fmla="*/ 1 h 140"/>
                <a:gd name="T2" fmla="*/ 1 w 46"/>
                <a:gd name="T3" fmla="*/ 1 h 140"/>
                <a:gd name="T4" fmla="*/ 1 w 46"/>
                <a:gd name="T5" fmla="*/ 1 h 140"/>
                <a:gd name="T6" fmla="*/ 1 w 46"/>
                <a:gd name="T7" fmla="*/ 1 h 140"/>
                <a:gd name="T8" fmla="*/ 1 w 46"/>
                <a:gd name="T9" fmla="*/ 1 h 140"/>
                <a:gd name="T10" fmla="*/ 1 w 46"/>
                <a:gd name="T11" fmla="*/ 0 h 140"/>
                <a:gd name="T12" fmla="*/ 0 w 46"/>
                <a:gd name="T13" fmla="*/ 1 h 140"/>
                <a:gd name="T14" fmla="*/ 1 w 46"/>
                <a:gd name="T15" fmla="*/ 1 h 140"/>
                <a:gd name="T16" fmla="*/ 1 w 46"/>
                <a:gd name="T17" fmla="*/ 1 h 140"/>
                <a:gd name="T18" fmla="*/ 1 w 46"/>
                <a:gd name="T19" fmla="*/ 1 h 140"/>
                <a:gd name="T20" fmla="*/ 1 w 46"/>
                <a:gd name="T21" fmla="*/ 1 h 140"/>
                <a:gd name="T22" fmla="*/ 1 w 46"/>
                <a:gd name="T23" fmla="*/ 1 h 140"/>
                <a:gd name="T24" fmla="*/ 1 w 46"/>
                <a:gd name="T25" fmla="*/ 1 h 140"/>
                <a:gd name="T26" fmla="*/ 1 w 46"/>
                <a:gd name="T27" fmla="*/ 1 h 140"/>
                <a:gd name="T28" fmla="*/ 1 w 46"/>
                <a:gd name="T29" fmla="*/ 1 h 140"/>
                <a:gd name="T30" fmla="*/ 1 w 46"/>
                <a:gd name="T31" fmla="*/ 1 h 140"/>
                <a:gd name="T32" fmla="*/ 1 w 46"/>
                <a:gd name="T33" fmla="*/ 1 h 140"/>
                <a:gd name="T34" fmla="*/ 1 w 46"/>
                <a:gd name="T35" fmla="*/ 1 h 1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
                <a:gd name="T55" fmla="*/ 0 h 140"/>
                <a:gd name="T56" fmla="*/ 46 w 46"/>
                <a:gd name="T57" fmla="*/ 140 h 14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 h="140">
                  <a:moveTo>
                    <a:pt x="46" y="128"/>
                  </a:moveTo>
                  <a:lnTo>
                    <a:pt x="46" y="128"/>
                  </a:lnTo>
                  <a:lnTo>
                    <a:pt x="46" y="82"/>
                  </a:lnTo>
                  <a:lnTo>
                    <a:pt x="35" y="46"/>
                  </a:lnTo>
                  <a:lnTo>
                    <a:pt x="22" y="23"/>
                  </a:lnTo>
                  <a:lnTo>
                    <a:pt x="11" y="0"/>
                  </a:lnTo>
                  <a:lnTo>
                    <a:pt x="0" y="11"/>
                  </a:lnTo>
                  <a:lnTo>
                    <a:pt x="11" y="35"/>
                  </a:lnTo>
                  <a:lnTo>
                    <a:pt x="11" y="58"/>
                  </a:lnTo>
                  <a:lnTo>
                    <a:pt x="22" y="82"/>
                  </a:lnTo>
                  <a:lnTo>
                    <a:pt x="22" y="128"/>
                  </a:lnTo>
                  <a:lnTo>
                    <a:pt x="22" y="140"/>
                  </a:lnTo>
                  <a:lnTo>
                    <a:pt x="35" y="140"/>
                  </a:lnTo>
                  <a:lnTo>
                    <a:pt x="46" y="140"/>
                  </a:lnTo>
                  <a:lnTo>
                    <a:pt x="46" y="12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74" name="Freeform 228"/>
            <p:cNvSpPr>
              <a:spLocks/>
            </p:cNvSpPr>
            <p:nvPr/>
          </p:nvSpPr>
          <p:spPr bwMode="auto">
            <a:xfrm>
              <a:off x="2840" y="1323"/>
              <a:ext cx="35" cy="188"/>
            </a:xfrm>
            <a:custGeom>
              <a:avLst/>
              <a:gdLst>
                <a:gd name="T0" fmla="*/ 0 w 71"/>
                <a:gd name="T1" fmla="*/ 1 h 376"/>
                <a:gd name="T2" fmla="*/ 0 w 71"/>
                <a:gd name="T3" fmla="*/ 1 h 376"/>
                <a:gd name="T4" fmla="*/ 0 w 71"/>
                <a:gd name="T5" fmla="*/ 1 h 376"/>
                <a:gd name="T6" fmla="*/ 0 w 71"/>
                <a:gd name="T7" fmla="*/ 1 h 376"/>
                <a:gd name="T8" fmla="*/ 0 w 71"/>
                <a:gd name="T9" fmla="*/ 1 h 376"/>
                <a:gd name="T10" fmla="*/ 0 w 71"/>
                <a:gd name="T11" fmla="*/ 1 h 376"/>
                <a:gd name="T12" fmla="*/ 0 w 71"/>
                <a:gd name="T13" fmla="*/ 1 h 376"/>
                <a:gd name="T14" fmla="*/ 0 w 71"/>
                <a:gd name="T15" fmla="*/ 1 h 376"/>
                <a:gd name="T16" fmla="*/ 0 w 71"/>
                <a:gd name="T17" fmla="*/ 1 h 376"/>
                <a:gd name="T18" fmla="*/ 0 w 71"/>
                <a:gd name="T19" fmla="*/ 0 h 376"/>
                <a:gd name="T20" fmla="*/ 0 w 71"/>
                <a:gd name="T21" fmla="*/ 0 h 376"/>
                <a:gd name="T22" fmla="*/ 0 w 71"/>
                <a:gd name="T23" fmla="*/ 1 h 376"/>
                <a:gd name="T24" fmla="*/ 0 w 71"/>
                <a:gd name="T25" fmla="*/ 1 h 376"/>
                <a:gd name="T26" fmla="*/ 0 w 71"/>
                <a:gd name="T27" fmla="*/ 1 h 376"/>
                <a:gd name="T28" fmla="*/ 0 w 71"/>
                <a:gd name="T29" fmla="*/ 1 h 376"/>
                <a:gd name="T30" fmla="*/ 0 w 71"/>
                <a:gd name="T31" fmla="*/ 1 h 376"/>
                <a:gd name="T32" fmla="*/ 0 w 71"/>
                <a:gd name="T33" fmla="*/ 1 h 376"/>
                <a:gd name="T34" fmla="*/ 0 w 71"/>
                <a:gd name="T35" fmla="*/ 1 h 376"/>
                <a:gd name="T36" fmla="*/ 0 w 71"/>
                <a:gd name="T37" fmla="*/ 1 h 376"/>
                <a:gd name="T38" fmla="*/ 0 w 71"/>
                <a:gd name="T39" fmla="*/ 1 h 376"/>
                <a:gd name="T40" fmla="*/ 0 w 71"/>
                <a:gd name="T41" fmla="*/ 1 h 376"/>
                <a:gd name="T42" fmla="*/ 0 w 71"/>
                <a:gd name="T43" fmla="*/ 1 h 376"/>
                <a:gd name="T44" fmla="*/ 0 w 71"/>
                <a:gd name="T45" fmla="*/ 1 h 376"/>
                <a:gd name="T46" fmla="*/ 0 w 71"/>
                <a:gd name="T47" fmla="*/ 1 h 376"/>
                <a:gd name="T48" fmla="*/ 0 w 71"/>
                <a:gd name="T49" fmla="*/ 1 h 376"/>
                <a:gd name="T50" fmla="*/ 0 w 71"/>
                <a:gd name="T51" fmla="*/ 1 h 3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
                <a:gd name="T79" fmla="*/ 0 h 376"/>
                <a:gd name="T80" fmla="*/ 71 w 71"/>
                <a:gd name="T81" fmla="*/ 376 h 37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 h="376">
                  <a:moveTo>
                    <a:pt x="24" y="376"/>
                  </a:moveTo>
                  <a:lnTo>
                    <a:pt x="24" y="376"/>
                  </a:lnTo>
                  <a:lnTo>
                    <a:pt x="35" y="328"/>
                  </a:lnTo>
                  <a:lnTo>
                    <a:pt x="48" y="281"/>
                  </a:lnTo>
                  <a:lnTo>
                    <a:pt x="59" y="235"/>
                  </a:lnTo>
                  <a:lnTo>
                    <a:pt x="71" y="188"/>
                  </a:lnTo>
                  <a:lnTo>
                    <a:pt x="71" y="140"/>
                  </a:lnTo>
                  <a:lnTo>
                    <a:pt x="71" y="94"/>
                  </a:lnTo>
                  <a:lnTo>
                    <a:pt x="71" y="47"/>
                  </a:lnTo>
                  <a:lnTo>
                    <a:pt x="59" y="0"/>
                  </a:lnTo>
                  <a:lnTo>
                    <a:pt x="35" y="0"/>
                  </a:lnTo>
                  <a:lnTo>
                    <a:pt x="35" y="47"/>
                  </a:lnTo>
                  <a:lnTo>
                    <a:pt x="48" y="94"/>
                  </a:lnTo>
                  <a:lnTo>
                    <a:pt x="48" y="140"/>
                  </a:lnTo>
                  <a:lnTo>
                    <a:pt x="35" y="188"/>
                  </a:lnTo>
                  <a:lnTo>
                    <a:pt x="35" y="235"/>
                  </a:lnTo>
                  <a:lnTo>
                    <a:pt x="24" y="270"/>
                  </a:lnTo>
                  <a:lnTo>
                    <a:pt x="13" y="317"/>
                  </a:lnTo>
                  <a:lnTo>
                    <a:pt x="0" y="363"/>
                  </a:lnTo>
                  <a:lnTo>
                    <a:pt x="0" y="376"/>
                  </a:lnTo>
                  <a:lnTo>
                    <a:pt x="13" y="376"/>
                  </a:lnTo>
                  <a:lnTo>
                    <a:pt x="24" y="37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75" name="Freeform 229"/>
            <p:cNvSpPr>
              <a:spLocks/>
            </p:cNvSpPr>
            <p:nvPr/>
          </p:nvSpPr>
          <p:spPr bwMode="auto">
            <a:xfrm>
              <a:off x="2793" y="1505"/>
              <a:ext cx="58" cy="52"/>
            </a:xfrm>
            <a:custGeom>
              <a:avLst/>
              <a:gdLst>
                <a:gd name="T0" fmla="*/ 0 w 117"/>
                <a:gd name="T1" fmla="*/ 0 h 106"/>
                <a:gd name="T2" fmla="*/ 0 w 117"/>
                <a:gd name="T3" fmla="*/ 0 h 106"/>
                <a:gd name="T4" fmla="*/ 0 w 117"/>
                <a:gd name="T5" fmla="*/ 0 h 106"/>
                <a:gd name="T6" fmla="*/ 0 w 117"/>
                <a:gd name="T7" fmla="*/ 0 h 106"/>
                <a:gd name="T8" fmla="*/ 0 w 117"/>
                <a:gd name="T9" fmla="*/ 0 h 106"/>
                <a:gd name="T10" fmla="*/ 0 w 117"/>
                <a:gd name="T11" fmla="*/ 0 h 106"/>
                <a:gd name="T12" fmla="*/ 0 w 117"/>
                <a:gd name="T13" fmla="*/ 0 h 106"/>
                <a:gd name="T14" fmla="*/ 0 w 117"/>
                <a:gd name="T15" fmla="*/ 0 h 106"/>
                <a:gd name="T16" fmla="*/ 0 w 117"/>
                <a:gd name="T17" fmla="*/ 0 h 106"/>
                <a:gd name="T18" fmla="*/ 0 w 117"/>
                <a:gd name="T19" fmla="*/ 0 h 106"/>
                <a:gd name="T20" fmla="*/ 0 w 117"/>
                <a:gd name="T21" fmla="*/ 0 h 106"/>
                <a:gd name="T22" fmla="*/ 0 w 117"/>
                <a:gd name="T23" fmla="*/ 0 h 106"/>
                <a:gd name="T24" fmla="*/ 0 w 117"/>
                <a:gd name="T25" fmla="*/ 0 h 106"/>
                <a:gd name="T26" fmla="*/ 0 w 117"/>
                <a:gd name="T27" fmla="*/ 0 h 106"/>
                <a:gd name="T28" fmla="*/ 0 w 117"/>
                <a:gd name="T29" fmla="*/ 0 h 106"/>
                <a:gd name="T30" fmla="*/ 0 w 117"/>
                <a:gd name="T31" fmla="*/ 0 h 106"/>
                <a:gd name="T32" fmla="*/ 0 w 117"/>
                <a:gd name="T33" fmla="*/ 0 h 106"/>
                <a:gd name="T34" fmla="*/ 0 w 117"/>
                <a:gd name="T35" fmla="*/ 0 h 106"/>
                <a:gd name="T36" fmla="*/ 0 w 117"/>
                <a:gd name="T37" fmla="*/ 0 h 106"/>
                <a:gd name="T38" fmla="*/ 0 w 117"/>
                <a:gd name="T39" fmla="*/ 0 h 106"/>
                <a:gd name="T40" fmla="*/ 0 w 117"/>
                <a:gd name="T41" fmla="*/ 0 h 106"/>
                <a:gd name="T42" fmla="*/ 0 w 117"/>
                <a:gd name="T43" fmla="*/ 0 h 106"/>
                <a:gd name="T44" fmla="*/ 0 w 117"/>
                <a:gd name="T45" fmla="*/ 0 h 106"/>
                <a:gd name="T46" fmla="*/ 0 w 117"/>
                <a:gd name="T47" fmla="*/ 0 h 106"/>
                <a:gd name="T48" fmla="*/ 0 w 117"/>
                <a:gd name="T49" fmla="*/ 0 h 106"/>
                <a:gd name="T50" fmla="*/ 0 w 117"/>
                <a:gd name="T51" fmla="*/ 0 h 1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106"/>
                <a:gd name="T80" fmla="*/ 117 w 117"/>
                <a:gd name="T81" fmla="*/ 106 h 1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106">
                  <a:moveTo>
                    <a:pt x="11" y="106"/>
                  </a:moveTo>
                  <a:lnTo>
                    <a:pt x="11" y="106"/>
                  </a:lnTo>
                  <a:lnTo>
                    <a:pt x="35" y="95"/>
                  </a:lnTo>
                  <a:lnTo>
                    <a:pt x="47" y="82"/>
                  </a:lnTo>
                  <a:lnTo>
                    <a:pt x="70" y="71"/>
                  </a:lnTo>
                  <a:lnTo>
                    <a:pt x="82" y="59"/>
                  </a:lnTo>
                  <a:lnTo>
                    <a:pt x="93" y="47"/>
                  </a:lnTo>
                  <a:lnTo>
                    <a:pt x="93" y="36"/>
                  </a:lnTo>
                  <a:lnTo>
                    <a:pt x="106" y="24"/>
                  </a:lnTo>
                  <a:lnTo>
                    <a:pt x="117" y="13"/>
                  </a:lnTo>
                  <a:lnTo>
                    <a:pt x="93" y="0"/>
                  </a:lnTo>
                  <a:lnTo>
                    <a:pt x="82" y="13"/>
                  </a:lnTo>
                  <a:lnTo>
                    <a:pt x="70" y="24"/>
                  </a:lnTo>
                  <a:lnTo>
                    <a:pt x="70" y="36"/>
                  </a:lnTo>
                  <a:lnTo>
                    <a:pt x="58" y="47"/>
                  </a:lnTo>
                  <a:lnTo>
                    <a:pt x="47" y="59"/>
                  </a:lnTo>
                  <a:lnTo>
                    <a:pt x="35" y="71"/>
                  </a:lnTo>
                  <a:lnTo>
                    <a:pt x="24" y="82"/>
                  </a:lnTo>
                  <a:lnTo>
                    <a:pt x="0" y="82"/>
                  </a:lnTo>
                  <a:lnTo>
                    <a:pt x="11" y="82"/>
                  </a:lnTo>
                  <a:lnTo>
                    <a:pt x="0" y="82"/>
                  </a:lnTo>
                  <a:lnTo>
                    <a:pt x="0" y="95"/>
                  </a:lnTo>
                  <a:lnTo>
                    <a:pt x="0" y="106"/>
                  </a:lnTo>
                  <a:lnTo>
                    <a:pt x="11" y="10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76" name="Freeform 230"/>
            <p:cNvSpPr>
              <a:spLocks/>
            </p:cNvSpPr>
            <p:nvPr/>
          </p:nvSpPr>
          <p:spPr bwMode="auto">
            <a:xfrm>
              <a:off x="2752" y="1546"/>
              <a:ext cx="47" cy="17"/>
            </a:xfrm>
            <a:custGeom>
              <a:avLst/>
              <a:gdLst>
                <a:gd name="T0" fmla="*/ 0 w 93"/>
                <a:gd name="T1" fmla="*/ 0 h 35"/>
                <a:gd name="T2" fmla="*/ 1 w 93"/>
                <a:gd name="T3" fmla="*/ 0 h 35"/>
                <a:gd name="T4" fmla="*/ 1 w 93"/>
                <a:gd name="T5" fmla="*/ 0 h 35"/>
                <a:gd name="T6" fmla="*/ 1 w 93"/>
                <a:gd name="T7" fmla="*/ 0 h 35"/>
                <a:gd name="T8" fmla="*/ 1 w 93"/>
                <a:gd name="T9" fmla="*/ 0 h 35"/>
                <a:gd name="T10" fmla="*/ 1 w 93"/>
                <a:gd name="T11" fmla="*/ 0 h 35"/>
                <a:gd name="T12" fmla="*/ 1 w 93"/>
                <a:gd name="T13" fmla="*/ 0 h 35"/>
                <a:gd name="T14" fmla="*/ 1 w 93"/>
                <a:gd name="T15" fmla="*/ 0 h 35"/>
                <a:gd name="T16" fmla="*/ 1 w 93"/>
                <a:gd name="T17" fmla="*/ 0 h 35"/>
                <a:gd name="T18" fmla="*/ 1 w 93"/>
                <a:gd name="T19" fmla="*/ 0 h 35"/>
                <a:gd name="T20" fmla="*/ 1 w 93"/>
                <a:gd name="T21" fmla="*/ 0 h 35"/>
                <a:gd name="T22" fmla="*/ 1 w 93"/>
                <a:gd name="T23" fmla="*/ 0 h 35"/>
                <a:gd name="T24" fmla="*/ 1 w 93"/>
                <a:gd name="T25" fmla="*/ 0 h 35"/>
                <a:gd name="T26" fmla="*/ 1 w 93"/>
                <a:gd name="T27" fmla="*/ 0 h 35"/>
                <a:gd name="T28" fmla="*/ 1 w 93"/>
                <a:gd name="T29" fmla="*/ 0 h 35"/>
                <a:gd name="T30" fmla="*/ 1 w 93"/>
                <a:gd name="T31" fmla="*/ 0 h 35"/>
                <a:gd name="T32" fmla="*/ 1 w 93"/>
                <a:gd name="T33" fmla="*/ 0 h 35"/>
                <a:gd name="T34" fmla="*/ 1 w 93"/>
                <a:gd name="T35" fmla="*/ 0 h 35"/>
                <a:gd name="T36" fmla="*/ 1 w 93"/>
                <a:gd name="T37" fmla="*/ 0 h 35"/>
                <a:gd name="T38" fmla="*/ 1 w 93"/>
                <a:gd name="T39" fmla="*/ 0 h 35"/>
                <a:gd name="T40" fmla="*/ 1 w 93"/>
                <a:gd name="T41" fmla="*/ 0 h 35"/>
                <a:gd name="T42" fmla="*/ 1 w 93"/>
                <a:gd name="T43" fmla="*/ 0 h 35"/>
                <a:gd name="T44" fmla="*/ 0 w 93"/>
                <a:gd name="T45" fmla="*/ 0 h 35"/>
                <a:gd name="T46" fmla="*/ 0 w 93"/>
                <a:gd name="T47" fmla="*/ 0 h 35"/>
                <a:gd name="T48" fmla="*/ 1 w 93"/>
                <a:gd name="T49" fmla="*/ 0 h 35"/>
                <a:gd name="T50" fmla="*/ 0 w 93"/>
                <a:gd name="T51" fmla="*/ 0 h 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3"/>
                <a:gd name="T79" fmla="*/ 0 h 35"/>
                <a:gd name="T80" fmla="*/ 93 w 93"/>
                <a:gd name="T81" fmla="*/ 35 h 3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3" h="35">
                  <a:moveTo>
                    <a:pt x="0" y="24"/>
                  </a:moveTo>
                  <a:lnTo>
                    <a:pt x="11" y="24"/>
                  </a:lnTo>
                  <a:lnTo>
                    <a:pt x="23" y="24"/>
                  </a:lnTo>
                  <a:lnTo>
                    <a:pt x="35" y="35"/>
                  </a:lnTo>
                  <a:lnTo>
                    <a:pt x="47" y="35"/>
                  </a:lnTo>
                  <a:lnTo>
                    <a:pt x="58" y="35"/>
                  </a:lnTo>
                  <a:lnTo>
                    <a:pt x="70" y="35"/>
                  </a:lnTo>
                  <a:lnTo>
                    <a:pt x="82" y="35"/>
                  </a:lnTo>
                  <a:lnTo>
                    <a:pt x="93" y="24"/>
                  </a:lnTo>
                  <a:lnTo>
                    <a:pt x="93" y="0"/>
                  </a:lnTo>
                  <a:lnTo>
                    <a:pt x="82" y="0"/>
                  </a:lnTo>
                  <a:lnTo>
                    <a:pt x="70" y="0"/>
                  </a:lnTo>
                  <a:lnTo>
                    <a:pt x="58" y="0"/>
                  </a:lnTo>
                  <a:lnTo>
                    <a:pt x="47" y="0"/>
                  </a:lnTo>
                  <a:lnTo>
                    <a:pt x="35" y="0"/>
                  </a:lnTo>
                  <a:lnTo>
                    <a:pt x="23" y="0"/>
                  </a:lnTo>
                  <a:lnTo>
                    <a:pt x="11" y="0"/>
                  </a:lnTo>
                  <a:lnTo>
                    <a:pt x="0" y="0"/>
                  </a:lnTo>
                  <a:lnTo>
                    <a:pt x="0" y="13"/>
                  </a:lnTo>
                  <a:lnTo>
                    <a:pt x="11" y="24"/>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77" name="Freeform 231"/>
            <p:cNvSpPr>
              <a:spLocks/>
            </p:cNvSpPr>
            <p:nvPr/>
          </p:nvSpPr>
          <p:spPr bwMode="auto">
            <a:xfrm>
              <a:off x="2728" y="1516"/>
              <a:ext cx="36" cy="41"/>
            </a:xfrm>
            <a:custGeom>
              <a:avLst/>
              <a:gdLst>
                <a:gd name="T0" fmla="*/ 0 w 70"/>
                <a:gd name="T1" fmla="*/ 1 h 82"/>
                <a:gd name="T2" fmla="*/ 0 w 70"/>
                <a:gd name="T3" fmla="*/ 1 h 82"/>
                <a:gd name="T4" fmla="*/ 0 w 70"/>
                <a:gd name="T5" fmla="*/ 1 h 82"/>
                <a:gd name="T6" fmla="*/ 0 w 70"/>
                <a:gd name="T7" fmla="*/ 1 h 82"/>
                <a:gd name="T8" fmla="*/ 1 w 70"/>
                <a:gd name="T9" fmla="*/ 1 h 82"/>
                <a:gd name="T10" fmla="*/ 1 w 70"/>
                <a:gd name="T11" fmla="*/ 1 h 82"/>
                <a:gd name="T12" fmla="*/ 1 w 70"/>
                <a:gd name="T13" fmla="*/ 1 h 82"/>
                <a:gd name="T14" fmla="*/ 1 w 70"/>
                <a:gd name="T15" fmla="*/ 1 h 82"/>
                <a:gd name="T16" fmla="*/ 1 w 70"/>
                <a:gd name="T17" fmla="*/ 1 h 82"/>
                <a:gd name="T18" fmla="*/ 1 w 70"/>
                <a:gd name="T19" fmla="*/ 1 h 82"/>
                <a:gd name="T20" fmla="*/ 1 w 70"/>
                <a:gd name="T21" fmla="*/ 1 h 82"/>
                <a:gd name="T22" fmla="*/ 1 w 70"/>
                <a:gd name="T23" fmla="*/ 1 h 82"/>
                <a:gd name="T24" fmla="*/ 1 w 70"/>
                <a:gd name="T25" fmla="*/ 1 h 82"/>
                <a:gd name="T26" fmla="*/ 1 w 70"/>
                <a:gd name="T27" fmla="*/ 1 h 82"/>
                <a:gd name="T28" fmla="*/ 1 w 70"/>
                <a:gd name="T29" fmla="*/ 1 h 82"/>
                <a:gd name="T30" fmla="*/ 1 w 70"/>
                <a:gd name="T31" fmla="*/ 1 h 82"/>
                <a:gd name="T32" fmla="*/ 1 w 70"/>
                <a:gd name="T33" fmla="*/ 1 h 82"/>
                <a:gd name="T34" fmla="*/ 1 w 70"/>
                <a:gd name="T35" fmla="*/ 1 h 82"/>
                <a:gd name="T36" fmla="*/ 1 w 70"/>
                <a:gd name="T37" fmla="*/ 1 h 82"/>
                <a:gd name="T38" fmla="*/ 1 w 70"/>
                <a:gd name="T39" fmla="*/ 1 h 82"/>
                <a:gd name="T40" fmla="*/ 1 w 70"/>
                <a:gd name="T41" fmla="*/ 1 h 82"/>
                <a:gd name="T42" fmla="*/ 1 w 70"/>
                <a:gd name="T43" fmla="*/ 0 h 82"/>
                <a:gd name="T44" fmla="*/ 1 w 70"/>
                <a:gd name="T45" fmla="*/ 0 h 82"/>
                <a:gd name="T46" fmla="*/ 0 w 70"/>
                <a:gd name="T47" fmla="*/ 0 h 82"/>
                <a:gd name="T48" fmla="*/ 0 w 70"/>
                <a:gd name="T49" fmla="*/ 1 h 82"/>
                <a:gd name="T50" fmla="*/ 0 w 70"/>
                <a:gd name="T51" fmla="*/ 1 h 8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82"/>
                <a:gd name="T80" fmla="*/ 70 w 70"/>
                <a:gd name="T81" fmla="*/ 82 h 8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82">
                  <a:moveTo>
                    <a:pt x="0" y="12"/>
                  </a:moveTo>
                  <a:lnTo>
                    <a:pt x="0" y="12"/>
                  </a:lnTo>
                  <a:lnTo>
                    <a:pt x="0" y="23"/>
                  </a:lnTo>
                  <a:lnTo>
                    <a:pt x="0" y="35"/>
                  </a:lnTo>
                  <a:lnTo>
                    <a:pt x="12" y="47"/>
                  </a:lnTo>
                  <a:lnTo>
                    <a:pt x="23" y="58"/>
                  </a:lnTo>
                  <a:lnTo>
                    <a:pt x="36" y="58"/>
                  </a:lnTo>
                  <a:lnTo>
                    <a:pt x="47" y="71"/>
                  </a:lnTo>
                  <a:lnTo>
                    <a:pt x="47" y="82"/>
                  </a:lnTo>
                  <a:lnTo>
                    <a:pt x="70" y="58"/>
                  </a:lnTo>
                  <a:lnTo>
                    <a:pt x="58" y="47"/>
                  </a:lnTo>
                  <a:lnTo>
                    <a:pt x="47" y="47"/>
                  </a:lnTo>
                  <a:lnTo>
                    <a:pt x="36" y="35"/>
                  </a:lnTo>
                  <a:lnTo>
                    <a:pt x="23" y="23"/>
                  </a:lnTo>
                  <a:lnTo>
                    <a:pt x="23" y="12"/>
                  </a:lnTo>
                  <a:lnTo>
                    <a:pt x="23" y="23"/>
                  </a:lnTo>
                  <a:lnTo>
                    <a:pt x="23" y="12"/>
                  </a:lnTo>
                  <a:lnTo>
                    <a:pt x="12" y="0"/>
                  </a:lnTo>
                  <a:lnTo>
                    <a:pt x="0" y="0"/>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78" name="Freeform 232"/>
            <p:cNvSpPr>
              <a:spLocks/>
            </p:cNvSpPr>
            <p:nvPr/>
          </p:nvSpPr>
          <p:spPr bwMode="auto">
            <a:xfrm>
              <a:off x="2728" y="1282"/>
              <a:ext cx="36" cy="246"/>
            </a:xfrm>
            <a:custGeom>
              <a:avLst/>
              <a:gdLst>
                <a:gd name="T0" fmla="*/ 1 w 70"/>
                <a:gd name="T1" fmla="*/ 1 h 492"/>
                <a:gd name="T2" fmla="*/ 1 w 70"/>
                <a:gd name="T3" fmla="*/ 1 h 492"/>
                <a:gd name="T4" fmla="*/ 1 w 70"/>
                <a:gd name="T5" fmla="*/ 1 h 492"/>
                <a:gd name="T6" fmla="*/ 1 w 70"/>
                <a:gd name="T7" fmla="*/ 1 h 492"/>
                <a:gd name="T8" fmla="*/ 1 w 70"/>
                <a:gd name="T9" fmla="*/ 1 h 492"/>
                <a:gd name="T10" fmla="*/ 1 w 70"/>
                <a:gd name="T11" fmla="*/ 1 h 492"/>
                <a:gd name="T12" fmla="*/ 1 w 70"/>
                <a:gd name="T13" fmla="*/ 1 h 492"/>
                <a:gd name="T14" fmla="*/ 1 w 70"/>
                <a:gd name="T15" fmla="*/ 1 h 492"/>
                <a:gd name="T16" fmla="*/ 1 w 70"/>
                <a:gd name="T17" fmla="*/ 1 h 492"/>
                <a:gd name="T18" fmla="*/ 0 w 70"/>
                <a:gd name="T19" fmla="*/ 1 h 492"/>
                <a:gd name="T20" fmla="*/ 1 w 70"/>
                <a:gd name="T21" fmla="*/ 1 h 492"/>
                <a:gd name="T22" fmla="*/ 1 w 70"/>
                <a:gd name="T23" fmla="*/ 1 h 492"/>
                <a:gd name="T24" fmla="*/ 1 w 70"/>
                <a:gd name="T25" fmla="*/ 1 h 492"/>
                <a:gd name="T26" fmla="*/ 1 w 70"/>
                <a:gd name="T27" fmla="*/ 1 h 492"/>
                <a:gd name="T28" fmla="*/ 1 w 70"/>
                <a:gd name="T29" fmla="*/ 1 h 492"/>
                <a:gd name="T30" fmla="*/ 1 w 70"/>
                <a:gd name="T31" fmla="*/ 1 h 492"/>
                <a:gd name="T32" fmla="*/ 1 w 70"/>
                <a:gd name="T33" fmla="*/ 1 h 492"/>
                <a:gd name="T34" fmla="*/ 1 w 70"/>
                <a:gd name="T35" fmla="*/ 1 h 492"/>
                <a:gd name="T36" fmla="*/ 1 w 70"/>
                <a:gd name="T37" fmla="*/ 1 h 492"/>
                <a:gd name="T38" fmla="*/ 1 w 70"/>
                <a:gd name="T39" fmla="*/ 1 h 492"/>
                <a:gd name="T40" fmla="*/ 1 w 70"/>
                <a:gd name="T41" fmla="*/ 1 h 492"/>
                <a:gd name="T42" fmla="*/ 1 w 70"/>
                <a:gd name="T43" fmla="*/ 0 h 492"/>
                <a:gd name="T44" fmla="*/ 1 w 70"/>
                <a:gd name="T45" fmla="*/ 0 h 492"/>
                <a:gd name="T46" fmla="*/ 1 w 70"/>
                <a:gd name="T47" fmla="*/ 0 h 492"/>
                <a:gd name="T48" fmla="*/ 1 w 70"/>
                <a:gd name="T49" fmla="*/ 1 h 492"/>
                <a:gd name="T50" fmla="*/ 1 w 70"/>
                <a:gd name="T51" fmla="*/ 1 h 4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492"/>
                <a:gd name="T80" fmla="*/ 70 w 70"/>
                <a:gd name="T81" fmla="*/ 492 h 49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492">
                  <a:moveTo>
                    <a:pt x="47" y="12"/>
                  </a:moveTo>
                  <a:lnTo>
                    <a:pt x="47" y="12"/>
                  </a:lnTo>
                  <a:lnTo>
                    <a:pt x="36" y="59"/>
                  </a:lnTo>
                  <a:lnTo>
                    <a:pt x="36" y="106"/>
                  </a:lnTo>
                  <a:lnTo>
                    <a:pt x="36" y="176"/>
                  </a:lnTo>
                  <a:lnTo>
                    <a:pt x="36" y="246"/>
                  </a:lnTo>
                  <a:lnTo>
                    <a:pt x="36" y="317"/>
                  </a:lnTo>
                  <a:lnTo>
                    <a:pt x="23" y="387"/>
                  </a:lnTo>
                  <a:lnTo>
                    <a:pt x="12" y="434"/>
                  </a:lnTo>
                  <a:lnTo>
                    <a:pt x="0" y="481"/>
                  </a:lnTo>
                  <a:lnTo>
                    <a:pt x="23" y="492"/>
                  </a:lnTo>
                  <a:lnTo>
                    <a:pt x="36" y="445"/>
                  </a:lnTo>
                  <a:lnTo>
                    <a:pt x="47" y="387"/>
                  </a:lnTo>
                  <a:lnTo>
                    <a:pt x="58" y="317"/>
                  </a:lnTo>
                  <a:lnTo>
                    <a:pt x="58" y="246"/>
                  </a:lnTo>
                  <a:lnTo>
                    <a:pt x="58" y="176"/>
                  </a:lnTo>
                  <a:lnTo>
                    <a:pt x="58" y="106"/>
                  </a:lnTo>
                  <a:lnTo>
                    <a:pt x="58" y="59"/>
                  </a:lnTo>
                  <a:lnTo>
                    <a:pt x="70" y="12"/>
                  </a:lnTo>
                  <a:lnTo>
                    <a:pt x="58" y="0"/>
                  </a:lnTo>
                  <a:lnTo>
                    <a:pt x="47" y="0"/>
                  </a:lnTo>
                  <a:lnTo>
                    <a:pt x="47"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79" name="Freeform 233"/>
            <p:cNvSpPr>
              <a:spLocks/>
            </p:cNvSpPr>
            <p:nvPr/>
          </p:nvSpPr>
          <p:spPr bwMode="auto">
            <a:xfrm>
              <a:off x="2371" y="1230"/>
              <a:ext cx="398" cy="327"/>
            </a:xfrm>
            <a:custGeom>
              <a:avLst/>
              <a:gdLst>
                <a:gd name="T0" fmla="*/ 0 w 797"/>
                <a:gd name="T1" fmla="*/ 0 h 656"/>
                <a:gd name="T2" fmla="*/ 0 w 797"/>
                <a:gd name="T3" fmla="*/ 0 h 656"/>
                <a:gd name="T4" fmla="*/ 0 w 797"/>
                <a:gd name="T5" fmla="*/ 0 h 656"/>
                <a:gd name="T6" fmla="*/ 0 w 797"/>
                <a:gd name="T7" fmla="*/ 0 h 656"/>
                <a:gd name="T8" fmla="*/ 0 w 797"/>
                <a:gd name="T9" fmla="*/ 0 h 656"/>
                <a:gd name="T10" fmla="*/ 0 w 797"/>
                <a:gd name="T11" fmla="*/ 0 h 656"/>
                <a:gd name="T12" fmla="*/ 0 w 797"/>
                <a:gd name="T13" fmla="*/ 0 h 656"/>
                <a:gd name="T14" fmla="*/ 0 w 797"/>
                <a:gd name="T15" fmla="*/ 0 h 656"/>
                <a:gd name="T16" fmla="*/ 0 w 797"/>
                <a:gd name="T17" fmla="*/ 0 h 656"/>
                <a:gd name="T18" fmla="*/ 0 w 797"/>
                <a:gd name="T19" fmla="*/ 0 h 656"/>
                <a:gd name="T20" fmla="*/ 0 w 797"/>
                <a:gd name="T21" fmla="*/ 0 h 656"/>
                <a:gd name="T22" fmla="*/ 0 w 797"/>
                <a:gd name="T23" fmla="*/ 0 h 656"/>
                <a:gd name="T24" fmla="*/ 0 w 797"/>
                <a:gd name="T25" fmla="*/ 0 h 656"/>
                <a:gd name="T26" fmla="*/ 0 w 797"/>
                <a:gd name="T27" fmla="*/ 0 h 656"/>
                <a:gd name="T28" fmla="*/ 0 w 797"/>
                <a:gd name="T29" fmla="*/ 0 h 656"/>
                <a:gd name="T30" fmla="*/ 0 w 797"/>
                <a:gd name="T31" fmla="*/ 0 h 656"/>
                <a:gd name="T32" fmla="*/ 0 w 797"/>
                <a:gd name="T33" fmla="*/ 0 h 656"/>
                <a:gd name="T34" fmla="*/ 0 w 797"/>
                <a:gd name="T35" fmla="*/ 0 h 656"/>
                <a:gd name="T36" fmla="*/ 0 w 797"/>
                <a:gd name="T37" fmla="*/ 0 h 656"/>
                <a:gd name="T38" fmla="*/ 0 w 797"/>
                <a:gd name="T39" fmla="*/ 0 h 656"/>
                <a:gd name="T40" fmla="*/ 0 w 797"/>
                <a:gd name="T41" fmla="*/ 0 h 656"/>
                <a:gd name="T42" fmla="*/ 0 w 797"/>
                <a:gd name="T43" fmla="*/ 0 h 656"/>
                <a:gd name="T44" fmla="*/ 0 w 797"/>
                <a:gd name="T45" fmla="*/ 0 h 656"/>
                <a:gd name="T46" fmla="*/ 0 w 797"/>
                <a:gd name="T47" fmla="*/ 0 h 656"/>
                <a:gd name="T48" fmla="*/ 0 w 797"/>
                <a:gd name="T49" fmla="*/ 0 h 656"/>
                <a:gd name="T50" fmla="*/ 0 w 797"/>
                <a:gd name="T51" fmla="*/ 0 h 656"/>
                <a:gd name="T52" fmla="*/ 0 w 797"/>
                <a:gd name="T53" fmla="*/ 0 h 656"/>
                <a:gd name="T54" fmla="*/ 0 w 797"/>
                <a:gd name="T55" fmla="*/ 0 h 656"/>
                <a:gd name="T56" fmla="*/ 0 w 797"/>
                <a:gd name="T57" fmla="*/ 0 h 656"/>
                <a:gd name="T58" fmla="*/ 0 w 797"/>
                <a:gd name="T59" fmla="*/ 0 h 656"/>
                <a:gd name="T60" fmla="*/ 0 w 797"/>
                <a:gd name="T61" fmla="*/ 0 h 656"/>
                <a:gd name="T62" fmla="*/ 0 w 797"/>
                <a:gd name="T63" fmla="*/ 0 h 656"/>
                <a:gd name="T64" fmla="*/ 0 w 797"/>
                <a:gd name="T65" fmla="*/ 0 h 656"/>
                <a:gd name="T66" fmla="*/ 0 w 797"/>
                <a:gd name="T67" fmla="*/ 0 h 656"/>
                <a:gd name="T68" fmla="*/ 0 w 797"/>
                <a:gd name="T69" fmla="*/ 0 h 656"/>
                <a:gd name="T70" fmla="*/ 0 w 797"/>
                <a:gd name="T71" fmla="*/ 0 h 656"/>
                <a:gd name="T72" fmla="*/ 0 w 797"/>
                <a:gd name="T73" fmla="*/ 0 h 656"/>
                <a:gd name="T74" fmla="*/ 0 w 797"/>
                <a:gd name="T75" fmla="*/ 0 h 656"/>
                <a:gd name="T76" fmla="*/ 0 w 797"/>
                <a:gd name="T77" fmla="*/ 0 h 656"/>
                <a:gd name="T78" fmla="*/ 0 w 797"/>
                <a:gd name="T79" fmla="*/ 0 h 656"/>
                <a:gd name="T80" fmla="*/ 0 w 797"/>
                <a:gd name="T81" fmla="*/ 0 h 656"/>
                <a:gd name="T82" fmla="*/ 0 w 797"/>
                <a:gd name="T83" fmla="*/ 0 h 656"/>
                <a:gd name="T84" fmla="*/ 0 w 797"/>
                <a:gd name="T85" fmla="*/ 0 h 656"/>
                <a:gd name="T86" fmla="*/ 0 w 797"/>
                <a:gd name="T87" fmla="*/ 0 h 656"/>
                <a:gd name="T88" fmla="*/ 0 w 797"/>
                <a:gd name="T89" fmla="*/ 0 h 656"/>
                <a:gd name="T90" fmla="*/ 0 w 797"/>
                <a:gd name="T91" fmla="*/ 0 h 656"/>
                <a:gd name="T92" fmla="*/ 0 w 797"/>
                <a:gd name="T93" fmla="*/ 0 h 656"/>
                <a:gd name="T94" fmla="*/ 0 w 797"/>
                <a:gd name="T95" fmla="*/ 0 h 656"/>
                <a:gd name="T96" fmla="*/ 0 w 797"/>
                <a:gd name="T97" fmla="*/ 0 h 656"/>
                <a:gd name="T98" fmla="*/ 0 w 797"/>
                <a:gd name="T99" fmla="*/ 0 h 656"/>
                <a:gd name="T100" fmla="*/ 0 w 797"/>
                <a:gd name="T101" fmla="*/ 0 h 656"/>
                <a:gd name="T102" fmla="*/ 0 w 797"/>
                <a:gd name="T103" fmla="*/ 0 h 65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97"/>
                <a:gd name="T157" fmla="*/ 0 h 656"/>
                <a:gd name="T158" fmla="*/ 797 w 797"/>
                <a:gd name="T159" fmla="*/ 656 h 65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97" h="656">
                  <a:moveTo>
                    <a:pt x="446" y="293"/>
                  </a:moveTo>
                  <a:lnTo>
                    <a:pt x="422" y="305"/>
                  </a:lnTo>
                  <a:lnTo>
                    <a:pt x="387" y="305"/>
                  </a:lnTo>
                  <a:lnTo>
                    <a:pt x="364" y="305"/>
                  </a:lnTo>
                  <a:lnTo>
                    <a:pt x="329" y="305"/>
                  </a:lnTo>
                  <a:lnTo>
                    <a:pt x="305" y="293"/>
                  </a:lnTo>
                  <a:lnTo>
                    <a:pt x="269" y="293"/>
                  </a:lnTo>
                  <a:lnTo>
                    <a:pt x="247" y="293"/>
                  </a:lnTo>
                  <a:lnTo>
                    <a:pt x="223" y="293"/>
                  </a:lnTo>
                  <a:lnTo>
                    <a:pt x="188" y="293"/>
                  </a:lnTo>
                  <a:lnTo>
                    <a:pt x="165" y="293"/>
                  </a:lnTo>
                  <a:lnTo>
                    <a:pt x="141" y="293"/>
                  </a:lnTo>
                  <a:lnTo>
                    <a:pt x="117" y="281"/>
                  </a:lnTo>
                  <a:lnTo>
                    <a:pt x="94" y="281"/>
                  </a:lnTo>
                  <a:lnTo>
                    <a:pt x="70" y="281"/>
                  </a:lnTo>
                  <a:lnTo>
                    <a:pt x="48" y="281"/>
                  </a:lnTo>
                  <a:lnTo>
                    <a:pt x="24" y="281"/>
                  </a:lnTo>
                  <a:lnTo>
                    <a:pt x="12" y="258"/>
                  </a:lnTo>
                  <a:lnTo>
                    <a:pt x="0" y="245"/>
                  </a:lnTo>
                  <a:lnTo>
                    <a:pt x="0" y="211"/>
                  </a:lnTo>
                  <a:lnTo>
                    <a:pt x="0" y="187"/>
                  </a:lnTo>
                  <a:lnTo>
                    <a:pt x="0" y="164"/>
                  </a:lnTo>
                  <a:lnTo>
                    <a:pt x="12" y="152"/>
                  </a:lnTo>
                  <a:lnTo>
                    <a:pt x="35" y="128"/>
                  </a:lnTo>
                  <a:lnTo>
                    <a:pt x="48" y="128"/>
                  </a:lnTo>
                  <a:lnTo>
                    <a:pt x="70" y="117"/>
                  </a:lnTo>
                  <a:lnTo>
                    <a:pt x="82" y="117"/>
                  </a:lnTo>
                  <a:lnTo>
                    <a:pt x="106" y="117"/>
                  </a:lnTo>
                  <a:lnTo>
                    <a:pt x="117" y="117"/>
                  </a:lnTo>
                  <a:lnTo>
                    <a:pt x="141" y="128"/>
                  </a:lnTo>
                  <a:lnTo>
                    <a:pt x="165" y="128"/>
                  </a:lnTo>
                  <a:lnTo>
                    <a:pt x="188" y="141"/>
                  </a:lnTo>
                  <a:lnTo>
                    <a:pt x="211" y="152"/>
                  </a:lnTo>
                  <a:lnTo>
                    <a:pt x="223" y="152"/>
                  </a:lnTo>
                  <a:lnTo>
                    <a:pt x="247" y="164"/>
                  </a:lnTo>
                  <a:lnTo>
                    <a:pt x="282" y="176"/>
                  </a:lnTo>
                  <a:lnTo>
                    <a:pt x="305" y="176"/>
                  </a:lnTo>
                  <a:lnTo>
                    <a:pt x="329" y="187"/>
                  </a:lnTo>
                  <a:lnTo>
                    <a:pt x="351" y="187"/>
                  </a:lnTo>
                  <a:lnTo>
                    <a:pt x="375" y="187"/>
                  </a:lnTo>
                  <a:lnTo>
                    <a:pt x="399" y="176"/>
                  </a:lnTo>
                  <a:lnTo>
                    <a:pt x="410" y="164"/>
                  </a:lnTo>
                  <a:lnTo>
                    <a:pt x="410" y="152"/>
                  </a:lnTo>
                  <a:lnTo>
                    <a:pt x="422" y="141"/>
                  </a:lnTo>
                  <a:lnTo>
                    <a:pt x="433" y="141"/>
                  </a:lnTo>
                  <a:lnTo>
                    <a:pt x="446" y="128"/>
                  </a:lnTo>
                  <a:lnTo>
                    <a:pt x="469" y="128"/>
                  </a:lnTo>
                  <a:lnTo>
                    <a:pt x="481" y="117"/>
                  </a:lnTo>
                  <a:lnTo>
                    <a:pt x="492" y="105"/>
                  </a:lnTo>
                  <a:lnTo>
                    <a:pt x="504" y="94"/>
                  </a:lnTo>
                  <a:lnTo>
                    <a:pt x="528" y="82"/>
                  </a:lnTo>
                  <a:lnTo>
                    <a:pt x="539" y="70"/>
                  </a:lnTo>
                  <a:lnTo>
                    <a:pt x="550" y="59"/>
                  </a:lnTo>
                  <a:lnTo>
                    <a:pt x="563" y="46"/>
                  </a:lnTo>
                  <a:lnTo>
                    <a:pt x="574" y="35"/>
                  </a:lnTo>
                  <a:lnTo>
                    <a:pt x="586" y="24"/>
                  </a:lnTo>
                  <a:lnTo>
                    <a:pt x="610" y="11"/>
                  </a:lnTo>
                  <a:lnTo>
                    <a:pt x="621" y="11"/>
                  </a:lnTo>
                  <a:lnTo>
                    <a:pt x="632" y="0"/>
                  </a:lnTo>
                  <a:lnTo>
                    <a:pt x="656" y="0"/>
                  </a:lnTo>
                  <a:lnTo>
                    <a:pt x="668" y="0"/>
                  </a:lnTo>
                  <a:lnTo>
                    <a:pt x="680" y="0"/>
                  </a:lnTo>
                  <a:lnTo>
                    <a:pt x="703" y="11"/>
                  </a:lnTo>
                  <a:lnTo>
                    <a:pt x="715" y="24"/>
                  </a:lnTo>
                  <a:lnTo>
                    <a:pt x="738" y="35"/>
                  </a:lnTo>
                  <a:lnTo>
                    <a:pt x="751" y="46"/>
                  </a:lnTo>
                  <a:lnTo>
                    <a:pt x="762" y="59"/>
                  </a:lnTo>
                  <a:lnTo>
                    <a:pt x="773" y="70"/>
                  </a:lnTo>
                  <a:lnTo>
                    <a:pt x="773" y="82"/>
                  </a:lnTo>
                  <a:lnTo>
                    <a:pt x="773" y="94"/>
                  </a:lnTo>
                  <a:lnTo>
                    <a:pt x="785" y="105"/>
                  </a:lnTo>
                  <a:lnTo>
                    <a:pt x="785" y="117"/>
                  </a:lnTo>
                  <a:lnTo>
                    <a:pt x="797" y="176"/>
                  </a:lnTo>
                  <a:lnTo>
                    <a:pt x="797" y="234"/>
                  </a:lnTo>
                  <a:lnTo>
                    <a:pt x="797" y="293"/>
                  </a:lnTo>
                  <a:lnTo>
                    <a:pt x="797" y="351"/>
                  </a:lnTo>
                  <a:lnTo>
                    <a:pt x="797" y="410"/>
                  </a:lnTo>
                  <a:lnTo>
                    <a:pt x="785" y="457"/>
                  </a:lnTo>
                  <a:lnTo>
                    <a:pt x="773" y="515"/>
                  </a:lnTo>
                  <a:lnTo>
                    <a:pt x="762" y="563"/>
                  </a:lnTo>
                  <a:lnTo>
                    <a:pt x="762" y="597"/>
                  </a:lnTo>
                  <a:lnTo>
                    <a:pt x="751" y="621"/>
                  </a:lnTo>
                  <a:lnTo>
                    <a:pt x="727" y="632"/>
                  </a:lnTo>
                  <a:lnTo>
                    <a:pt x="715" y="645"/>
                  </a:lnTo>
                  <a:lnTo>
                    <a:pt x="691" y="656"/>
                  </a:lnTo>
                  <a:lnTo>
                    <a:pt x="668" y="656"/>
                  </a:lnTo>
                  <a:lnTo>
                    <a:pt x="645" y="656"/>
                  </a:lnTo>
                  <a:lnTo>
                    <a:pt x="610" y="645"/>
                  </a:lnTo>
                  <a:lnTo>
                    <a:pt x="586" y="621"/>
                  </a:lnTo>
                  <a:lnTo>
                    <a:pt x="574" y="586"/>
                  </a:lnTo>
                  <a:lnTo>
                    <a:pt x="563" y="550"/>
                  </a:lnTo>
                  <a:lnTo>
                    <a:pt x="550" y="515"/>
                  </a:lnTo>
                  <a:lnTo>
                    <a:pt x="550" y="480"/>
                  </a:lnTo>
                  <a:lnTo>
                    <a:pt x="550" y="433"/>
                  </a:lnTo>
                  <a:lnTo>
                    <a:pt x="539" y="398"/>
                  </a:lnTo>
                  <a:lnTo>
                    <a:pt x="539" y="351"/>
                  </a:lnTo>
                  <a:lnTo>
                    <a:pt x="528" y="351"/>
                  </a:lnTo>
                  <a:lnTo>
                    <a:pt x="516" y="351"/>
                  </a:lnTo>
                  <a:lnTo>
                    <a:pt x="492" y="351"/>
                  </a:lnTo>
                  <a:lnTo>
                    <a:pt x="481" y="351"/>
                  </a:lnTo>
                  <a:lnTo>
                    <a:pt x="469" y="340"/>
                  </a:lnTo>
                  <a:lnTo>
                    <a:pt x="457" y="327"/>
                  </a:lnTo>
                  <a:lnTo>
                    <a:pt x="446" y="29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80" name="Freeform 234"/>
            <p:cNvSpPr>
              <a:spLocks/>
            </p:cNvSpPr>
            <p:nvPr/>
          </p:nvSpPr>
          <p:spPr bwMode="auto">
            <a:xfrm>
              <a:off x="2377" y="1364"/>
              <a:ext cx="217" cy="24"/>
            </a:xfrm>
            <a:custGeom>
              <a:avLst/>
              <a:gdLst>
                <a:gd name="T0" fmla="*/ 1 w 434"/>
                <a:gd name="T1" fmla="*/ 1 h 47"/>
                <a:gd name="T2" fmla="*/ 1 w 434"/>
                <a:gd name="T3" fmla="*/ 1 h 47"/>
                <a:gd name="T4" fmla="*/ 1 w 434"/>
                <a:gd name="T5" fmla="*/ 1 h 47"/>
                <a:gd name="T6" fmla="*/ 1 w 434"/>
                <a:gd name="T7" fmla="*/ 1 h 47"/>
                <a:gd name="T8" fmla="*/ 1 w 434"/>
                <a:gd name="T9" fmla="*/ 1 h 47"/>
                <a:gd name="T10" fmla="*/ 1 w 434"/>
                <a:gd name="T11" fmla="*/ 1 h 47"/>
                <a:gd name="T12" fmla="*/ 1 w 434"/>
                <a:gd name="T13" fmla="*/ 1 h 47"/>
                <a:gd name="T14" fmla="*/ 1 w 434"/>
                <a:gd name="T15" fmla="*/ 1 h 47"/>
                <a:gd name="T16" fmla="*/ 1 w 434"/>
                <a:gd name="T17" fmla="*/ 1 h 47"/>
                <a:gd name="T18" fmla="*/ 1 w 434"/>
                <a:gd name="T19" fmla="*/ 1 h 47"/>
                <a:gd name="T20" fmla="*/ 1 w 434"/>
                <a:gd name="T21" fmla="*/ 1 h 47"/>
                <a:gd name="T22" fmla="*/ 1 w 434"/>
                <a:gd name="T23" fmla="*/ 1 h 47"/>
                <a:gd name="T24" fmla="*/ 1 w 434"/>
                <a:gd name="T25" fmla="*/ 1 h 47"/>
                <a:gd name="T26" fmla="*/ 1 w 434"/>
                <a:gd name="T27" fmla="*/ 1 h 47"/>
                <a:gd name="T28" fmla="*/ 1 w 434"/>
                <a:gd name="T29" fmla="*/ 1 h 47"/>
                <a:gd name="T30" fmla="*/ 1 w 434"/>
                <a:gd name="T31" fmla="*/ 1 h 47"/>
                <a:gd name="T32" fmla="*/ 1 w 434"/>
                <a:gd name="T33" fmla="*/ 1 h 47"/>
                <a:gd name="T34" fmla="*/ 1 w 434"/>
                <a:gd name="T35" fmla="*/ 1 h 47"/>
                <a:gd name="T36" fmla="*/ 1 w 434"/>
                <a:gd name="T37" fmla="*/ 1 h 47"/>
                <a:gd name="T38" fmla="*/ 1 w 434"/>
                <a:gd name="T39" fmla="*/ 1 h 47"/>
                <a:gd name="T40" fmla="*/ 1 w 434"/>
                <a:gd name="T41" fmla="*/ 1 h 47"/>
                <a:gd name="T42" fmla="*/ 1 w 434"/>
                <a:gd name="T43" fmla="*/ 1 h 47"/>
                <a:gd name="T44" fmla="*/ 1 w 434"/>
                <a:gd name="T45" fmla="*/ 1 h 47"/>
                <a:gd name="T46" fmla="*/ 1 w 434"/>
                <a:gd name="T47" fmla="*/ 1 h 47"/>
                <a:gd name="T48" fmla="*/ 1 w 434"/>
                <a:gd name="T49" fmla="*/ 1 h 47"/>
                <a:gd name="T50" fmla="*/ 1 w 434"/>
                <a:gd name="T51" fmla="*/ 1 h 47"/>
                <a:gd name="T52" fmla="*/ 1 w 434"/>
                <a:gd name="T53" fmla="*/ 1 h 47"/>
                <a:gd name="T54" fmla="*/ 1 w 434"/>
                <a:gd name="T55" fmla="*/ 1 h 47"/>
                <a:gd name="T56" fmla="*/ 1 w 434"/>
                <a:gd name="T57" fmla="*/ 1 h 47"/>
                <a:gd name="T58" fmla="*/ 1 w 434"/>
                <a:gd name="T59" fmla="*/ 1 h 47"/>
                <a:gd name="T60" fmla="*/ 1 w 434"/>
                <a:gd name="T61" fmla="*/ 0 h 47"/>
                <a:gd name="T62" fmla="*/ 1 w 434"/>
                <a:gd name="T63" fmla="*/ 0 h 47"/>
                <a:gd name="T64" fmla="*/ 1 w 434"/>
                <a:gd name="T65" fmla="*/ 0 h 47"/>
                <a:gd name="T66" fmla="*/ 1 w 434"/>
                <a:gd name="T67" fmla="*/ 0 h 47"/>
                <a:gd name="T68" fmla="*/ 1 w 434"/>
                <a:gd name="T69" fmla="*/ 0 h 47"/>
                <a:gd name="T70" fmla="*/ 1 w 434"/>
                <a:gd name="T71" fmla="*/ 0 h 47"/>
                <a:gd name="T72" fmla="*/ 1 w 434"/>
                <a:gd name="T73" fmla="*/ 0 h 47"/>
                <a:gd name="T74" fmla="*/ 0 w 434"/>
                <a:gd name="T75" fmla="*/ 0 h 47"/>
                <a:gd name="T76" fmla="*/ 0 w 434"/>
                <a:gd name="T77" fmla="*/ 1 h 47"/>
                <a:gd name="T78" fmla="*/ 0 w 434"/>
                <a:gd name="T79" fmla="*/ 1 h 47"/>
                <a:gd name="T80" fmla="*/ 1 w 434"/>
                <a:gd name="T81" fmla="*/ 1 h 47"/>
                <a:gd name="T82" fmla="*/ 1 w 434"/>
                <a:gd name="T83" fmla="*/ 1 h 4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34"/>
                <a:gd name="T127" fmla="*/ 0 h 47"/>
                <a:gd name="T128" fmla="*/ 434 w 434"/>
                <a:gd name="T129" fmla="*/ 47 h 4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34" h="47">
                  <a:moveTo>
                    <a:pt x="12" y="24"/>
                  </a:moveTo>
                  <a:lnTo>
                    <a:pt x="12" y="24"/>
                  </a:lnTo>
                  <a:lnTo>
                    <a:pt x="36" y="24"/>
                  </a:lnTo>
                  <a:lnTo>
                    <a:pt x="58" y="24"/>
                  </a:lnTo>
                  <a:lnTo>
                    <a:pt x="82" y="24"/>
                  </a:lnTo>
                  <a:lnTo>
                    <a:pt x="105" y="24"/>
                  </a:lnTo>
                  <a:lnTo>
                    <a:pt x="129" y="36"/>
                  </a:lnTo>
                  <a:lnTo>
                    <a:pt x="153" y="36"/>
                  </a:lnTo>
                  <a:lnTo>
                    <a:pt x="176" y="36"/>
                  </a:lnTo>
                  <a:lnTo>
                    <a:pt x="211" y="36"/>
                  </a:lnTo>
                  <a:lnTo>
                    <a:pt x="235" y="36"/>
                  </a:lnTo>
                  <a:lnTo>
                    <a:pt x="257" y="47"/>
                  </a:lnTo>
                  <a:lnTo>
                    <a:pt x="293" y="47"/>
                  </a:lnTo>
                  <a:lnTo>
                    <a:pt x="317" y="47"/>
                  </a:lnTo>
                  <a:lnTo>
                    <a:pt x="352" y="47"/>
                  </a:lnTo>
                  <a:lnTo>
                    <a:pt x="375" y="47"/>
                  </a:lnTo>
                  <a:lnTo>
                    <a:pt x="410" y="47"/>
                  </a:lnTo>
                  <a:lnTo>
                    <a:pt x="434" y="47"/>
                  </a:lnTo>
                  <a:lnTo>
                    <a:pt x="434" y="12"/>
                  </a:lnTo>
                  <a:lnTo>
                    <a:pt x="410" y="12"/>
                  </a:lnTo>
                  <a:lnTo>
                    <a:pt x="375" y="12"/>
                  </a:lnTo>
                  <a:lnTo>
                    <a:pt x="352" y="12"/>
                  </a:lnTo>
                  <a:lnTo>
                    <a:pt x="317" y="12"/>
                  </a:lnTo>
                  <a:lnTo>
                    <a:pt x="293" y="12"/>
                  </a:lnTo>
                  <a:lnTo>
                    <a:pt x="257" y="12"/>
                  </a:lnTo>
                  <a:lnTo>
                    <a:pt x="235" y="12"/>
                  </a:lnTo>
                  <a:lnTo>
                    <a:pt x="211" y="12"/>
                  </a:lnTo>
                  <a:lnTo>
                    <a:pt x="176" y="12"/>
                  </a:lnTo>
                  <a:lnTo>
                    <a:pt x="153" y="12"/>
                  </a:lnTo>
                  <a:lnTo>
                    <a:pt x="129" y="12"/>
                  </a:lnTo>
                  <a:lnTo>
                    <a:pt x="105" y="0"/>
                  </a:lnTo>
                  <a:lnTo>
                    <a:pt x="82" y="0"/>
                  </a:lnTo>
                  <a:lnTo>
                    <a:pt x="58" y="0"/>
                  </a:lnTo>
                  <a:lnTo>
                    <a:pt x="36" y="0"/>
                  </a:lnTo>
                  <a:lnTo>
                    <a:pt x="12" y="0"/>
                  </a:lnTo>
                  <a:lnTo>
                    <a:pt x="23" y="0"/>
                  </a:lnTo>
                  <a:lnTo>
                    <a:pt x="12" y="0"/>
                  </a:lnTo>
                  <a:lnTo>
                    <a:pt x="0" y="0"/>
                  </a:lnTo>
                  <a:lnTo>
                    <a:pt x="0" y="12"/>
                  </a:lnTo>
                  <a:lnTo>
                    <a:pt x="12"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81" name="Freeform 235"/>
            <p:cNvSpPr>
              <a:spLocks/>
            </p:cNvSpPr>
            <p:nvPr/>
          </p:nvSpPr>
          <p:spPr bwMode="auto">
            <a:xfrm>
              <a:off x="2359" y="1282"/>
              <a:ext cx="41" cy="94"/>
            </a:xfrm>
            <a:custGeom>
              <a:avLst/>
              <a:gdLst>
                <a:gd name="T0" fmla="*/ 1 w 82"/>
                <a:gd name="T1" fmla="*/ 1 h 188"/>
                <a:gd name="T2" fmla="*/ 1 w 82"/>
                <a:gd name="T3" fmla="*/ 0 h 188"/>
                <a:gd name="T4" fmla="*/ 1 w 82"/>
                <a:gd name="T5" fmla="*/ 1 h 188"/>
                <a:gd name="T6" fmla="*/ 1 w 82"/>
                <a:gd name="T7" fmla="*/ 1 h 188"/>
                <a:gd name="T8" fmla="*/ 1 w 82"/>
                <a:gd name="T9" fmla="*/ 1 h 188"/>
                <a:gd name="T10" fmla="*/ 1 w 82"/>
                <a:gd name="T11" fmla="*/ 1 h 188"/>
                <a:gd name="T12" fmla="*/ 0 w 82"/>
                <a:gd name="T13" fmla="*/ 1 h 188"/>
                <a:gd name="T14" fmla="*/ 1 w 82"/>
                <a:gd name="T15" fmla="*/ 1 h 188"/>
                <a:gd name="T16" fmla="*/ 1 w 82"/>
                <a:gd name="T17" fmla="*/ 1 h 188"/>
                <a:gd name="T18" fmla="*/ 1 w 82"/>
                <a:gd name="T19" fmla="*/ 1 h 188"/>
                <a:gd name="T20" fmla="*/ 1 w 82"/>
                <a:gd name="T21" fmla="*/ 1 h 188"/>
                <a:gd name="T22" fmla="*/ 1 w 82"/>
                <a:gd name="T23" fmla="*/ 1 h 188"/>
                <a:gd name="T24" fmla="*/ 1 w 82"/>
                <a:gd name="T25" fmla="*/ 1 h 188"/>
                <a:gd name="T26" fmla="*/ 1 w 82"/>
                <a:gd name="T27" fmla="*/ 1 h 188"/>
                <a:gd name="T28" fmla="*/ 1 w 82"/>
                <a:gd name="T29" fmla="*/ 1 h 188"/>
                <a:gd name="T30" fmla="*/ 1 w 82"/>
                <a:gd name="T31" fmla="*/ 1 h 188"/>
                <a:gd name="T32" fmla="*/ 1 w 82"/>
                <a:gd name="T33" fmla="*/ 1 h 188"/>
                <a:gd name="T34" fmla="*/ 1 w 82"/>
                <a:gd name="T35" fmla="*/ 1 h 188"/>
                <a:gd name="T36" fmla="*/ 1 w 82"/>
                <a:gd name="T37" fmla="*/ 1 h 188"/>
                <a:gd name="T38" fmla="*/ 1 w 82"/>
                <a:gd name="T39" fmla="*/ 1 h 188"/>
                <a:gd name="T40" fmla="*/ 1 w 82"/>
                <a:gd name="T41" fmla="*/ 1 h 188"/>
                <a:gd name="T42" fmla="*/ 1 w 82"/>
                <a:gd name="T43" fmla="*/ 1 h 188"/>
                <a:gd name="T44" fmla="*/ 1 w 82"/>
                <a:gd name="T45" fmla="*/ 1 h 188"/>
                <a:gd name="T46" fmla="*/ 1 w 82"/>
                <a:gd name="T47" fmla="*/ 1 h 188"/>
                <a:gd name="T48" fmla="*/ 1 w 82"/>
                <a:gd name="T49" fmla="*/ 0 h 188"/>
                <a:gd name="T50" fmla="*/ 1 w 82"/>
                <a:gd name="T51" fmla="*/ 1 h 18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2"/>
                <a:gd name="T79" fmla="*/ 0 h 188"/>
                <a:gd name="T80" fmla="*/ 82 w 82"/>
                <a:gd name="T81" fmla="*/ 188 h 18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2" h="188">
                  <a:moveTo>
                    <a:pt x="71" y="12"/>
                  </a:moveTo>
                  <a:lnTo>
                    <a:pt x="71" y="0"/>
                  </a:lnTo>
                  <a:lnTo>
                    <a:pt x="47" y="12"/>
                  </a:lnTo>
                  <a:lnTo>
                    <a:pt x="23" y="36"/>
                  </a:lnTo>
                  <a:lnTo>
                    <a:pt x="11" y="59"/>
                  </a:lnTo>
                  <a:lnTo>
                    <a:pt x="11" y="82"/>
                  </a:lnTo>
                  <a:lnTo>
                    <a:pt x="0" y="106"/>
                  </a:lnTo>
                  <a:lnTo>
                    <a:pt x="11" y="140"/>
                  </a:lnTo>
                  <a:lnTo>
                    <a:pt x="23" y="164"/>
                  </a:lnTo>
                  <a:lnTo>
                    <a:pt x="47" y="188"/>
                  </a:lnTo>
                  <a:lnTo>
                    <a:pt x="58" y="164"/>
                  </a:lnTo>
                  <a:lnTo>
                    <a:pt x="47" y="153"/>
                  </a:lnTo>
                  <a:lnTo>
                    <a:pt x="35" y="129"/>
                  </a:lnTo>
                  <a:lnTo>
                    <a:pt x="35" y="106"/>
                  </a:lnTo>
                  <a:lnTo>
                    <a:pt x="35" y="82"/>
                  </a:lnTo>
                  <a:lnTo>
                    <a:pt x="35" y="71"/>
                  </a:lnTo>
                  <a:lnTo>
                    <a:pt x="47" y="47"/>
                  </a:lnTo>
                  <a:lnTo>
                    <a:pt x="58" y="36"/>
                  </a:lnTo>
                  <a:lnTo>
                    <a:pt x="71" y="36"/>
                  </a:lnTo>
                  <a:lnTo>
                    <a:pt x="82" y="36"/>
                  </a:lnTo>
                  <a:lnTo>
                    <a:pt x="71" y="36"/>
                  </a:lnTo>
                  <a:lnTo>
                    <a:pt x="82" y="23"/>
                  </a:lnTo>
                  <a:lnTo>
                    <a:pt x="82" y="12"/>
                  </a:lnTo>
                  <a:lnTo>
                    <a:pt x="71" y="0"/>
                  </a:lnTo>
                  <a:lnTo>
                    <a:pt x="71"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82" name="Freeform 236"/>
            <p:cNvSpPr>
              <a:spLocks/>
            </p:cNvSpPr>
            <p:nvPr/>
          </p:nvSpPr>
          <p:spPr bwMode="auto">
            <a:xfrm>
              <a:off x="2395" y="1282"/>
              <a:ext cx="181" cy="47"/>
            </a:xfrm>
            <a:custGeom>
              <a:avLst/>
              <a:gdLst>
                <a:gd name="T0" fmla="*/ 1 w 362"/>
                <a:gd name="T1" fmla="*/ 1 h 94"/>
                <a:gd name="T2" fmla="*/ 1 w 362"/>
                <a:gd name="T3" fmla="*/ 1 h 94"/>
                <a:gd name="T4" fmla="*/ 1 w 362"/>
                <a:gd name="T5" fmla="*/ 1 h 94"/>
                <a:gd name="T6" fmla="*/ 1 w 362"/>
                <a:gd name="T7" fmla="*/ 1 h 94"/>
                <a:gd name="T8" fmla="*/ 1 w 362"/>
                <a:gd name="T9" fmla="*/ 1 h 94"/>
                <a:gd name="T10" fmla="*/ 1 w 362"/>
                <a:gd name="T11" fmla="*/ 1 h 94"/>
                <a:gd name="T12" fmla="*/ 1 w 362"/>
                <a:gd name="T13" fmla="*/ 1 h 94"/>
                <a:gd name="T14" fmla="*/ 1 w 362"/>
                <a:gd name="T15" fmla="*/ 1 h 94"/>
                <a:gd name="T16" fmla="*/ 1 w 362"/>
                <a:gd name="T17" fmla="*/ 1 h 94"/>
                <a:gd name="T18" fmla="*/ 1 w 362"/>
                <a:gd name="T19" fmla="*/ 1 h 94"/>
                <a:gd name="T20" fmla="*/ 1 w 362"/>
                <a:gd name="T21" fmla="*/ 1 h 94"/>
                <a:gd name="T22" fmla="*/ 1 w 362"/>
                <a:gd name="T23" fmla="*/ 1 h 94"/>
                <a:gd name="T24" fmla="*/ 1 w 362"/>
                <a:gd name="T25" fmla="*/ 1 h 94"/>
                <a:gd name="T26" fmla="*/ 1 w 362"/>
                <a:gd name="T27" fmla="*/ 0 h 94"/>
                <a:gd name="T28" fmla="*/ 1 w 362"/>
                <a:gd name="T29" fmla="*/ 0 h 94"/>
                <a:gd name="T30" fmla="*/ 1 w 362"/>
                <a:gd name="T31" fmla="*/ 0 h 94"/>
                <a:gd name="T32" fmla="*/ 1 w 362"/>
                <a:gd name="T33" fmla="*/ 0 h 94"/>
                <a:gd name="T34" fmla="*/ 0 w 362"/>
                <a:gd name="T35" fmla="*/ 1 h 94"/>
                <a:gd name="T36" fmla="*/ 1 w 362"/>
                <a:gd name="T37" fmla="*/ 1 h 94"/>
                <a:gd name="T38" fmla="*/ 1 w 362"/>
                <a:gd name="T39" fmla="*/ 1 h 94"/>
                <a:gd name="T40" fmla="*/ 1 w 362"/>
                <a:gd name="T41" fmla="*/ 1 h 94"/>
                <a:gd name="T42" fmla="*/ 1 w 362"/>
                <a:gd name="T43" fmla="*/ 1 h 94"/>
                <a:gd name="T44" fmla="*/ 1 w 362"/>
                <a:gd name="T45" fmla="*/ 1 h 94"/>
                <a:gd name="T46" fmla="*/ 1 w 362"/>
                <a:gd name="T47" fmla="*/ 1 h 94"/>
                <a:gd name="T48" fmla="*/ 1 w 362"/>
                <a:gd name="T49" fmla="*/ 1 h 94"/>
                <a:gd name="T50" fmla="*/ 1 w 362"/>
                <a:gd name="T51" fmla="*/ 1 h 94"/>
                <a:gd name="T52" fmla="*/ 1 w 362"/>
                <a:gd name="T53" fmla="*/ 1 h 94"/>
                <a:gd name="T54" fmla="*/ 1 w 362"/>
                <a:gd name="T55" fmla="*/ 1 h 94"/>
                <a:gd name="T56" fmla="*/ 1 w 362"/>
                <a:gd name="T57" fmla="*/ 1 h 94"/>
                <a:gd name="T58" fmla="*/ 1 w 362"/>
                <a:gd name="T59" fmla="*/ 1 h 94"/>
                <a:gd name="T60" fmla="*/ 1 w 362"/>
                <a:gd name="T61" fmla="*/ 1 h 94"/>
                <a:gd name="T62" fmla="*/ 1 w 362"/>
                <a:gd name="T63" fmla="*/ 1 h 94"/>
                <a:gd name="T64" fmla="*/ 1 w 362"/>
                <a:gd name="T65" fmla="*/ 1 h 94"/>
                <a:gd name="T66" fmla="*/ 1 w 362"/>
                <a:gd name="T67" fmla="*/ 1 h 94"/>
                <a:gd name="T68" fmla="*/ 1 w 362"/>
                <a:gd name="T69" fmla="*/ 1 h 94"/>
                <a:gd name="T70" fmla="*/ 1 w 362"/>
                <a:gd name="T71" fmla="*/ 1 h 94"/>
                <a:gd name="T72" fmla="*/ 1 w 362"/>
                <a:gd name="T73" fmla="*/ 1 h 94"/>
                <a:gd name="T74" fmla="*/ 1 w 362"/>
                <a:gd name="T75" fmla="*/ 1 h 94"/>
                <a:gd name="T76" fmla="*/ 1 w 362"/>
                <a:gd name="T77" fmla="*/ 1 h 94"/>
                <a:gd name="T78" fmla="*/ 1 w 362"/>
                <a:gd name="T79" fmla="*/ 1 h 94"/>
                <a:gd name="T80" fmla="*/ 1 w 362"/>
                <a:gd name="T81" fmla="*/ 1 h 94"/>
                <a:gd name="T82" fmla="*/ 1 w 362"/>
                <a:gd name="T83" fmla="*/ 1 h 9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62"/>
                <a:gd name="T127" fmla="*/ 0 h 94"/>
                <a:gd name="T128" fmla="*/ 362 w 362"/>
                <a:gd name="T129" fmla="*/ 94 h 9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62" h="94">
                  <a:moveTo>
                    <a:pt x="339" y="71"/>
                  </a:moveTo>
                  <a:lnTo>
                    <a:pt x="351" y="59"/>
                  </a:lnTo>
                  <a:lnTo>
                    <a:pt x="327" y="71"/>
                  </a:lnTo>
                  <a:lnTo>
                    <a:pt x="303" y="71"/>
                  </a:lnTo>
                  <a:lnTo>
                    <a:pt x="281" y="71"/>
                  </a:lnTo>
                  <a:lnTo>
                    <a:pt x="257" y="59"/>
                  </a:lnTo>
                  <a:lnTo>
                    <a:pt x="234" y="59"/>
                  </a:lnTo>
                  <a:lnTo>
                    <a:pt x="210" y="47"/>
                  </a:lnTo>
                  <a:lnTo>
                    <a:pt x="186" y="36"/>
                  </a:lnTo>
                  <a:lnTo>
                    <a:pt x="163" y="36"/>
                  </a:lnTo>
                  <a:lnTo>
                    <a:pt x="140" y="23"/>
                  </a:lnTo>
                  <a:lnTo>
                    <a:pt x="117" y="12"/>
                  </a:lnTo>
                  <a:lnTo>
                    <a:pt x="93" y="12"/>
                  </a:lnTo>
                  <a:lnTo>
                    <a:pt x="69" y="0"/>
                  </a:lnTo>
                  <a:lnTo>
                    <a:pt x="58" y="0"/>
                  </a:lnTo>
                  <a:lnTo>
                    <a:pt x="34" y="0"/>
                  </a:lnTo>
                  <a:lnTo>
                    <a:pt x="22" y="0"/>
                  </a:lnTo>
                  <a:lnTo>
                    <a:pt x="0" y="12"/>
                  </a:lnTo>
                  <a:lnTo>
                    <a:pt x="11" y="36"/>
                  </a:lnTo>
                  <a:lnTo>
                    <a:pt x="22" y="23"/>
                  </a:lnTo>
                  <a:lnTo>
                    <a:pt x="34" y="23"/>
                  </a:lnTo>
                  <a:lnTo>
                    <a:pt x="58" y="23"/>
                  </a:lnTo>
                  <a:lnTo>
                    <a:pt x="69" y="23"/>
                  </a:lnTo>
                  <a:lnTo>
                    <a:pt x="93" y="36"/>
                  </a:lnTo>
                  <a:lnTo>
                    <a:pt x="117" y="36"/>
                  </a:lnTo>
                  <a:lnTo>
                    <a:pt x="128" y="47"/>
                  </a:lnTo>
                  <a:lnTo>
                    <a:pt x="151" y="59"/>
                  </a:lnTo>
                  <a:lnTo>
                    <a:pt x="175" y="59"/>
                  </a:lnTo>
                  <a:lnTo>
                    <a:pt x="199" y="71"/>
                  </a:lnTo>
                  <a:lnTo>
                    <a:pt x="221" y="82"/>
                  </a:lnTo>
                  <a:lnTo>
                    <a:pt x="245" y="82"/>
                  </a:lnTo>
                  <a:lnTo>
                    <a:pt x="281" y="94"/>
                  </a:lnTo>
                  <a:lnTo>
                    <a:pt x="303" y="94"/>
                  </a:lnTo>
                  <a:lnTo>
                    <a:pt x="327" y="94"/>
                  </a:lnTo>
                  <a:lnTo>
                    <a:pt x="351" y="82"/>
                  </a:lnTo>
                  <a:lnTo>
                    <a:pt x="362" y="82"/>
                  </a:lnTo>
                  <a:lnTo>
                    <a:pt x="351" y="82"/>
                  </a:lnTo>
                  <a:lnTo>
                    <a:pt x="362" y="82"/>
                  </a:lnTo>
                  <a:lnTo>
                    <a:pt x="362" y="71"/>
                  </a:lnTo>
                  <a:lnTo>
                    <a:pt x="351" y="59"/>
                  </a:lnTo>
                  <a:lnTo>
                    <a:pt x="339" y="7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83" name="Freeform 237"/>
            <p:cNvSpPr>
              <a:spLocks/>
            </p:cNvSpPr>
            <p:nvPr/>
          </p:nvSpPr>
          <p:spPr bwMode="auto">
            <a:xfrm>
              <a:off x="2565" y="1282"/>
              <a:ext cx="58" cy="41"/>
            </a:xfrm>
            <a:custGeom>
              <a:avLst/>
              <a:gdLst>
                <a:gd name="T0" fmla="*/ 0 w 117"/>
                <a:gd name="T1" fmla="*/ 0 h 82"/>
                <a:gd name="T2" fmla="*/ 0 w 117"/>
                <a:gd name="T3" fmla="*/ 0 h 82"/>
                <a:gd name="T4" fmla="*/ 0 w 117"/>
                <a:gd name="T5" fmla="*/ 0 h 82"/>
                <a:gd name="T6" fmla="*/ 0 w 117"/>
                <a:gd name="T7" fmla="*/ 1 h 82"/>
                <a:gd name="T8" fmla="*/ 0 w 117"/>
                <a:gd name="T9" fmla="*/ 1 h 82"/>
                <a:gd name="T10" fmla="*/ 0 w 117"/>
                <a:gd name="T11" fmla="*/ 1 h 82"/>
                <a:gd name="T12" fmla="*/ 0 w 117"/>
                <a:gd name="T13" fmla="*/ 1 h 82"/>
                <a:gd name="T14" fmla="*/ 0 w 117"/>
                <a:gd name="T15" fmla="*/ 1 h 82"/>
                <a:gd name="T16" fmla="*/ 0 w 117"/>
                <a:gd name="T17" fmla="*/ 1 h 82"/>
                <a:gd name="T18" fmla="*/ 0 w 117"/>
                <a:gd name="T19" fmla="*/ 1 h 82"/>
                <a:gd name="T20" fmla="*/ 0 w 117"/>
                <a:gd name="T21" fmla="*/ 1 h 82"/>
                <a:gd name="T22" fmla="*/ 0 w 117"/>
                <a:gd name="T23" fmla="*/ 1 h 82"/>
                <a:gd name="T24" fmla="*/ 0 w 117"/>
                <a:gd name="T25" fmla="*/ 1 h 82"/>
                <a:gd name="T26" fmla="*/ 0 w 117"/>
                <a:gd name="T27" fmla="*/ 1 h 82"/>
                <a:gd name="T28" fmla="*/ 0 w 117"/>
                <a:gd name="T29" fmla="*/ 1 h 82"/>
                <a:gd name="T30" fmla="*/ 0 w 117"/>
                <a:gd name="T31" fmla="*/ 1 h 82"/>
                <a:gd name="T32" fmla="*/ 0 w 117"/>
                <a:gd name="T33" fmla="*/ 1 h 82"/>
                <a:gd name="T34" fmla="*/ 0 w 117"/>
                <a:gd name="T35" fmla="*/ 1 h 82"/>
                <a:gd name="T36" fmla="*/ 0 w 117"/>
                <a:gd name="T37" fmla="*/ 1 h 82"/>
                <a:gd name="T38" fmla="*/ 0 w 117"/>
                <a:gd name="T39" fmla="*/ 1 h 82"/>
                <a:gd name="T40" fmla="*/ 0 w 117"/>
                <a:gd name="T41" fmla="*/ 1 h 82"/>
                <a:gd name="T42" fmla="*/ 0 w 117"/>
                <a:gd name="T43" fmla="*/ 1 h 82"/>
                <a:gd name="T44" fmla="*/ 0 w 117"/>
                <a:gd name="T45" fmla="*/ 0 h 82"/>
                <a:gd name="T46" fmla="*/ 0 w 117"/>
                <a:gd name="T47" fmla="*/ 0 h 82"/>
                <a:gd name="T48" fmla="*/ 0 w 117"/>
                <a:gd name="T49" fmla="*/ 0 h 82"/>
                <a:gd name="T50" fmla="*/ 0 w 117"/>
                <a:gd name="T51" fmla="*/ 0 h 8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82"/>
                <a:gd name="T80" fmla="*/ 117 w 117"/>
                <a:gd name="T81" fmla="*/ 82 h 8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82">
                  <a:moveTo>
                    <a:pt x="94" y="0"/>
                  </a:moveTo>
                  <a:lnTo>
                    <a:pt x="105" y="0"/>
                  </a:lnTo>
                  <a:lnTo>
                    <a:pt x="82" y="0"/>
                  </a:lnTo>
                  <a:lnTo>
                    <a:pt x="70" y="12"/>
                  </a:lnTo>
                  <a:lnTo>
                    <a:pt x="59" y="12"/>
                  </a:lnTo>
                  <a:lnTo>
                    <a:pt x="46" y="23"/>
                  </a:lnTo>
                  <a:lnTo>
                    <a:pt x="35" y="36"/>
                  </a:lnTo>
                  <a:lnTo>
                    <a:pt x="12" y="47"/>
                  </a:lnTo>
                  <a:lnTo>
                    <a:pt x="12" y="59"/>
                  </a:lnTo>
                  <a:lnTo>
                    <a:pt x="0" y="71"/>
                  </a:lnTo>
                  <a:lnTo>
                    <a:pt x="23" y="82"/>
                  </a:lnTo>
                  <a:lnTo>
                    <a:pt x="35" y="71"/>
                  </a:lnTo>
                  <a:lnTo>
                    <a:pt x="35" y="59"/>
                  </a:lnTo>
                  <a:lnTo>
                    <a:pt x="46" y="47"/>
                  </a:lnTo>
                  <a:lnTo>
                    <a:pt x="59" y="47"/>
                  </a:lnTo>
                  <a:lnTo>
                    <a:pt x="70" y="36"/>
                  </a:lnTo>
                  <a:lnTo>
                    <a:pt x="82" y="36"/>
                  </a:lnTo>
                  <a:lnTo>
                    <a:pt x="94" y="23"/>
                  </a:lnTo>
                  <a:lnTo>
                    <a:pt x="105" y="12"/>
                  </a:lnTo>
                  <a:lnTo>
                    <a:pt x="117" y="12"/>
                  </a:lnTo>
                  <a:lnTo>
                    <a:pt x="105" y="12"/>
                  </a:lnTo>
                  <a:lnTo>
                    <a:pt x="117" y="12"/>
                  </a:lnTo>
                  <a:lnTo>
                    <a:pt x="117" y="0"/>
                  </a:lnTo>
                  <a:lnTo>
                    <a:pt x="105" y="0"/>
                  </a:lnTo>
                  <a:lnTo>
                    <a:pt x="9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84" name="Freeform 238"/>
            <p:cNvSpPr>
              <a:spLocks/>
            </p:cNvSpPr>
            <p:nvPr/>
          </p:nvSpPr>
          <p:spPr bwMode="auto">
            <a:xfrm>
              <a:off x="2611" y="1223"/>
              <a:ext cx="135" cy="65"/>
            </a:xfrm>
            <a:custGeom>
              <a:avLst/>
              <a:gdLst>
                <a:gd name="T0" fmla="*/ 1 w 270"/>
                <a:gd name="T1" fmla="*/ 1 h 129"/>
                <a:gd name="T2" fmla="*/ 1 w 270"/>
                <a:gd name="T3" fmla="*/ 1 h 129"/>
                <a:gd name="T4" fmla="*/ 1 w 270"/>
                <a:gd name="T5" fmla="*/ 1 h 129"/>
                <a:gd name="T6" fmla="*/ 1 w 270"/>
                <a:gd name="T7" fmla="*/ 1 h 129"/>
                <a:gd name="T8" fmla="*/ 1 w 270"/>
                <a:gd name="T9" fmla="*/ 0 h 129"/>
                <a:gd name="T10" fmla="*/ 1 w 270"/>
                <a:gd name="T11" fmla="*/ 0 h 129"/>
                <a:gd name="T12" fmla="*/ 1 w 270"/>
                <a:gd name="T13" fmla="*/ 0 h 129"/>
                <a:gd name="T14" fmla="*/ 1 w 270"/>
                <a:gd name="T15" fmla="*/ 0 h 129"/>
                <a:gd name="T16" fmla="*/ 1 w 270"/>
                <a:gd name="T17" fmla="*/ 1 h 129"/>
                <a:gd name="T18" fmla="*/ 1 w 270"/>
                <a:gd name="T19" fmla="*/ 1 h 129"/>
                <a:gd name="T20" fmla="*/ 1 w 270"/>
                <a:gd name="T21" fmla="*/ 1 h 129"/>
                <a:gd name="T22" fmla="*/ 1 w 270"/>
                <a:gd name="T23" fmla="*/ 1 h 129"/>
                <a:gd name="T24" fmla="*/ 1 w 270"/>
                <a:gd name="T25" fmla="*/ 1 h 129"/>
                <a:gd name="T26" fmla="*/ 1 w 270"/>
                <a:gd name="T27" fmla="*/ 1 h 129"/>
                <a:gd name="T28" fmla="*/ 1 w 270"/>
                <a:gd name="T29" fmla="*/ 1 h 129"/>
                <a:gd name="T30" fmla="*/ 1 w 270"/>
                <a:gd name="T31" fmla="*/ 1 h 129"/>
                <a:gd name="T32" fmla="*/ 1 w 270"/>
                <a:gd name="T33" fmla="*/ 1 h 129"/>
                <a:gd name="T34" fmla="*/ 0 w 270"/>
                <a:gd name="T35" fmla="*/ 1 h 129"/>
                <a:gd name="T36" fmla="*/ 1 w 270"/>
                <a:gd name="T37" fmla="*/ 1 h 129"/>
                <a:gd name="T38" fmla="*/ 1 w 270"/>
                <a:gd name="T39" fmla="*/ 1 h 129"/>
                <a:gd name="T40" fmla="*/ 1 w 270"/>
                <a:gd name="T41" fmla="*/ 1 h 129"/>
                <a:gd name="T42" fmla="*/ 1 w 270"/>
                <a:gd name="T43" fmla="*/ 1 h 129"/>
                <a:gd name="T44" fmla="*/ 1 w 270"/>
                <a:gd name="T45" fmla="*/ 1 h 129"/>
                <a:gd name="T46" fmla="*/ 1 w 270"/>
                <a:gd name="T47" fmla="*/ 1 h 129"/>
                <a:gd name="T48" fmla="*/ 1 w 270"/>
                <a:gd name="T49" fmla="*/ 1 h 129"/>
                <a:gd name="T50" fmla="*/ 1 w 270"/>
                <a:gd name="T51" fmla="*/ 1 h 129"/>
                <a:gd name="T52" fmla="*/ 1 w 270"/>
                <a:gd name="T53" fmla="*/ 1 h 129"/>
                <a:gd name="T54" fmla="*/ 1 w 270"/>
                <a:gd name="T55" fmla="*/ 1 h 129"/>
                <a:gd name="T56" fmla="*/ 1 w 270"/>
                <a:gd name="T57" fmla="*/ 1 h 129"/>
                <a:gd name="T58" fmla="*/ 1 w 270"/>
                <a:gd name="T59" fmla="*/ 1 h 129"/>
                <a:gd name="T60" fmla="*/ 1 w 270"/>
                <a:gd name="T61" fmla="*/ 1 h 129"/>
                <a:gd name="T62" fmla="*/ 1 w 270"/>
                <a:gd name="T63" fmla="*/ 1 h 129"/>
                <a:gd name="T64" fmla="*/ 1 w 270"/>
                <a:gd name="T65" fmla="*/ 1 h 129"/>
                <a:gd name="T66" fmla="*/ 1 w 270"/>
                <a:gd name="T67" fmla="*/ 1 h 129"/>
                <a:gd name="T68" fmla="*/ 1 w 270"/>
                <a:gd name="T69" fmla="*/ 1 h 129"/>
                <a:gd name="T70" fmla="*/ 1 w 270"/>
                <a:gd name="T71" fmla="*/ 1 h 129"/>
                <a:gd name="T72" fmla="*/ 1 w 270"/>
                <a:gd name="T73" fmla="*/ 1 h 129"/>
                <a:gd name="T74" fmla="*/ 1 w 270"/>
                <a:gd name="T75" fmla="*/ 1 h 129"/>
                <a:gd name="T76" fmla="*/ 1 w 270"/>
                <a:gd name="T77" fmla="*/ 1 h 129"/>
                <a:gd name="T78" fmla="*/ 1 w 270"/>
                <a:gd name="T79" fmla="*/ 1 h 129"/>
                <a:gd name="T80" fmla="*/ 1 w 270"/>
                <a:gd name="T81" fmla="*/ 1 h 129"/>
                <a:gd name="T82" fmla="*/ 1 w 270"/>
                <a:gd name="T83" fmla="*/ 1 h 12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70"/>
                <a:gd name="T127" fmla="*/ 0 h 129"/>
                <a:gd name="T128" fmla="*/ 270 w 270"/>
                <a:gd name="T129" fmla="*/ 129 h 12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70" h="129">
                  <a:moveTo>
                    <a:pt x="270" y="36"/>
                  </a:moveTo>
                  <a:lnTo>
                    <a:pt x="270" y="36"/>
                  </a:lnTo>
                  <a:lnTo>
                    <a:pt x="246" y="23"/>
                  </a:lnTo>
                  <a:lnTo>
                    <a:pt x="222" y="12"/>
                  </a:lnTo>
                  <a:lnTo>
                    <a:pt x="210" y="0"/>
                  </a:lnTo>
                  <a:lnTo>
                    <a:pt x="187" y="0"/>
                  </a:lnTo>
                  <a:lnTo>
                    <a:pt x="175" y="0"/>
                  </a:lnTo>
                  <a:lnTo>
                    <a:pt x="151" y="0"/>
                  </a:lnTo>
                  <a:lnTo>
                    <a:pt x="140" y="12"/>
                  </a:lnTo>
                  <a:lnTo>
                    <a:pt x="117" y="12"/>
                  </a:lnTo>
                  <a:lnTo>
                    <a:pt x="105" y="23"/>
                  </a:lnTo>
                  <a:lnTo>
                    <a:pt x="93" y="36"/>
                  </a:lnTo>
                  <a:lnTo>
                    <a:pt x="69" y="47"/>
                  </a:lnTo>
                  <a:lnTo>
                    <a:pt x="58" y="58"/>
                  </a:lnTo>
                  <a:lnTo>
                    <a:pt x="47" y="71"/>
                  </a:lnTo>
                  <a:lnTo>
                    <a:pt x="35" y="82"/>
                  </a:lnTo>
                  <a:lnTo>
                    <a:pt x="23" y="94"/>
                  </a:lnTo>
                  <a:lnTo>
                    <a:pt x="0" y="117"/>
                  </a:lnTo>
                  <a:lnTo>
                    <a:pt x="23" y="129"/>
                  </a:lnTo>
                  <a:lnTo>
                    <a:pt x="35" y="117"/>
                  </a:lnTo>
                  <a:lnTo>
                    <a:pt x="47" y="106"/>
                  </a:lnTo>
                  <a:lnTo>
                    <a:pt x="58" y="94"/>
                  </a:lnTo>
                  <a:lnTo>
                    <a:pt x="82" y="82"/>
                  </a:lnTo>
                  <a:lnTo>
                    <a:pt x="93" y="71"/>
                  </a:lnTo>
                  <a:lnTo>
                    <a:pt x="105" y="58"/>
                  </a:lnTo>
                  <a:lnTo>
                    <a:pt x="117" y="47"/>
                  </a:lnTo>
                  <a:lnTo>
                    <a:pt x="129" y="36"/>
                  </a:lnTo>
                  <a:lnTo>
                    <a:pt x="140" y="36"/>
                  </a:lnTo>
                  <a:lnTo>
                    <a:pt x="151" y="23"/>
                  </a:lnTo>
                  <a:lnTo>
                    <a:pt x="175" y="23"/>
                  </a:lnTo>
                  <a:lnTo>
                    <a:pt x="187" y="23"/>
                  </a:lnTo>
                  <a:lnTo>
                    <a:pt x="199" y="23"/>
                  </a:lnTo>
                  <a:lnTo>
                    <a:pt x="210" y="36"/>
                  </a:lnTo>
                  <a:lnTo>
                    <a:pt x="234" y="47"/>
                  </a:lnTo>
                  <a:lnTo>
                    <a:pt x="246" y="47"/>
                  </a:lnTo>
                  <a:lnTo>
                    <a:pt x="257" y="58"/>
                  </a:lnTo>
                  <a:lnTo>
                    <a:pt x="270" y="47"/>
                  </a:lnTo>
                  <a:lnTo>
                    <a:pt x="270" y="3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85" name="Freeform 239"/>
            <p:cNvSpPr>
              <a:spLocks/>
            </p:cNvSpPr>
            <p:nvPr/>
          </p:nvSpPr>
          <p:spPr bwMode="auto">
            <a:xfrm>
              <a:off x="2734" y="1241"/>
              <a:ext cx="35" cy="53"/>
            </a:xfrm>
            <a:custGeom>
              <a:avLst/>
              <a:gdLst>
                <a:gd name="T0" fmla="*/ 1 w 70"/>
                <a:gd name="T1" fmla="*/ 1 h 104"/>
                <a:gd name="T2" fmla="*/ 1 w 70"/>
                <a:gd name="T3" fmla="*/ 1 h 104"/>
                <a:gd name="T4" fmla="*/ 1 w 70"/>
                <a:gd name="T5" fmla="*/ 1 h 104"/>
                <a:gd name="T6" fmla="*/ 1 w 70"/>
                <a:gd name="T7" fmla="*/ 1 h 104"/>
                <a:gd name="T8" fmla="*/ 1 w 70"/>
                <a:gd name="T9" fmla="*/ 1 h 104"/>
                <a:gd name="T10" fmla="*/ 1 w 70"/>
                <a:gd name="T11" fmla="*/ 1 h 104"/>
                <a:gd name="T12" fmla="*/ 1 w 70"/>
                <a:gd name="T13" fmla="*/ 1 h 104"/>
                <a:gd name="T14" fmla="*/ 1 w 70"/>
                <a:gd name="T15" fmla="*/ 1 h 104"/>
                <a:gd name="T16" fmla="*/ 1 w 70"/>
                <a:gd name="T17" fmla="*/ 1 h 104"/>
                <a:gd name="T18" fmla="*/ 1 w 70"/>
                <a:gd name="T19" fmla="*/ 0 h 104"/>
                <a:gd name="T20" fmla="*/ 0 w 70"/>
                <a:gd name="T21" fmla="*/ 1 h 104"/>
                <a:gd name="T22" fmla="*/ 1 w 70"/>
                <a:gd name="T23" fmla="*/ 1 h 104"/>
                <a:gd name="T24" fmla="*/ 1 w 70"/>
                <a:gd name="T25" fmla="*/ 1 h 104"/>
                <a:gd name="T26" fmla="*/ 1 w 70"/>
                <a:gd name="T27" fmla="*/ 1 h 104"/>
                <a:gd name="T28" fmla="*/ 1 w 70"/>
                <a:gd name="T29" fmla="*/ 1 h 104"/>
                <a:gd name="T30" fmla="*/ 1 w 70"/>
                <a:gd name="T31" fmla="*/ 1 h 104"/>
                <a:gd name="T32" fmla="*/ 1 w 70"/>
                <a:gd name="T33" fmla="*/ 1 h 104"/>
                <a:gd name="T34" fmla="*/ 1 w 70"/>
                <a:gd name="T35" fmla="*/ 1 h 104"/>
                <a:gd name="T36" fmla="*/ 1 w 70"/>
                <a:gd name="T37" fmla="*/ 1 h 104"/>
                <a:gd name="T38" fmla="*/ 1 w 70"/>
                <a:gd name="T39" fmla="*/ 1 h 104"/>
                <a:gd name="T40" fmla="*/ 1 w 70"/>
                <a:gd name="T41" fmla="*/ 1 h 104"/>
                <a:gd name="T42" fmla="*/ 1 w 70"/>
                <a:gd name="T43" fmla="*/ 1 h 104"/>
                <a:gd name="T44" fmla="*/ 1 w 70"/>
                <a:gd name="T45" fmla="*/ 1 h 104"/>
                <a:gd name="T46" fmla="*/ 1 w 70"/>
                <a:gd name="T47" fmla="*/ 1 h 104"/>
                <a:gd name="T48" fmla="*/ 1 w 70"/>
                <a:gd name="T49" fmla="*/ 1 h 104"/>
                <a:gd name="T50" fmla="*/ 1 w 70"/>
                <a:gd name="T51" fmla="*/ 1 h 1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104"/>
                <a:gd name="T80" fmla="*/ 70 w 70"/>
                <a:gd name="T81" fmla="*/ 104 h 10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104">
                  <a:moveTo>
                    <a:pt x="70" y="93"/>
                  </a:moveTo>
                  <a:lnTo>
                    <a:pt x="70" y="93"/>
                  </a:lnTo>
                  <a:lnTo>
                    <a:pt x="70" y="81"/>
                  </a:lnTo>
                  <a:lnTo>
                    <a:pt x="70" y="70"/>
                  </a:lnTo>
                  <a:lnTo>
                    <a:pt x="70" y="58"/>
                  </a:lnTo>
                  <a:lnTo>
                    <a:pt x="58" y="46"/>
                  </a:lnTo>
                  <a:lnTo>
                    <a:pt x="58" y="35"/>
                  </a:lnTo>
                  <a:lnTo>
                    <a:pt x="46" y="22"/>
                  </a:lnTo>
                  <a:lnTo>
                    <a:pt x="35" y="11"/>
                  </a:lnTo>
                  <a:lnTo>
                    <a:pt x="24" y="0"/>
                  </a:lnTo>
                  <a:lnTo>
                    <a:pt x="0" y="11"/>
                  </a:lnTo>
                  <a:lnTo>
                    <a:pt x="11" y="22"/>
                  </a:lnTo>
                  <a:lnTo>
                    <a:pt x="24" y="35"/>
                  </a:lnTo>
                  <a:lnTo>
                    <a:pt x="35" y="46"/>
                  </a:lnTo>
                  <a:lnTo>
                    <a:pt x="35" y="58"/>
                  </a:lnTo>
                  <a:lnTo>
                    <a:pt x="35" y="70"/>
                  </a:lnTo>
                  <a:lnTo>
                    <a:pt x="46" y="81"/>
                  </a:lnTo>
                  <a:lnTo>
                    <a:pt x="46" y="93"/>
                  </a:lnTo>
                  <a:lnTo>
                    <a:pt x="46" y="104"/>
                  </a:lnTo>
                  <a:lnTo>
                    <a:pt x="58" y="104"/>
                  </a:lnTo>
                  <a:lnTo>
                    <a:pt x="70" y="104"/>
                  </a:lnTo>
                  <a:lnTo>
                    <a:pt x="70" y="9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86" name="Freeform 240"/>
            <p:cNvSpPr>
              <a:spLocks/>
            </p:cNvSpPr>
            <p:nvPr/>
          </p:nvSpPr>
          <p:spPr bwMode="auto">
            <a:xfrm>
              <a:off x="2746" y="1288"/>
              <a:ext cx="30" cy="235"/>
            </a:xfrm>
            <a:custGeom>
              <a:avLst/>
              <a:gdLst>
                <a:gd name="T0" fmla="*/ 1 w 58"/>
                <a:gd name="T1" fmla="*/ 1 h 469"/>
                <a:gd name="T2" fmla="*/ 1 w 58"/>
                <a:gd name="T3" fmla="*/ 1 h 469"/>
                <a:gd name="T4" fmla="*/ 1 w 58"/>
                <a:gd name="T5" fmla="*/ 1 h 469"/>
                <a:gd name="T6" fmla="*/ 1 w 58"/>
                <a:gd name="T7" fmla="*/ 1 h 469"/>
                <a:gd name="T8" fmla="*/ 1 w 58"/>
                <a:gd name="T9" fmla="*/ 1 h 469"/>
                <a:gd name="T10" fmla="*/ 1 w 58"/>
                <a:gd name="T11" fmla="*/ 1 h 469"/>
                <a:gd name="T12" fmla="*/ 1 w 58"/>
                <a:gd name="T13" fmla="*/ 1 h 469"/>
                <a:gd name="T14" fmla="*/ 1 w 58"/>
                <a:gd name="T15" fmla="*/ 1 h 469"/>
                <a:gd name="T16" fmla="*/ 1 w 58"/>
                <a:gd name="T17" fmla="*/ 1 h 469"/>
                <a:gd name="T18" fmla="*/ 1 w 58"/>
                <a:gd name="T19" fmla="*/ 0 h 469"/>
                <a:gd name="T20" fmla="*/ 1 w 58"/>
                <a:gd name="T21" fmla="*/ 0 h 469"/>
                <a:gd name="T22" fmla="*/ 1 w 58"/>
                <a:gd name="T23" fmla="*/ 1 h 469"/>
                <a:gd name="T24" fmla="*/ 1 w 58"/>
                <a:gd name="T25" fmla="*/ 1 h 469"/>
                <a:gd name="T26" fmla="*/ 1 w 58"/>
                <a:gd name="T27" fmla="*/ 1 h 469"/>
                <a:gd name="T28" fmla="*/ 1 w 58"/>
                <a:gd name="T29" fmla="*/ 1 h 469"/>
                <a:gd name="T30" fmla="*/ 1 w 58"/>
                <a:gd name="T31" fmla="*/ 1 h 469"/>
                <a:gd name="T32" fmla="*/ 1 w 58"/>
                <a:gd name="T33" fmla="*/ 1 h 469"/>
                <a:gd name="T34" fmla="*/ 1 w 58"/>
                <a:gd name="T35" fmla="*/ 1 h 469"/>
                <a:gd name="T36" fmla="*/ 0 w 58"/>
                <a:gd name="T37" fmla="*/ 1 h 469"/>
                <a:gd name="T38" fmla="*/ 0 w 58"/>
                <a:gd name="T39" fmla="*/ 1 h 469"/>
                <a:gd name="T40" fmla="*/ 0 w 58"/>
                <a:gd name="T41" fmla="*/ 1 h 469"/>
                <a:gd name="T42" fmla="*/ 1 w 58"/>
                <a:gd name="T43" fmla="*/ 1 h 469"/>
                <a:gd name="T44" fmla="*/ 1 w 58"/>
                <a:gd name="T45" fmla="*/ 1 h 469"/>
                <a:gd name="T46" fmla="*/ 1 w 58"/>
                <a:gd name="T47" fmla="*/ 1 h 469"/>
                <a:gd name="T48" fmla="*/ 1 w 58"/>
                <a:gd name="T49" fmla="*/ 1 h 469"/>
                <a:gd name="T50" fmla="*/ 1 w 58"/>
                <a:gd name="T51" fmla="*/ 1 h 46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8"/>
                <a:gd name="T79" fmla="*/ 0 h 469"/>
                <a:gd name="T80" fmla="*/ 58 w 58"/>
                <a:gd name="T81" fmla="*/ 469 h 46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8" h="469">
                  <a:moveTo>
                    <a:pt x="34" y="457"/>
                  </a:moveTo>
                  <a:lnTo>
                    <a:pt x="34" y="457"/>
                  </a:lnTo>
                  <a:lnTo>
                    <a:pt x="46" y="398"/>
                  </a:lnTo>
                  <a:lnTo>
                    <a:pt x="46" y="340"/>
                  </a:lnTo>
                  <a:lnTo>
                    <a:pt x="58" y="293"/>
                  </a:lnTo>
                  <a:lnTo>
                    <a:pt x="58" y="234"/>
                  </a:lnTo>
                  <a:lnTo>
                    <a:pt x="58" y="176"/>
                  </a:lnTo>
                  <a:lnTo>
                    <a:pt x="58" y="117"/>
                  </a:lnTo>
                  <a:lnTo>
                    <a:pt x="58" y="59"/>
                  </a:lnTo>
                  <a:lnTo>
                    <a:pt x="46" y="0"/>
                  </a:lnTo>
                  <a:lnTo>
                    <a:pt x="22" y="0"/>
                  </a:lnTo>
                  <a:lnTo>
                    <a:pt x="34" y="59"/>
                  </a:lnTo>
                  <a:lnTo>
                    <a:pt x="34" y="117"/>
                  </a:lnTo>
                  <a:lnTo>
                    <a:pt x="34" y="176"/>
                  </a:lnTo>
                  <a:lnTo>
                    <a:pt x="34" y="234"/>
                  </a:lnTo>
                  <a:lnTo>
                    <a:pt x="34" y="293"/>
                  </a:lnTo>
                  <a:lnTo>
                    <a:pt x="22" y="340"/>
                  </a:lnTo>
                  <a:lnTo>
                    <a:pt x="11" y="398"/>
                  </a:lnTo>
                  <a:lnTo>
                    <a:pt x="0" y="446"/>
                  </a:lnTo>
                  <a:lnTo>
                    <a:pt x="11" y="457"/>
                  </a:lnTo>
                  <a:lnTo>
                    <a:pt x="11" y="469"/>
                  </a:lnTo>
                  <a:lnTo>
                    <a:pt x="22" y="457"/>
                  </a:lnTo>
                  <a:lnTo>
                    <a:pt x="34" y="45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87" name="Freeform 241"/>
            <p:cNvSpPr>
              <a:spLocks/>
            </p:cNvSpPr>
            <p:nvPr/>
          </p:nvSpPr>
          <p:spPr bwMode="auto">
            <a:xfrm>
              <a:off x="2670" y="1511"/>
              <a:ext cx="94" cy="52"/>
            </a:xfrm>
            <a:custGeom>
              <a:avLst/>
              <a:gdLst>
                <a:gd name="T0" fmla="*/ 1 w 187"/>
                <a:gd name="T1" fmla="*/ 1 h 104"/>
                <a:gd name="T2" fmla="*/ 1 w 187"/>
                <a:gd name="T3" fmla="*/ 1 h 104"/>
                <a:gd name="T4" fmla="*/ 1 w 187"/>
                <a:gd name="T5" fmla="*/ 1 h 104"/>
                <a:gd name="T6" fmla="*/ 1 w 187"/>
                <a:gd name="T7" fmla="*/ 1 h 104"/>
                <a:gd name="T8" fmla="*/ 1 w 187"/>
                <a:gd name="T9" fmla="*/ 1 h 104"/>
                <a:gd name="T10" fmla="*/ 1 w 187"/>
                <a:gd name="T11" fmla="*/ 1 h 104"/>
                <a:gd name="T12" fmla="*/ 1 w 187"/>
                <a:gd name="T13" fmla="*/ 1 h 104"/>
                <a:gd name="T14" fmla="*/ 1 w 187"/>
                <a:gd name="T15" fmla="*/ 1 h 104"/>
                <a:gd name="T16" fmla="*/ 1 w 187"/>
                <a:gd name="T17" fmla="*/ 1 h 104"/>
                <a:gd name="T18" fmla="*/ 1 w 187"/>
                <a:gd name="T19" fmla="*/ 1 h 104"/>
                <a:gd name="T20" fmla="*/ 1 w 187"/>
                <a:gd name="T21" fmla="*/ 0 h 104"/>
                <a:gd name="T22" fmla="*/ 1 w 187"/>
                <a:gd name="T23" fmla="*/ 1 h 104"/>
                <a:gd name="T24" fmla="*/ 1 w 187"/>
                <a:gd name="T25" fmla="*/ 1 h 104"/>
                <a:gd name="T26" fmla="*/ 1 w 187"/>
                <a:gd name="T27" fmla="*/ 1 h 104"/>
                <a:gd name="T28" fmla="*/ 1 w 187"/>
                <a:gd name="T29" fmla="*/ 1 h 104"/>
                <a:gd name="T30" fmla="*/ 1 w 187"/>
                <a:gd name="T31" fmla="*/ 1 h 104"/>
                <a:gd name="T32" fmla="*/ 1 w 187"/>
                <a:gd name="T33" fmla="*/ 1 h 104"/>
                <a:gd name="T34" fmla="*/ 1 w 187"/>
                <a:gd name="T35" fmla="*/ 1 h 104"/>
                <a:gd name="T36" fmla="*/ 1 w 187"/>
                <a:gd name="T37" fmla="*/ 1 h 104"/>
                <a:gd name="T38" fmla="*/ 1 w 187"/>
                <a:gd name="T39" fmla="*/ 1 h 104"/>
                <a:gd name="T40" fmla="*/ 1 w 187"/>
                <a:gd name="T41" fmla="*/ 1 h 104"/>
                <a:gd name="T42" fmla="*/ 1 w 187"/>
                <a:gd name="T43" fmla="*/ 1 h 104"/>
                <a:gd name="T44" fmla="*/ 0 w 187"/>
                <a:gd name="T45" fmla="*/ 1 h 104"/>
                <a:gd name="T46" fmla="*/ 0 w 187"/>
                <a:gd name="T47" fmla="*/ 1 h 104"/>
                <a:gd name="T48" fmla="*/ 1 w 187"/>
                <a:gd name="T49" fmla="*/ 1 h 104"/>
                <a:gd name="T50" fmla="*/ 1 w 187"/>
                <a:gd name="T51" fmla="*/ 1 h 1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7"/>
                <a:gd name="T79" fmla="*/ 0 h 104"/>
                <a:gd name="T80" fmla="*/ 187 w 187"/>
                <a:gd name="T81" fmla="*/ 104 h 10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7" h="104">
                  <a:moveTo>
                    <a:pt x="12" y="93"/>
                  </a:moveTo>
                  <a:lnTo>
                    <a:pt x="12" y="93"/>
                  </a:lnTo>
                  <a:lnTo>
                    <a:pt x="47" y="104"/>
                  </a:lnTo>
                  <a:lnTo>
                    <a:pt x="70" y="104"/>
                  </a:lnTo>
                  <a:lnTo>
                    <a:pt x="93" y="104"/>
                  </a:lnTo>
                  <a:lnTo>
                    <a:pt x="117" y="93"/>
                  </a:lnTo>
                  <a:lnTo>
                    <a:pt x="140" y="82"/>
                  </a:lnTo>
                  <a:lnTo>
                    <a:pt x="164" y="58"/>
                  </a:lnTo>
                  <a:lnTo>
                    <a:pt x="175" y="34"/>
                  </a:lnTo>
                  <a:lnTo>
                    <a:pt x="187" y="11"/>
                  </a:lnTo>
                  <a:lnTo>
                    <a:pt x="153" y="0"/>
                  </a:lnTo>
                  <a:lnTo>
                    <a:pt x="153" y="23"/>
                  </a:lnTo>
                  <a:lnTo>
                    <a:pt x="140" y="46"/>
                  </a:lnTo>
                  <a:lnTo>
                    <a:pt x="129" y="58"/>
                  </a:lnTo>
                  <a:lnTo>
                    <a:pt x="105" y="69"/>
                  </a:lnTo>
                  <a:lnTo>
                    <a:pt x="93" y="82"/>
                  </a:lnTo>
                  <a:lnTo>
                    <a:pt x="70" y="82"/>
                  </a:lnTo>
                  <a:lnTo>
                    <a:pt x="47" y="82"/>
                  </a:lnTo>
                  <a:lnTo>
                    <a:pt x="23" y="69"/>
                  </a:lnTo>
                  <a:lnTo>
                    <a:pt x="12" y="69"/>
                  </a:lnTo>
                  <a:lnTo>
                    <a:pt x="0" y="82"/>
                  </a:lnTo>
                  <a:lnTo>
                    <a:pt x="0" y="93"/>
                  </a:lnTo>
                  <a:lnTo>
                    <a:pt x="12" y="9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88" name="Freeform 242"/>
            <p:cNvSpPr>
              <a:spLocks/>
            </p:cNvSpPr>
            <p:nvPr/>
          </p:nvSpPr>
          <p:spPr bwMode="auto">
            <a:xfrm>
              <a:off x="2635" y="1399"/>
              <a:ext cx="47" cy="158"/>
            </a:xfrm>
            <a:custGeom>
              <a:avLst/>
              <a:gdLst>
                <a:gd name="T0" fmla="*/ 0 w 93"/>
                <a:gd name="T1" fmla="*/ 1 h 316"/>
                <a:gd name="T2" fmla="*/ 0 w 93"/>
                <a:gd name="T3" fmla="*/ 1 h 316"/>
                <a:gd name="T4" fmla="*/ 0 w 93"/>
                <a:gd name="T5" fmla="*/ 1 h 316"/>
                <a:gd name="T6" fmla="*/ 1 w 93"/>
                <a:gd name="T7" fmla="*/ 1 h 316"/>
                <a:gd name="T8" fmla="*/ 1 w 93"/>
                <a:gd name="T9" fmla="*/ 1 h 316"/>
                <a:gd name="T10" fmla="*/ 1 w 93"/>
                <a:gd name="T11" fmla="*/ 1 h 316"/>
                <a:gd name="T12" fmla="*/ 1 w 93"/>
                <a:gd name="T13" fmla="*/ 1 h 316"/>
                <a:gd name="T14" fmla="*/ 1 w 93"/>
                <a:gd name="T15" fmla="*/ 1 h 316"/>
                <a:gd name="T16" fmla="*/ 1 w 93"/>
                <a:gd name="T17" fmla="*/ 1 h 316"/>
                <a:gd name="T18" fmla="*/ 1 w 93"/>
                <a:gd name="T19" fmla="*/ 1 h 316"/>
                <a:gd name="T20" fmla="*/ 1 w 93"/>
                <a:gd name="T21" fmla="*/ 1 h 316"/>
                <a:gd name="T22" fmla="*/ 1 w 93"/>
                <a:gd name="T23" fmla="*/ 1 h 316"/>
                <a:gd name="T24" fmla="*/ 1 w 93"/>
                <a:gd name="T25" fmla="*/ 1 h 316"/>
                <a:gd name="T26" fmla="*/ 1 w 93"/>
                <a:gd name="T27" fmla="*/ 1 h 316"/>
                <a:gd name="T28" fmla="*/ 1 w 93"/>
                <a:gd name="T29" fmla="*/ 1 h 316"/>
                <a:gd name="T30" fmla="*/ 1 w 93"/>
                <a:gd name="T31" fmla="*/ 1 h 316"/>
                <a:gd name="T32" fmla="*/ 1 w 93"/>
                <a:gd name="T33" fmla="*/ 1 h 316"/>
                <a:gd name="T34" fmla="*/ 1 w 93"/>
                <a:gd name="T35" fmla="*/ 1 h 316"/>
                <a:gd name="T36" fmla="*/ 1 w 93"/>
                <a:gd name="T37" fmla="*/ 1 h 316"/>
                <a:gd name="T38" fmla="*/ 1 w 93"/>
                <a:gd name="T39" fmla="*/ 1 h 316"/>
                <a:gd name="T40" fmla="*/ 1 w 93"/>
                <a:gd name="T41" fmla="*/ 1 h 316"/>
                <a:gd name="T42" fmla="*/ 1 w 93"/>
                <a:gd name="T43" fmla="*/ 0 h 316"/>
                <a:gd name="T44" fmla="*/ 0 w 93"/>
                <a:gd name="T45" fmla="*/ 0 h 316"/>
                <a:gd name="T46" fmla="*/ 0 w 93"/>
                <a:gd name="T47" fmla="*/ 0 h 316"/>
                <a:gd name="T48" fmla="*/ 0 w 93"/>
                <a:gd name="T49" fmla="*/ 1 h 316"/>
                <a:gd name="T50" fmla="*/ 0 w 93"/>
                <a:gd name="T51" fmla="*/ 1 h 31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3"/>
                <a:gd name="T79" fmla="*/ 0 h 316"/>
                <a:gd name="T80" fmla="*/ 93 w 93"/>
                <a:gd name="T81" fmla="*/ 316 h 31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3" h="316">
                  <a:moveTo>
                    <a:pt x="0" y="11"/>
                  </a:moveTo>
                  <a:lnTo>
                    <a:pt x="0" y="11"/>
                  </a:lnTo>
                  <a:lnTo>
                    <a:pt x="0" y="58"/>
                  </a:lnTo>
                  <a:lnTo>
                    <a:pt x="11" y="93"/>
                  </a:lnTo>
                  <a:lnTo>
                    <a:pt x="11" y="140"/>
                  </a:lnTo>
                  <a:lnTo>
                    <a:pt x="11" y="175"/>
                  </a:lnTo>
                  <a:lnTo>
                    <a:pt x="22" y="223"/>
                  </a:lnTo>
                  <a:lnTo>
                    <a:pt x="35" y="257"/>
                  </a:lnTo>
                  <a:lnTo>
                    <a:pt x="46" y="281"/>
                  </a:lnTo>
                  <a:lnTo>
                    <a:pt x="82" y="316"/>
                  </a:lnTo>
                  <a:lnTo>
                    <a:pt x="93" y="292"/>
                  </a:lnTo>
                  <a:lnTo>
                    <a:pt x="70" y="269"/>
                  </a:lnTo>
                  <a:lnTo>
                    <a:pt x="58" y="246"/>
                  </a:lnTo>
                  <a:lnTo>
                    <a:pt x="46" y="210"/>
                  </a:lnTo>
                  <a:lnTo>
                    <a:pt x="35" y="175"/>
                  </a:lnTo>
                  <a:lnTo>
                    <a:pt x="35" y="140"/>
                  </a:lnTo>
                  <a:lnTo>
                    <a:pt x="35" y="93"/>
                  </a:lnTo>
                  <a:lnTo>
                    <a:pt x="22" y="58"/>
                  </a:lnTo>
                  <a:lnTo>
                    <a:pt x="22" y="11"/>
                  </a:lnTo>
                  <a:lnTo>
                    <a:pt x="11" y="0"/>
                  </a:lnTo>
                  <a:lnTo>
                    <a:pt x="0"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89" name="Freeform 243"/>
            <p:cNvSpPr>
              <a:spLocks/>
            </p:cNvSpPr>
            <p:nvPr/>
          </p:nvSpPr>
          <p:spPr bwMode="auto">
            <a:xfrm>
              <a:off x="2588" y="1370"/>
              <a:ext cx="58" cy="41"/>
            </a:xfrm>
            <a:custGeom>
              <a:avLst/>
              <a:gdLst>
                <a:gd name="T0" fmla="*/ 0 w 117"/>
                <a:gd name="T1" fmla="*/ 1 h 82"/>
                <a:gd name="T2" fmla="*/ 0 w 117"/>
                <a:gd name="T3" fmla="*/ 1 h 82"/>
                <a:gd name="T4" fmla="*/ 0 w 117"/>
                <a:gd name="T5" fmla="*/ 1 h 82"/>
                <a:gd name="T6" fmla="*/ 0 w 117"/>
                <a:gd name="T7" fmla="*/ 1 h 82"/>
                <a:gd name="T8" fmla="*/ 0 w 117"/>
                <a:gd name="T9" fmla="*/ 1 h 82"/>
                <a:gd name="T10" fmla="*/ 0 w 117"/>
                <a:gd name="T11" fmla="*/ 1 h 82"/>
                <a:gd name="T12" fmla="*/ 0 w 117"/>
                <a:gd name="T13" fmla="*/ 1 h 82"/>
                <a:gd name="T14" fmla="*/ 0 w 117"/>
                <a:gd name="T15" fmla="*/ 1 h 82"/>
                <a:gd name="T16" fmla="*/ 0 w 117"/>
                <a:gd name="T17" fmla="*/ 1 h 82"/>
                <a:gd name="T18" fmla="*/ 0 w 117"/>
                <a:gd name="T19" fmla="*/ 1 h 82"/>
                <a:gd name="T20" fmla="*/ 0 w 117"/>
                <a:gd name="T21" fmla="*/ 1 h 82"/>
                <a:gd name="T22" fmla="*/ 0 w 117"/>
                <a:gd name="T23" fmla="*/ 1 h 82"/>
                <a:gd name="T24" fmla="*/ 0 w 117"/>
                <a:gd name="T25" fmla="*/ 1 h 82"/>
                <a:gd name="T26" fmla="*/ 0 w 117"/>
                <a:gd name="T27" fmla="*/ 1 h 82"/>
                <a:gd name="T28" fmla="*/ 0 w 117"/>
                <a:gd name="T29" fmla="*/ 1 h 82"/>
                <a:gd name="T30" fmla="*/ 0 w 117"/>
                <a:gd name="T31" fmla="*/ 1 h 82"/>
                <a:gd name="T32" fmla="*/ 0 w 117"/>
                <a:gd name="T33" fmla="*/ 1 h 82"/>
                <a:gd name="T34" fmla="*/ 0 w 117"/>
                <a:gd name="T35" fmla="*/ 1 h 82"/>
                <a:gd name="T36" fmla="*/ 0 w 117"/>
                <a:gd name="T37" fmla="*/ 1 h 82"/>
                <a:gd name="T38" fmla="*/ 0 w 117"/>
                <a:gd name="T39" fmla="*/ 0 h 82"/>
                <a:gd name="T40" fmla="*/ 0 w 117"/>
                <a:gd name="T41" fmla="*/ 1 h 82"/>
                <a:gd name="T42" fmla="*/ 0 w 117"/>
                <a:gd name="T43" fmla="*/ 1 h 82"/>
                <a:gd name="T44" fmla="*/ 0 w 117"/>
                <a:gd name="T45" fmla="*/ 0 h 82"/>
                <a:gd name="T46" fmla="*/ 0 w 117"/>
                <a:gd name="T47" fmla="*/ 1 h 82"/>
                <a:gd name="T48" fmla="*/ 0 w 117"/>
                <a:gd name="T49" fmla="*/ 1 h 82"/>
                <a:gd name="T50" fmla="*/ 0 w 117"/>
                <a:gd name="T51" fmla="*/ 1 h 8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82"/>
                <a:gd name="T80" fmla="*/ 117 w 117"/>
                <a:gd name="T81" fmla="*/ 82 h 8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82">
                  <a:moveTo>
                    <a:pt x="13" y="35"/>
                  </a:moveTo>
                  <a:lnTo>
                    <a:pt x="0" y="24"/>
                  </a:lnTo>
                  <a:lnTo>
                    <a:pt x="13" y="46"/>
                  </a:lnTo>
                  <a:lnTo>
                    <a:pt x="24" y="70"/>
                  </a:lnTo>
                  <a:lnTo>
                    <a:pt x="48" y="82"/>
                  </a:lnTo>
                  <a:lnTo>
                    <a:pt x="59" y="82"/>
                  </a:lnTo>
                  <a:lnTo>
                    <a:pt x="83" y="82"/>
                  </a:lnTo>
                  <a:lnTo>
                    <a:pt x="95" y="82"/>
                  </a:lnTo>
                  <a:lnTo>
                    <a:pt x="95" y="70"/>
                  </a:lnTo>
                  <a:lnTo>
                    <a:pt x="117" y="70"/>
                  </a:lnTo>
                  <a:lnTo>
                    <a:pt x="95" y="59"/>
                  </a:lnTo>
                  <a:lnTo>
                    <a:pt x="83" y="59"/>
                  </a:lnTo>
                  <a:lnTo>
                    <a:pt x="59" y="59"/>
                  </a:lnTo>
                  <a:lnTo>
                    <a:pt x="48" y="46"/>
                  </a:lnTo>
                  <a:lnTo>
                    <a:pt x="36" y="35"/>
                  </a:lnTo>
                  <a:lnTo>
                    <a:pt x="24" y="12"/>
                  </a:lnTo>
                  <a:lnTo>
                    <a:pt x="13" y="0"/>
                  </a:lnTo>
                  <a:lnTo>
                    <a:pt x="24" y="12"/>
                  </a:lnTo>
                  <a:lnTo>
                    <a:pt x="13" y="0"/>
                  </a:lnTo>
                  <a:lnTo>
                    <a:pt x="0" y="12"/>
                  </a:lnTo>
                  <a:lnTo>
                    <a:pt x="0" y="24"/>
                  </a:lnTo>
                  <a:lnTo>
                    <a:pt x="13"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90" name="Freeform 244"/>
            <p:cNvSpPr>
              <a:spLocks/>
            </p:cNvSpPr>
            <p:nvPr/>
          </p:nvSpPr>
          <p:spPr bwMode="auto">
            <a:xfrm>
              <a:off x="2635" y="1323"/>
              <a:ext cx="11" cy="6"/>
            </a:xfrm>
            <a:custGeom>
              <a:avLst/>
              <a:gdLst>
                <a:gd name="T0" fmla="*/ 1 w 22"/>
                <a:gd name="T1" fmla="*/ 1 h 12"/>
                <a:gd name="T2" fmla="*/ 1 w 22"/>
                <a:gd name="T3" fmla="*/ 0 h 12"/>
                <a:gd name="T4" fmla="*/ 1 w 22"/>
                <a:gd name="T5" fmla="*/ 0 h 12"/>
                <a:gd name="T6" fmla="*/ 0 w 22"/>
                <a:gd name="T7" fmla="*/ 1 h 12"/>
                <a:gd name="T8" fmla="*/ 0 w 22"/>
                <a:gd name="T9" fmla="*/ 1 h 12"/>
                <a:gd name="T10" fmla="*/ 1 w 22"/>
                <a:gd name="T11" fmla="*/ 1 h 12"/>
                <a:gd name="T12" fmla="*/ 0 60000 65536"/>
                <a:gd name="T13" fmla="*/ 0 60000 65536"/>
                <a:gd name="T14" fmla="*/ 0 60000 65536"/>
                <a:gd name="T15" fmla="*/ 0 60000 65536"/>
                <a:gd name="T16" fmla="*/ 0 60000 65536"/>
                <a:gd name="T17" fmla="*/ 0 60000 65536"/>
                <a:gd name="T18" fmla="*/ 0 w 22"/>
                <a:gd name="T19" fmla="*/ 0 h 12"/>
                <a:gd name="T20" fmla="*/ 22 w 22"/>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2" h="12">
                  <a:moveTo>
                    <a:pt x="22" y="12"/>
                  </a:moveTo>
                  <a:lnTo>
                    <a:pt x="22" y="0"/>
                  </a:lnTo>
                  <a:lnTo>
                    <a:pt x="11" y="0"/>
                  </a:lnTo>
                  <a:lnTo>
                    <a:pt x="0" y="12"/>
                  </a:lnTo>
                  <a:lnTo>
                    <a:pt x="22"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91" name="Freeform 245"/>
            <p:cNvSpPr>
              <a:spLocks/>
            </p:cNvSpPr>
            <p:nvPr/>
          </p:nvSpPr>
          <p:spPr bwMode="auto">
            <a:xfrm>
              <a:off x="2635" y="1329"/>
              <a:ext cx="11" cy="93"/>
            </a:xfrm>
            <a:custGeom>
              <a:avLst/>
              <a:gdLst>
                <a:gd name="T0" fmla="*/ 1 w 22"/>
                <a:gd name="T1" fmla="*/ 0 h 187"/>
                <a:gd name="T2" fmla="*/ 1 w 22"/>
                <a:gd name="T3" fmla="*/ 0 h 187"/>
                <a:gd name="T4" fmla="*/ 1 w 22"/>
                <a:gd name="T5" fmla="*/ 0 h 187"/>
                <a:gd name="T6" fmla="*/ 1 w 22"/>
                <a:gd name="T7" fmla="*/ 0 h 187"/>
                <a:gd name="T8" fmla="*/ 1 w 22"/>
                <a:gd name="T9" fmla="*/ 0 h 187"/>
                <a:gd name="T10" fmla="*/ 0 w 22"/>
                <a:gd name="T11" fmla="*/ 0 h 187"/>
                <a:gd name="T12" fmla="*/ 0 w 22"/>
                <a:gd name="T13" fmla="*/ 0 h 187"/>
                <a:gd name="T14" fmla="*/ 0 w 22"/>
                <a:gd name="T15" fmla="*/ 0 h 187"/>
                <a:gd name="T16" fmla="*/ 0 w 22"/>
                <a:gd name="T17" fmla="*/ 0 h 187"/>
                <a:gd name="T18" fmla="*/ 0 w 22"/>
                <a:gd name="T19" fmla="*/ 0 h 187"/>
                <a:gd name="T20" fmla="*/ 1 w 22"/>
                <a:gd name="T21" fmla="*/ 0 h 18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
                <a:gd name="T34" fmla="*/ 0 h 187"/>
                <a:gd name="T35" fmla="*/ 22 w 22"/>
                <a:gd name="T36" fmla="*/ 187 h 18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 h="187">
                  <a:moveTo>
                    <a:pt x="22" y="187"/>
                  </a:moveTo>
                  <a:lnTo>
                    <a:pt x="22" y="141"/>
                  </a:lnTo>
                  <a:lnTo>
                    <a:pt x="22" y="106"/>
                  </a:lnTo>
                  <a:lnTo>
                    <a:pt x="22" y="46"/>
                  </a:lnTo>
                  <a:lnTo>
                    <a:pt x="22" y="0"/>
                  </a:lnTo>
                  <a:lnTo>
                    <a:pt x="0" y="0"/>
                  </a:lnTo>
                  <a:lnTo>
                    <a:pt x="0" y="46"/>
                  </a:lnTo>
                  <a:lnTo>
                    <a:pt x="0" y="106"/>
                  </a:lnTo>
                  <a:lnTo>
                    <a:pt x="0" y="141"/>
                  </a:lnTo>
                  <a:lnTo>
                    <a:pt x="0" y="187"/>
                  </a:lnTo>
                  <a:lnTo>
                    <a:pt x="22" y="18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92" name="Freeform 246"/>
            <p:cNvSpPr>
              <a:spLocks/>
            </p:cNvSpPr>
            <p:nvPr/>
          </p:nvSpPr>
          <p:spPr bwMode="auto">
            <a:xfrm>
              <a:off x="2635" y="1329"/>
              <a:ext cx="11" cy="6"/>
            </a:xfrm>
            <a:custGeom>
              <a:avLst/>
              <a:gdLst>
                <a:gd name="T0" fmla="*/ 0 w 22"/>
                <a:gd name="T1" fmla="*/ 0 h 12"/>
                <a:gd name="T2" fmla="*/ 0 w 22"/>
                <a:gd name="T3" fmla="*/ 1 h 12"/>
                <a:gd name="T4" fmla="*/ 1 w 22"/>
                <a:gd name="T5" fmla="*/ 1 h 12"/>
                <a:gd name="T6" fmla="*/ 1 w 22"/>
                <a:gd name="T7" fmla="*/ 1 h 12"/>
                <a:gd name="T8" fmla="*/ 1 w 22"/>
                <a:gd name="T9" fmla="*/ 0 h 12"/>
                <a:gd name="T10" fmla="*/ 0 w 22"/>
                <a:gd name="T11" fmla="*/ 0 h 12"/>
                <a:gd name="T12" fmla="*/ 0 60000 65536"/>
                <a:gd name="T13" fmla="*/ 0 60000 65536"/>
                <a:gd name="T14" fmla="*/ 0 60000 65536"/>
                <a:gd name="T15" fmla="*/ 0 60000 65536"/>
                <a:gd name="T16" fmla="*/ 0 60000 65536"/>
                <a:gd name="T17" fmla="*/ 0 60000 65536"/>
                <a:gd name="T18" fmla="*/ 0 w 22"/>
                <a:gd name="T19" fmla="*/ 0 h 12"/>
                <a:gd name="T20" fmla="*/ 22 w 22"/>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2" h="12">
                  <a:moveTo>
                    <a:pt x="0" y="0"/>
                  </a:moveTo>
                  <a:lnTo>
                    <a:pt x="0" y="12"/>
                  </a:lnTo>
                  <a:lnTo>
                    <a:pt x="11" y="12"/>
                  </a:lnTo>
                  <a:lnTo>
                    <a:pt x="22" y="12"/>
                  </a:lnTo>
                  <a:lnTo>
                    <a:pt x="22"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93" name="Freeform 247"/>
            <p:cNvSpPr>
              <a:spLocks/>
            </p:cNvSpPr>
            <p:nvPr/>
          </p:nvSpPr>
          <p:spPr bwMode="auto">
            <a:xfrm>
              <a:off x="1235" y="2114"/>
              <a:ext cx="773" cy="586"/>
            </a:xfrm>
            <a:custGeom>
              <a:avLst/>
              <a:gdLst>
                <a:gd name="T0" fmla="*/ 0 w 1547"/>
                <a:gd name="T1" fmla="*/ 1 h 1171"/>
                <a:gd name="T2" fmla="*/ 0 w 1547"/>
                <a:gd name="T3" fmla="*/ 1 h 1171"/>
                <a:gd name="T4" fmla="*/ 0 w 1547"/>
                <a:gd name="T5" fmla="*/ 1 h 1171"/>
                <a:gd name="T6" fmla="*/ 0 w 1547"/>
                <a:gd name="T7" fmla="*/ 1 h 1171"/>
                <a:gd name="T8" fmla="*/ 0 w 1547"/>
                <a:gd name="T9" fmla="*/ 1 h 1171"/>
                <a:gd name="T10" fmla="*/ 0 w 1547"/>
                <a:gd name="T11" fmla="*/ 1 h 1171"/>
                <a:gd name="T12" fmla="*/ 0 w 1547"/>
                <a:gd name="T13" fmla="*/ 1 h 1171"/>
                <a:gd name="T14" fmla="*/ 0 w 1547"/>
                <a:gd name="T15" fmla="*/ 1 h 1171"/>
                <a:gd name="T16" fmla="*/ 0 w 1547"/>
                <a:gd name="T17" fmla="*/ 1 h 1171"/>
                <a:gd name="T18" fmla="*/ 0 w 1547"/>
                <a:gd name="T19" fmla="*/ 1 h 1171"/>
                <a:gd name="T20" fmla="*/ 0 w 1547"/>
                <a:gd name="T21" fmla="*/ 1 h 1171"/>
                <a:gd name="T22" fmla="*/ 0 w 1547"/>
                <a:gd name="T23" fmla="*/ 1 h 1171"/>
                <a:gd name="T24" fmla="*/ 0 w 1547"/>
                <a:gd name="T25" fmla="*/ 1 h 1171"/>
                <a:gd name="T26" fmla="*/ 0 w 1547"/>
                <a:gd name="T27" fmla="*/ 1 h 1171"/>
                <a:gd name="T28" fmla="*/ 0 w 1547"/>
                <a:gd name="T29" fmla="*/ 1 h 1171"/>
                <a:gd name="T30" fmla="*/ 0 w 1547"/>
                <a:gd name="T31" fmla="*/ 1 h 1171"/>
                <a:gd name="T32" fmla="*/ 0 w 1547"/>
                <a:gd name="T33" fmla="*/ 1 h 1171"/>
                <a:gd name="T34" fmla="*/ 0 w 1547"/>
                <a:gd name="T35" fmla="*/ 1 h 1171"/>
                <a:gd name="T36" fmla="*/ 0 w 1547"/>
                <a:gd name="T37" fmla="*/ 1 h 1171"/>
                <a:gd name="T38" fmla="*/ 0 w 1547"/>
                <a:gd name="T39" fmla="*/ 1 h 1171"/>
                <a:gd name="T40" fmla="*/ 0 w 1547"/>
                <a:gd name="T41" fmla="*/ 1 h 1171"/>
                <a:gd name="T42" fmla="*/ 0 w 1547"/>
                <a:gd name="T43" fmla="*/ 1 h 1171"/>
                <a:gd name="T44" fmla="*/ 0 w 1547"/>
                <a:gd name="T45" fmla="*/ 1 h 1171"/>
                <a:gd name="T46" fmla="*/ 0 w 1547"/>
                <a:gd name="T47" fmla="*/ 1 h 1171"/>
                <a:gd name="T48" fmla="*/ 0 w 1547"/>
                <a:gd name="T49" fmla="*/ 1 h 1171"/>
                <a:gd name="T50" fmla="*/ 0 w 1547"/>
                <a:gd name="T51" fmla="*/ 1 h 1171"/>
                <a:gd name="T52" fmla="*/ 0 w 1547"/>
                <a:gd name="T53" fmla="*/ 1 h 1171"/>
                <a:gd name="T54" fmla="*/ 0 w 1547"/>
                <a:gd name="T55" fmla="*/ 1 h 1171"/>
                <a:gd name="T56" fmla="*/ 0 w 1547"/>
                <a:gd name="T57" fmla="*/ 0 h 1171"/>
                <a:gd name="T58" fmla="*/ 0 w 1547"/>
                <a:gd name="T59" fmla="*/ 1 h 1171"/>
                <a:gd name="T60" fmla="*/ 0 w 1547"/>
                <a:gd name="T61" fmla="*/ 1 h 1171"/>
                <a:gd name="T62" fmla="*/ 0 w 1547"/>
                <a:gd name="T63" fmla="*/ 1 h 1171"/>
                <a:gd name="T64" fmla="*/ 0 w 1547"/>
                <a:gd name="T65" fmla="*/ 1 h 1171"/>
                <a:gd name="T66" fmla="*/ 0 w 1547"/>
                <a:gd name="T67" fmla="*/ 1 h 1171"/>
                <a:gd name="T68" fmla="*/ 0 w 1547"/>
                <a:gd name="T69" fmla="*/ 1 h 1171"/>
                <a:gd name="T70" fmla="*/ 0 w 1547"/>
                <a:gd name="T71" fmla="*/ 1 h 1171"/>
                <a:gd name="T72" fmla="*/ 0 w 1547"/>
                <a:gd name="T73" fmla="*/ 1 h 1171"/>
                <a:gd name="T74" fmla="*/ 0 w 1547"/>
                <a:gd name="T75" fmla="*/ 1 h 1171"/>
                <a:gd name="T76" fmla="*/ 0 w 1547"/>
                <a:gd name="T77" fmla="*/ 1 h 1171"/>
                <a:gd name="T78" fmla="*/ 0 w 1547"/>
                <a:gd name="T79" fmla="*/ 1 h 1171"/>
                <a:gd name="T80" fmla="*/ 0 w 1547"/>
                <a:gd name="T81" fmla="*/ 1 h 1171"/>
                <a:gd name="T82" fmla="*/ 0 w 1547"/>
                <a:gd name="T83" fmla="*/ 1 h 1171"/>
                <a:gd name="T84" fmla="*/ 0 w 1547"/>
                <a:gd name="T85" fmla="*/ 1 h 1171"/>
                <a:gd name="T86" fmla="*/ 0 w 1547"/>
                <a:gd name="T87" fmla="*/ 1 h 1171"/>
                <a:gd name="T88" fmla="*/ 0 w 1547"/>
                <a:gd name="T89" fmla="*/ 1 h 1171"/>
                <a:gd name="T90" fmla="*/ 0 w 1547"/>
                <a:gd name="T91" fmla="*/ 1 h 1171"/>
                <a:gd name="T92" fmla="*/ 0 w 1547"/>
                <a:gd name="T93" fmla="*/ 1 h 1171"/>
                <a:gd name="T94" fmla="*/ 0 w 1547"/>
                <a:gd name="T95" fmla="*/ 1 h 1171"/>
                <a:gd name="T96" fmla="*/ 0 w 1547"/>
                <a:gd name="T97" fmla="*/ 1 h 1171"/>
                <a:gd name="T98" fmla="*/ 0 w 1547"/>
                <a:gd name="T99" fmla="*/ 1 h 1171"/>
                <a:gd name="T100" fmla="*/ 0 w 1547"/>
                <a:gd name="T101" fmla="*/ 1 h 1171"/>
                <a:gd name="T102" fmla="*/ 0 w 1547"/>
                <a:gd name="T103" fmla="*/ 1 h 1171"/>
                <a:gd name="T104" fmla="*/ 0 w 1547"/>
                <a:gd name="T105" fmla="*/ 1 h 1171"/>
                <a:gd name="T106" fmla="*/ 0 w 1547"/>
                <a:gd name="T107" fmla="*/ 1 h 1171"/>
                <a:gd name="T108" fmla="*/ 0 w 1547"/>
                <a:gd name="T109" fmla="*/ 1 h 11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547"/>
                <a:gd name="T166" fmla="*/ 0 h 1171"/>
                <a:gd name="T167" fmla="*/ 1547 w 1547"/>
                <a:gd name="T168" fmla="*/ 1171 h 117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547" h="1171">
                  <a:moveTo>
                    <a:pt x="855" y="996"/>
                  </a:moveTo>
                  <a:lnTo>
                    <a:pt x="855" y="1019"/>
                  </a:lnTo>
                  <a:lnTo>
                    <a:pt x="832" y="1031"/>
                  </a:lnTo>
                  <a:lnTo>
                    <a:pt x="820" y="1043"/>
                  </a:lnTo>
                  <a:lnTo>
                    <a:pt x="809" y="1054"/>
                  </a:lnTo>
                  <a:lnTo>
                    <a:pt x="796" y="1078"/>
                  </a:lnTo>
                  <a:lnTo>
                    <a:pt x="785" y="1089"/>
                  </a:lnTo>
                  <a:lnTo>
                    <a:pt x="774" y="1102"/>
                  </a:lnTo>
                  <a:lnTo>
                    <a:pt x="750" y="1102"/>
                  </a:lnTo>
                  <a:lnTo>
                    <a:pt x="738" y="1113"/>
                  </a:lnTo>
                  <a:lnTo>
                    <a:pt x="727" y="1125"/>
                  </a:lnTo>
                  <a:lnTo>
                    <a:pt x="703" y="1136"/>
                  </a:lnTo>
                  <a:lnTo>
                    <a:pt x="692" y="1136"/>
                  </a:lnTo>
                  <a:lnTo>
                    <a:pt x="668" y="1148"/>
                  </a:lnTo>
                  <a:lnTo>
                    <a:pt x="645" y="1148"/>
                  </a:lnTo>
                  <a:lnTo>
                    <a:pt x="633" y="1160"/>
                  </a:lnTo>
                  <a:lnTo>
                    <a:pt x="610" y="1160"/>
                  </a:lnTo>
                  <a:lnTo>
                    <a:pt x="586" y="1171"/>
                  </a:lnTo>
                  <a:lnTo>
                    <a:pt x="551" y="1160"/>
                  </a:lnTo>
                  <a:lnTo>
                    <a:pt x="528" y="1160"/>
                  </a:lnTo>
                  <a:lnTo>
                    <a:pt x="493" y="1148"/>
                  </a:lnTo>
                  <a:lnTo>
                    <a:pt x="469" y="1136"/>
                  </a:lnTo>
                  <a:lnTo>
                    <a:pt x="446" y="1125"/>
                  </a:lnTo>
                  <a:lnTo>
                    <a:pt x="422" y="1102"/>
                  </a:lnTo>
                  <a:lnTo>
                    <a:pt x="411" y="1089"/>
                  </a:lnTo>
                  <a:lnTo>
                    <a:pt x="387" y="1089"/>
                  </a:lnTo>
                  <a:lnTo>
                    <a:pt x="363" y="1089"/>
                  </a:lnTo>
                  <a:lnTo>
                    <a:pt x="352" y="1089"/>
                  </a:lnTo>
                  <a:lnTo>
                    <a:pt x="329" y="1102"/>
                  </a:lnTo>
                  <a:lnTo>
                    <a:pt x="305" y="1102"/>
                  </a:lnTo>
                  <a:lnTo>
                    <a:pt x="293" y="1102"/>
                  </a:lnTo>
                  <a:lnTo>
                    <a:pt x="270" y="1102"/>
                  </a:lnTo>
                  <a:lnTo>
                    <a:pt x="246" y="1102"/>
                  </a:lnTo>
                  <a:lnTo>
                    <a:pt x="223" y="1102"/>
                  </a:lnTo>
                  <a:lnTo>
                    <a:pt x="212" y="1102"/>
                  </a:lnTo>
                  <a:lnTo>
                    <a:pt x="188" y="1089"/>
                  </a:lnTo>
                  <a:lnTo>
                    <a:pt x="176" y="1089"/>
                  </a:lnTo>
                  <a:lnTo>
                    <a:pt x="164" y="1078"/>
                  </a:lnTo>
                  <a:lnTo>
                    <a:pt x="152" y="1078"/>
                  </a:lnTo>
                  <a:lnTo>
                    <a:pt x="141" y="1067"/>
                  </a:lnTo>
                  <a:lnTo>
                    <a:pt x="117" y="1054"/>
                  </a:lnTo>
                  <a:lnTo>
                    <a:pt x="93" y="1043"/>
                  </a:lnTo>
                  <a:lnTo>
                    <a:pt x="82" y="1031"/>
                  </a:lnTo>
                  <a:lnTo>
                    <a:pt x="71" y="1031"/>
                  </a:lnTo>
                  <a:lnTo>
                    <a:pt x="59" y="1019"/>
                  </a:lnTo>
                  <a:lnTo>
                    <a:pt x="47" y="1019"/>
                  </a:lnTo>
                  <a:lnTo>
                    <a:pt x="24" y="1019"/>
                  </a:lnTo>
                  <a:lnTo>
                    <a:pt x="11" y="1019"/>
                  </a:lnTo>
                  <a:lnTo>
                    <a:pt x="0" y="972"/>
                  </a:lnTo>
                  <a:lnTo>
                    <a:pt x="0" y="902"/>
                  </a:lnTo>
                  <a:lnTo>
                    <a:pt x="0" y="820"/>
                  </a:lnTo>
                  <a:lnTo>
                    <a:pt x="0" y="738"/>
                  </a:lnTo>
                  <a:lnTo>
                    <a:pt x="11" y="656"/>
                  </a:lnTo>
                  <a:lnTo>
                    <a:pt x="35" y="563"/>
                  </a:lnTo>
                  <a:lnTo>
                    <a:pt x="59" y="481"/>
                  </a:lnTo>
                  <a:lnTo>
                    <a:pt x="82" y="410"/>
                  </a:lnTo>
                  <a:lnTo>
                    <a:pt x="117" y="386"/>
                  </a:lnTo>
                  <a:lnTo>
                    <a:pt x="141" y="375"/>
                  </a:lnTo>
                  <a:lnTo>
                    <a:pt x="176" y="351"/>
                  </a:lnTo>
                  <a:lnTo>
                    <a:pt x="199" y="340"/>
                  </a:lnTo>
                  <a:lnTo>
                    <a:pt x="223" y="316"/>
                  </a:lnTo>
                  <a:lnTo>
                    <a:pt x="258" y="293"/>
                  </a:lnTo>
                  <a:lnTo>
                    <a:pt x="281" y="269"/>
                  </a:lnTo>
                  <a:lnTo>
                    <a:pt x="316" y="246"/>
                  </a:lnTo>
                  <a:lnTo>
                    <a:pt x="340" y="223"/>
                  </a:lnTo>
                  <a:lnTo>
                    <a:pt x="375" y="211"/>
                  </a:lnTo>
                  <a:lnTo>
                    <a:pt x="398" y="187"/>
                  </a:lnTo>
                  <a:lnTo>
                    <a:pt x="433" y="163"/>
                  </a:lnTo>
                  <a:lnTo>
                    <a:pt x="457" y="141"/>
                  </a:lnTo>
                  <a:lnTo>
                    <a:pt x="493" y="117"/>
                  </a:lnTo>
                  <a:lnTo>
                    <a:pt x="515" y="94"/>
                  </a:lnTo>
                  <a:lnTo>
                    <a:pt x="539" y="70"/>
                  </a:lnTo>
                  <a:lnTo>
                    <a:pt x="563" y="70"/>
                  </a:lnTo>
                  <a:lnTo>
                    <a:pt x="586" y="59"/>
                  </a:lnTo>
                  <a:lnTo>
                    <a:pt x="610" y="59"/>
                  </a:lnTo>
                  <a:lnTo>
                    <a:pt x="633" y="47"/>
                  </a:lnTo>
                  <a:lnTo>
                    <a:pt x="668" y="47"/>
                  </a:lnTo>
                  <a:lnTo>
                    <a:pt x="692" y="35"/>
                  </a:lnTo>
                  <a:lnTo>
                    <a:pt x="714" y="35"/>
                  </a:lnTo>
                  <a:lnTo>
                    <a:pt x="750" y="23"/>
                  </a:lnTo>
                  <a:lnTo>
                    <a:pt x="774" y="23"/>
                  </a:lnTo>
                  <a:lnTo>
                    <a:pt x="809" y="12"/>
                  </a:lnTo>
                  <a:lnTo>
                    <a:pt x="832" y="12"/>
                  </a:lnTo>
                  <a:lnTo>
                    <a:pt x="855" y="12"/>
                  </a:lnTo>
                  <a:lnTo>
                    <a:pt x="879" y="12"/>
                  </a:lnTo>
                  <a:lnTo>
                    <a:pt x="902" y="0"/>
                  </a:lnTo>
                  <a:lnTo>
                    <a:pt x="926" y="0"/>
                  </a:lnTo>
                  <a:lnTo>
                    <a:pt x="949" y="0"/>
                  </a:lnTo>
                  <a:lnTo>
                    <a:pt x="949" y="23"/>
                  </a:lnTo>
                  <a:lnTo>
                    <a:pt x="961" y="35"/>
                  </a:lnTo>
                  <a:lnTo>
                    <a:pt x="961" y="47"/>
                  </a:lnTo>
                  <a:lnTo>
                    <a:pt x="961" y="59"/>
                  </a:lnTo>
                  <a:lnTo>
                    <a:pt x="961" y="83"/>
                  </a:lnTo>
                  <a:lnTo>
                    <a:pt x="949" y="94"/>
                  </a:lnTo>
                  <a:lnTo>
                    <a:pt x="926" y="117"/>
                  </a:lnTo>
                  <a:lnTo>
                    <a:pt x="915" y="141"/>
                  </a:lnTo>
                  <a:lnTo>
                    <a:pt x="937" y="152"/>
                  </a:lnTo>
                  <a:lnTo>
                    <a:pt x="973" y="152"/>
                  </a:lnTo>
                  <a:lnTo>
                    <a:pt x="1019" y="163"/>
                  </a:lnTo>
                  <a:lnTo>
                    <a:pt x="1055" y="176"/>
                  </a:lnTo>
                  <a:lnTo>
                    <a:pt x="1090" y="176"/>
                  </a:lnTo>
                  <a:lnTo>
                    <a:pt x="1136" y="176"/>
                  </a:lnTo>
                  <a:lnTo>
                    <a:pt x="1172" y="176"/>
                  </a:lnTo>
                  <a:lnTo>
                    <a:pt x="1218" y="176"/>
                  </a:lnTo>
                  <a:lnTo>
                    <a:pt x="1266" y="176"/>
                  </a:lnTo>
                  <a:lnTo>
                    <a:pt x="1300" y="176"/>
                  </a:lnTo>
                  <a:lnTo>
                    <a:pt x="1348" y="176"/>
                  </a:lnTo>
                  <a:lnTo>
                    <a:pt x="1383" y="176"/>
                  </a:lnTo>
                  <a:lnTo>
                    <a:pt x="1417" y="176"/>
                  </a:lnTo>
                  <a:lnTo>
                    <a:pt x="1465" y="176"/>
                  </a:lnTo>
                  <a:lnTo>
                    <a:pt x="1499" y="176"/>
                  </a:lnTo>
                  <a:lnTo>
                    <a:pt x="1535" y="176"/>
                  </a:lnTo>
                  <a:lnTo>
                    <a:pt x="1547" y="223"/>
                  </a:lnTo>
                  <a:lnTo>
                    <a:pt x="1547" y="258"/>
                  </a:lnTo>
                  <a:lnTo>
                    <a:pt x="1547" y="293"/>
                  </a:lnTo>
                  <a:lnTo>
                    <a:pt x="1523" y="316"/>
                  </a:lnTo>
                  <a:lnTo>
                    <a:pt x="1499" y="340"/>
                  </a:lnTo>
                  <a:lnTo>
                    <a:pt x="1477" y="351"/>
                  </a:lnTo>
                  <a:lnTo>
                    <a:pt x="1441" y="375"/>
                  </a:lnTo>
                  <a:lnTo>
                    <a:pt x="1406" y="386"/>
                  </a:lnTo>
                  <a:lnTo>
                    <a:pt x="1359" y="386"/>
                  </a:lnTo>
                  <a:lnTo>
                    <a:pt x="1324" y="399"/>
                  </a:lnTo>
                  <a:lnTo>
                    <a:pt x="1277" y="399"/>
                  </a:lnTo>
                  <a:lnTo>
                    <a:pt x="1231" y="410"/>
                  </a:lnTo>
                  <a:lnTo>
                    <a:pt x="1196" y="410"/>
                  </a:lnTo>
                  <a:lnTo>
                    <a:pt x="1160" y="410"/>
                  </a:lnTo>
                  <a:lnTo>
                    <a:pt x="1125" y="410"/>
                  </a:lnTo>
                  <a:lnTo>
                    <a:pt x="1090" y="410"/>
                  </a:lnTo>
                  <a:lnTo>
                    <a:pt x="1090" y="433"/>
                  </a:lnTo>
                  <a:lnTo>
                    <a:pt x="1090" y="457"/>
                  </a:lnTo>
                  <a:lnTo>
                    <a:pt x="1090" y="481"/>
                  </a:lnTo>
                  <a:lnTo>
                    <a:pt x="1078" y="504"/>
                  </a:lnTo>
                  <a:lnTo>
                    <a:pt x="1090" y="504"/>
                  </a:lnTo>
                  <a:lnTo>
                    <a:pt x="1090" y="516"/>
                  </a:lnTo>
                  <a:lnTo>
                    <a:pt x="1101" y="527"/>
                  </a:lnTo>
                  <a:lnTo>
                    <a:pt x="1114" y="539"/>
                  </a:lnTo>
                  <a:lnTo>
                    <a:pt x="1114" y="563"/>
                  </a:lnTo>
                  <a:lnTo>
                    <a:pt x="1125" y="574"/>
                  </a:lnTo>
                  <a:lnTo>
                    <a:pt x="1125" y="598"/>
                  </a:lnTo>
                  <a:lnTo>
                    <a:pt x="1125" y="609"/>
                  </a:lnTo>
                  <a:lnTo>
                    <a:pt x="1114" y="645"/>
                  </a:lnTo>
                  <a:lnTo>
                    <a:pt x="1090" y="680"/>
                  </a:lnTo>
                  <a:lnTo>
                    <a:pt x="1078" y="703"/>
                  </a:lnTo>
                  <a:lnTo>
                    <a:pt x="1055" y="726"/>
                  </a:lnTo>
                  <a:lnTo>
                    <a:pt x="1043" y="749"/>
                  </a:lnTo>
                  <a:lnTo>
                    <a:pt x="1019" y="773"/>
                  </a:lnTo>
                  <a:lnTo>
                    <a:pt x="996" y="785"/>
                  </a:lnTo>
                  <a:lnTo>
                    <a:pt x="973" y="797"/>
                  </a:lnTo>
                  <a:lnTo>
                    <a:pt x="973" y="808"/>
                  </a:lnTo>
                  <a:lnTo>
                    <a:pt x="961" y="820"/>
                  </a:lnTo>
                  <a:lnTo>
                    <a:pt x="961" y="832"/>
                  </a:lnTo>
                  <a:lnTo>
                    <a:pt x="949" y="844"/>
                  </a:lnTo>
                  <a:lnTo>
                    <a:pt x="937" y="844"/>
                  </a:lnTo>
                  <a:lnTo>
                    <a:pt x="926" y="855"/>
                  </a:lnTo>
                  <a:lnTo>
                    <a:pt x="915" y="866"/>
                  </a:lnTo>
                  <a:lnTo>
                    <a:pt x="902" y="879"/>
                  </a:lnTo>
                  <a:lnTo>
                    <a:pt x="902" y="902"/>
                  </a:lnTo>
                  <a:lnTo>
                    <a:pt x="891" y="914"/>
                  </a:lnTo>
                  <a:lnTo>
                    <a:pt x="891" y="937"/>
                  </a:lnTo>
                  <a:lnTo>
                    <a:pt x="891" y="949"/>
                  </a:lnTo>
                  <a:lnTo>
                    <a:pt x="879" y="961"/>
                  </a:lnTo>
                  <a:lnTo>
                    <a:pt x="879" y="972"/>
                  </a:lnTo>
                  <a:lnTo>
                    <a:pt x="867" y="985"/>
                  </a:lnTo>
                  <a:lnTo>
                    <a:pt x="855" y="996"/>
                  </a:lnTo>
                  <a:close/>
                </a:path>
              </a:pathLst>
            </a:custGeom>
            <a:solidFill>
              <a:srgbClr val="FFFFFF"/>
            </a:solidFill>
            <a:ln w="9525">
              <a:solidFill>
                <a:schemeClr val="bg2"/>
              </a:solidFill>
              <a:round/>
              <a:headEnd/>
              <a:tailEnd/>
            </a:ln>
          </p:spPr>
          <p:txBody>
            <a:bodyPr/>
            <a:lstStyle/>
            <a:p>
              <a:endParaRPr lang="en-US"/>
            </a:p>
          </p:txBody>
        </p:sp>
        <p:sp>
          <p:nvSpPr>
            <p:cNvPr id="31794" name="Freeform 248"/>
            <p:cNvSpPr>
              <a:spLocks/>
            </p:cNvSpPr>
            <p:nvPr/>
          </p:nvSpPr>
          <p:spPr bwMode="auto">
            <a:xfrm>
              <a:off x="1533" y="2612"/>
              <a:ext cx="135" cy="88"/>
            </a:xfrm>
            <a:custGeom>
              <a:avLst/>
              <a:gdLst>
                <a:gd name="T0" fmla="*/ 1 w 270"/>
                <a:gd name="T1" fmla="*/ 1 h 175"/>
                <a:gd name="T2" fmla="*/ 1 w 270"/>
                <a:gd name="T3" fmla="*/ 1 h 175"/>
                <a:gd name="T4" fmla="*/ 1 w 270"/>
                <a:gd name="T5" fmla="*/ 1 h 175"/>
                <a:gd name="T6" fmla="*/ 1 w 270"/>
                <a:gd name="T7" fmla="*/ 1 h 175"/>
                <a:gd name="T8" fmla="*/ 1 w 270"/>
                <a:gd name="T9" fmla="*/ 1 h 175"/>
                <a:gd name="T10" fmla="*/ 1 w 270"/>
                <a:gd name="T11" fmla="*/ 1 h 175"/>
                <a:gd name="T12" fmla="*/ 1 w 270"/>
                <a:gd name="T13" fmla="*/ 1 h 175"/>
                <a:gd name="T14" fmla="*/ 1 w 270"/>
                <a:gd name="T15" fmla="*/ 1 h 175"/>
                <a:gd name="T16" fmla="*/ 1 w 270"/>
                <a:gd name="T17" fmla="*/ 1 h 175"/>
                <a:gd name="T18" fmla="*/ 1 w 270"/>
                <a:gd name="T19" fmla="*/ 1 h 175"/>
                <a:gd name="T20" fmla="*/ 1 w 270"/>
                <a:gd name="T21" fmla="*/ 1 h 175"/>
                <a:gd name="T22" fmla="*/ 1 w 270"/>
                <a:gd name="T23" fmla="*/ 1 h 175"/>
                <a:gd name="T24" fmla="*/ 1 w 270"/>
                <a:gd name="T25" fmla="*/ 1 h 175"/>
                <a:gd name="T26" fmla="*/ 1 w 270"/>
                <a:gd name="T27" fmla="*/ 1 h 175"/>
                <a:gd name="T28" fmla="*/ 1 w 270"/>
                <a:gd name="T29" fmla="*/ 1 h 175"/>
                <a:gd name="T30" fmla="*/ 1 w 270"/>
                <a:gd name="T31" fmla="*/ 1 h 175"/>
                <a:gd name="T32" fmla="*/ 1 w 270"/>
                <a:gd name="T33" fmla="*/ 1 h 175"/>
                <a:gd name="T34" fmla="*/ 1 w 270"/>
                <a:gd name="T35" fmla="*/ 1 h 175"/>
                <a:gd name="T36" fmla="*/ 1 w 270"/>
                <a:gd name="T37" fmla="*/ 0 h 175"/>
                <a:gd name="T38" fmla="*/ 1 w 270"/>
                <a:gd name="T39" fmla="*/ 1 h 175"/>
                <a:gd name="T40" fmla="*/ 1 w 270"/>
                <a:gd name="T41" fmla="*/ 1 h 175"/>
                <a:gd name="T42" fmla="*/ 1 w 270"/>
                <a:gd name="T43" fmla="*/ 1 h 175"/>
                <a:gd name="T44" fmla="*/ 1 w 270"/>
                <a:gd name="T45" fmla="*/ 1 h 175"/>
                <a:gd name="T46" fmla="*/ 1 w 270"/>
                <a:gd name="T47" fmla="*/ 1 h 175"/>
                <a:gd name="T48" fmla="*/ 1 w 270"/>
                <a:gd name="T49" fmla="*/ 1 h 175"/>
                <a:gd name="T50" fmla="*/ 1 w 270"/>
                <a:gd name="T51" fmla="*/ 1 h 175"/>
                <a:gd name="T52" fmla="*/ 1 w 270"/>
                <a:gd name="T53" fmla="*/ 1 h 175"/>
                <a:gd name="T54" fmla="*/ 1 w 270"/>
                <a:gd name="T55" fmla="*/ 1 h 175"/>
                <a:gd name="T56" fmla="*/ 1 w 270"/>
                <a:gd name="T57" fmla="*/ 1 h 175"/>
                <a:gd name="T58" fmla="*/ 1 w 270"/>
                <a:gd name="T59" fmla="*/ 1 h 175"/>
                <a:gd name="T60" fmla="*/ 1 w 270"/>
                <a:gd name="T61" fmla="*/ 1 h 175"/>
                <a:gd name="T62" fmla="*/ 1 w 270"/>
                <a:gd name="T63" fmla="*/ 1 h 175"/>
                <a:gd name="T64" fmla="*/ 1 w 270"/>
                <a:gd name="T65" fmla="*/ 1 h 175"/>
                <a:gd name="T66" fmla="*/ 1 w 270"/>
                <a:gd name="T67" fmla="*/ 1 h 175"/>
                <a:gd name="T68" fmla="*/ 1 w 270"/>
                <a:gd name="T69" fmla="*/ 1 h 175"/>
                <a:gd name="T70" fmla="*/ 1 w 270"/>
                <a:gd name="T71" fmla="*/ 1 h 175"/>
                <a:gd name="T72" fmla="*/ 1 w 270"/>
                <a:gd name="T73" fmla="*/ 1 h 175"/>
                <a:gd name="T74" fmla="*/ 0 w 270"/>
                <a:gd name="T75" fmla="*/ 1 h 175"/>
                <a:gd name="T76" fmla="*/ 0 w 270"/>
                <a:gd name="T77" fmla="*/ 1 h 175"/>
                <a:gd name="T78" fmla="*/ 0 w 270"/>
                <a:gd name="T79" fmla="*/ 1 h 175"/>
                <a:gd name="T80" fmla="*/ 1 w 270"/>
                <a:gd name="T81" fmla="*/ 1 h 175"/>
                <a:gd name="T82" fmla="*/ 1 w 270"/>
                <a:gd name="T83" fmla="*/ 1 h 17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70"/>
                <a:gd name="T127" fmla="*/ 0 h 175"/>
                <a:gd name="T128" fmla="*/ 270 w 270"/>
                <a:gd name="T129" fmla="*/ 175 h 17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70" h="175">
                  <a:moveTo>
                    <a:pt x="13" y="175"/>
                  </a:moveTo>
                  <a:lnTo>
                    <a:pt x="13" y="175"/>
                  </a:lnTo>
                  <a:lnTo>
                    <a:pt x="36" y="175"/>
                  </a:lnTo>
                  <a:lnTo>
                    <a:pt x="59" y="164"/>
                  </a:lnTo>
                  <a:lnTo>
                    <a:pt x="71" y="164"/>
                  </a:lnTo>
                  <a:lnTo>
                    <a:pt x="95" y="152"/>
                  </a:lnTo>
                  <a:lnTo>
                    <a:pt x="117" y="152"/>
                  </a:lnTo>
                  <a:lnTo>
                    <a:pt x="130" y="140"/>
                  </a:lnTo>
                  <a:lnTo>
                    <a:pt x="153" y="129"/>
                  </a:lnTo>
                  <a:lnTo>
                    <a:pt x="165" y="117"/>
                  </a:lnTo>
                  <a:lnTo>
                    <a:pt x="177" y="106"/>
                  </a:lnTo>
                  <a:lnTo>
                    <a:pt x="199" y="93"/>
                  </a:lnTo>
                  <a:lnTo>
                    <a:pt x="212" y="82"/>
                  </a:lnTo>
                  <a:lnTo>
                    <a:pt x="223" y="71"/>
                  </a:lnTo>
                  <a:lnTo>
                    <a:pt x="235" y="58"/>
                  </a:lnTo>
                  <a:lnTo>
                    <a:pt x="247" y="47"/>
                  </a:lnTo>
                  <a:lnTo>
                    <a:pt x="258" y="23"/>
                  </a:lnTo>
                  <a:lnTo>
                    <a:pt x="270" y="11"/>
                  </a:lnTo>
                  <a:lnTo>
                    <a:pt x="258" y="0"/>
                  </a:lnTo>
                  <a:lnTo>
                    <a:pt x="247" y="11"/>
                  </a:lnTo>
                  <a:lnTo>
                    <a:pt x="235" y="23"/>
                  </a:lnTo>
                  <a:lnTo>
                    <a:pt x="223" y="47"/>
                  </a:lnTo>
                  <a:lnTo>
                    <a:pt x="212" y="58"/>
                  </a:lnTo>
                  <a:lnTo>
                    <a:pt x="188" y="71"/>
                  </a:lnTo>
                  <a:lnTo>
                    <a:pt x="177" y="82"/>
                  </a:lnTo>
                  <a:lnTo>
                    <a:pt x="165" y="93"/>
                  </a:lnTo>
                  <a:lnTo>
                    <a:pt x="153" y="93"/>
                  </a:lnTo>
                  <a:lnTo>
                    <a:pt x="141" y="106"/>
                  </a:lnTo>
                  <a:lnTo>
                    <a:pt x="117" y="117"/>
                  </a:lnTo>
                  <a:lnTo>
                    <a:pt x="106" y="129"/>
                  </a:lnTo>
                  <a:lnTo>
                    <a:pt x="83" y="129"/>
                  </a:lnTo>
                  <a:lnTo>
                    <a:pt x="71" y="140"/>
                  </a:lnTo>
                  <a:lnTo>
                    <a:pt x="48" y="140"/>
                  </a:lnTo>
                  <a:lnTo>
                    <a:pt x="36" y="152"/>
                  </a:lnTo>
                  <a:lnTo>
                    <a:pt x="13" y="152"/>
                  </a:lnTo>
                  <a:lnTo>
                    <a:pt x="0" y="164"/>
                  </a:lnTo>
                  <a:lnTo>
                    <a:pt x="0" y="175"/>
                  </a:lnTo>
                  <a:lnTo>
                    <a:pt x="13" y="17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95" name="Freeform 249"/>
            <p:cNvSpPr>
              <a:spLocks/>
            </p:cNvSpPr>
            <p:nvPr/>
          </p:nvSpPr>
          <p:spPr bwMode="auto">
            <a:xfrm>
              <a:off x="1434" y="2653"/>
              <a:ext cx="105" cy="53"/>
            </a:xfrm>
            <a:custGeom>
              <a:avLst/>
              <a:gdLst>
                <a:gd name="T0" fmla="*/ 0 w 212"/>
                <a:gd name="T1" fmla="*/ 1 h 106"/>
                <a:gd name="T2" fmla="*/ 0 w 212"/>
                <a:gd name="T3" fmla="*/ 1 h 106"/>
                <a:gd name="T4" fmla="*/ 0 w 212"/>
                <a:gd name="T5" fmla="*/ 1 h 106"/>
                <a:gd name="T6" fmla="*/ 0 w 212"/>
                <a:gd name="T7" fmla="*/ 1 h 106"/>
                <a:gd name="T8" fmla="*/ 0 w 212"/>
                <a:gd name="T9" fmla="*/ 1 h 106"/>
                <a:gd name="T10" fmla="*/ 0 w 212"/>
                <a:gd name="T11" fmla="*/ 1 h 106"/>
                <a:gd name="T12" fmla="*/ 0 w 212"/>
                <a:gd name="T13" fmla="*/ 1 h 106"/>
                <a:gd name="T14" fmla="*/ 0 w 212"/>
                <a:gd name="T15" fmla="*/ 1 h 106"/>
                <a:gd name="T16" fmla="*/ 0 w 212"/>
                <a:gd name="T17" fmla="*/ 1 h 106"/>
                <a:gd name="T18" fmla="*/ 0 w 212"/>
                <a:gd name="T19" fmla="*/ 1 h 106"/>
                <a:gd name="T20" fmla="*/ 0 w 212"/>
                <a:gd name="T21" fmla="*/ 1 h 106"/>
                <a:gd name="T22" fmla="*/ 0 w 212"/>
                <a:gd name="T23" fmla="*/ 1 h 106"/>
                <a:gd name="T24" fmla="*/ 0 w 212"/>
                <a:gd name="T25" fmla="*/ 1 h 106"/>
                <a:gd name="T26" fmla="*/ 0 w 212"/>
                <a:gd name="T27" fmla="*/ 1 h 106"/>
                <a:gd name="T28" fmla="*/ 0 w 212"/>
                <a:gd name="T29" fmla="*/ 1 h 106"/>
                <a:gd name="T30" fmla="*/ 0 w 212"/>
                <a:gd name="T31" fmla="*/ 1 h 106"/>
                <a:gd name="T32" fmla="*/ 0 w 212"/>
                <a:gd name="T33" fmla="*/ 1 h 106"/>
                <a:gd name="T34" fmla="*/ 0 w 212"/>
                <a:gd name="T35" fmla="*/ 1 h 106"/>
                <a:gd name="T36" fmla="*/ 0 w 212"/>
                <a:gd name="T37" fmla="*/ 0 h 106"/>
                <a:gd name="T38" fmla="*/ 0 w 212"/>
                <a:gd name="T39" fmla="*/ 0 h 106"/>
                <a:gd name="T40" fmla="*/ 0 w 212"/>
                <a:gd name="T41" fmla="*/ 0 h 106"/>
                <a:gd name="T42" fmla="*/ 0 w 212"/>
                <a:gd name="T43" fmla="*/ 0 h 106"/>
                <a:gd name="T44" fmla="*/ 0 w 212"/>
                <a:gd name="T45" fmla="*/ 0 h 106"/>
                <a:gd name="T46" fmla="*/ 0 w 212"/>
                <a:gd name="T47" fmla="*/ 1 h 106"/>
                <a:gd name="T48" fmla="*/ 0 w 212"/>
                <a:gd name="T49" fmla="*/ 1 h 106"/>
                <a:gd name="T50" fmla="*/ 0 w 212"/>
                <a:gd name="T51" fmla="*/ 1 h 1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12"/>
                <a:gd name="T79" fmla="*/ 0 h 106"/>
                <a:gd name="T80" fmla="*/ 212 w 212"/>
                <a:gd name="T81" fmla="*/ 106 h 1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12" h="106">
                  <a:moveTo>
                    <a:pt x="13" y="24"/>
                  </a:moveTo>
                  <a:lnTo>
                    <a:pt x="0" y="11"/>
                  </a:lnTo>
                  <a:lnTo>
                    <a:pt x="24" y="35"/>
                  </a:lnTo>
                  <a:lnTo>
                    <a:pt x="35" y="58"/>
                  </a:lnTo>
                  <a:lnTo>
                    <a:pt x="71" y="70"/>
                  </a:lnTo>
                  <a:lnTo>
                    <a:pt x="95" y="82"/>
                  </a:lnTo>
                  <a:lnTo>
                    <a:pt x="117" y="93"/>
                  </a:lnTo>
                  <a:lnTo>
                    <a:pt x="153" y="106"/>
                  </a:lnTo>
                  <a:lnTo>
                    <a:pt x="188" y="106"/>
                  </a:lnTo>
                  <a:lnTo>
                    <a:pt x="212" y="93"/>
                  </a:lnTo>
                  <a:lnTo>
                    <a:pt x="212" y="70"/>
                  </a:lnTo>
                  <a:lnTo>
                    <a:pt x="188" y="82"/>
                  </a:lnTo>
                  <a:lnTo>
                    <a:pt x="153" y="70"/>
                  </a:lnTo>
                  <a:lnTo>
                    <a:pt x="130" y="70"/>
                  </a:lnTo>
                  <a:lnTo>
                    <a:pt x="106" y="58"/>
                  </a:lnTo>
                  <a:lnTo>
                    <a:pt x="82" y="47"/>
                  </a:lnTo>
                  <a:lnTo>
                    <a:pt x="59" y="35"/>
                  </a:lnTo>
                  <a:lnTo>
                    <a:pt x="35" y="24"/>
                  </a:lnTo>
                  <a:lnTo>
                    <a:pt x="24" y="0"/>
                  </a:lnTo>
                  <a:lnTo>
                    <a:pt x="13" y="0"/>
                  </a:lnTo>
                  <a:lnTo>
                    <a:pt x="24" y="0"/>
                  </a:lnTo>
                  <a:lnTo>
                    <a:pt x="13" y="0"/>
                  </a:lnTo>
                  <a:lnTo>
                    <a:pt x="0" y="0"/>
                  </a:lnTo>
                  <a:lnTo>
                    <a:pt x="0" y="11"/>
                  </a:lnTo>
                  <a:lnTo>
                    <a:pt x="13"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96" name="Freeform 250"/>
            <p:cNvSpPr>
              <a:spLocks/>
            </p:cNvSpPr>
            <p:nvPr/>
          </p:nvSpPr>
          <p:spPr bwMode="auto">
            <a:xfrm>
              <a:off x="1352" y="2653"/>
              <a:ext cx="88" cy="17"/>
            </a:xfrm>
            <a:custGeom>
              <a:avLst/>
              <a:gdLst>
                <a:gd name="T0" fmla="*/ 0 w 177"/>
                <a:gd name="T1" fmla="*/ 0 h 35"/>
                <a:gd name="T2" fmla="*/ 0 w 177"/>
                <a:gd name="T3" fmla="*/ 0 h 35"/>
                <a:gd name="T4" fmla="*/ 0 w 177"/>
                <a:gd name="T5" fmla="*/ 0 h 35"/>
                <a:gd name="T6" fmla="*/ 0 w 177"/>
                <a:gd name="T7" fmla="*/ 0 h 35"/>
                <a:gd name="T8" fmla="*/ 0 w 177"/>
                <a:gd name="T9" fmla="*/ 0 h 35"/>
                <a:gd name="T10" fmla="*/ 0 w 177"/>
                <a:gd name="T11" fmla="*/ 0 h 35"/>
                <a:gd name="T12" fmla="*/ 0 w 177"/>
                <a:gd name="T13" fmla="*/ 0 h 35"/>
                <a:gd name="T14" fmla="*/ 0 w 177"/>
                <a:gd name="T15" fmla="*/ 0 h 35"/>
                <a:gd name="T16" fmla="*/ 0 w 177"/>
                <a:gd name="T17" fmla="*/ 0 h 35"/>
                <a:gd name="T18" fmla="*/ 0 w 177"/>
                <a:gd name="T19" fmla="*/ 0 h 35"/>
                <a:gd name="T20" fmla="*/ 0 w 177"/>
                <a:gd name="T21" fmla="*/ 0 h 35"/>
                <a:gd name="T22" fmla="*/ 0 w 177"/>
                <a:gd name="T23" fmla="*/ 0 h 35"/>
                <a:gd name="T24" fmla="*/ 0 w 177"/>
                <a:gd name="T25" fmla="*/ 0 h 35"/>
                <a:gd name="T26" fmla="*/ 0 w 177"/>
                <a:gd name="T27" fmla="*/ 0 h 35"/>
                <a:gd name="T28" fmla="*/ 0 w 177"/>
                <a:gd name="T29" fmla="*/ 0 h 35"/>
                <a:gd name="T30" fmla="*/ 0 w 177"/>
                <a:gd name="T31" fmla="*/ 0 h 35"/>
                <a:gd name="T32" fmla="*/ 0 w 177"/>
                <a:gd name="T33" fmla="*/ 0 h 35"/>
                <a:gd name="T34" fmla="*/ 0 w 177"/>
                <a:gd name="T35" fmla="*/ 0 h 35"/>
                <a:gd name="T36" fmla="*/ 0 w 177"/>
                <a:gd name="T37" fmla="*/ 0 h 35"/>
                <a:gd name="T38" fmla="*/ 0 w 177"/>
                <a:gd name="T39" fmla="*/ 0 h 35"/>
                <a:gd name="T40" fmla="*/ 0 w 177"/>
                <a:gd name="T41" fmla="*/ 0 h 35"/>
                <a:gd name="T42" fmla="*/ 0 w 177"/>
                <a:gd name="T43" fmla="*/ 0 h 35"/>
                <a:gd name="T44" fmla="*/ 0 w 177"/>
                <a:gd name="T45" fmla="*/ 0 h 35"/>
                <a:gd name="T46" fmla="*/ 0 w 177"/>
                <a:gd name="T47" fmla="*/ 0 h 35"/>
                <a:gd name="T48" fmla="*/ 0 w 177"/>
                <a:gd name="T49" fmla="*/ 0 h 35"/>
                <a:gd name="T50" fmla="*/ 0 w 177"/>
                <a:gd name="T51" fmla="*/ 0 h 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7"/>
                <a:gd name="T79" fmla="*/ 0 h 35"/>
                <a:gd name="T80" fmla="*/ 177 w 177"/>
                <a:gd name="T81" fmla="*/ 35 h 3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7" h="35">
                  <a:moveTo>
                    <a:pt x="12" y="35"/>
                  </a:moveTo>
                  <a:lnTo>
                    <a:pt x="12" y="35"/>
                  </a:lnTo>
                  <a:lnTo>
                    <a:pt x="36" y="35"/>
                  </a:lnTo>
                  <a:lnTo>
                    <a:pt x="59" y="35"/>
                  </a:lnTo>
                  <a:lnTo>
                    <a:pt x="71" y="35"/>
                  </a:lnTo>
                  <a:lnTo>
                    <a:pt x="95" y="35"/>
                  </a:lnTo>
                  <a:lnTo>
                    <a:pt x="118" y="24"/>
                  </a:lnTo>
                  <a:lnTo>
                    <a:pt x="141" y="24"/>
                  </a:lnTo>
                  <a:lnTo>
                    <a:pt x="153" y="24"/>
                  </a:lnTo>
                  <a:lnTo>
                    <a:pt x="177" y="24"/>
                  </a:lnTo>
                  <a:lnTo>
                    <a:pt x="177" y="0"/>
                  </a:lnTo>
                  <a:lnTo>
                    <a:pt x="153" y="0"/>
                  </a:lnTo>
                  <a:lnTo>
                    <a:pt x="129" y="0"/>
                  </a:lnTo>
                  <a:lnTo>
                    <a:pt x="118" y="0"/>
                  </a:lnTo>
                  <a:lnTo>
                    <a:pt x="95" y="11"/>
                  </a:lnTo>
                  <a:lnTo>
                    <a:pt x="71" y="11"/>
                  </a:lnTo>
                  <a:lnTo>
                    <a:pt x="59" y="11"/>
                  </a:lnTo>
                  <a:lnTo>
                    <a:pt x="36" y="11"/>
                  </a:lnTo>
                  <a:lnTo>
                    <a:pt x="12" y="11"/>
                  </a:lnTo>
                  <a:lnTo>
                    <a:pt x="0" y="11"/>
                  </a:lnTo>
                  <a:lnTo>
                    <a:pt x="0" y="24"/>
                  </a:lnTo>
                  <a:lnTo>
                    <a:pt x="0" y="35"/>
                  </a:lnTo>
                  <a:lnTo>
                    <a:pt x="12"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97" name="Freeform 251"/>
            <p:cNvSpPr>
              <a:spLocks/>
            </p:cNvSpPr>
            <p:nvPr/>
          </p:nvSpPr>
          <p:spPr bwMode="auto">
            <a:xfrm>
              <a:off x="1235" y="2618"/>
              <a:ext cx="123" cy="52"/>
            </a:xfrm>
            <a:custGeom>
              <a:avLst/>
              <a:gdLst>
                <a:gd name="T0" fmla="*/ 0 w 246"/>
                <a:gd name="T1" fmla="*/ 0 h 106"/>
                <a:gd name="T2" fmla="*/ 1 w 246"/>
                <a:gd name="T3" fmla="*/ 0 h 106"/>
                <a:gd name="T4" fmla="*/ 1 w 246"/>
                <a:gd name="T5" fmla="*/ 0 h 106"/>
                <a:gd name="T6" fmla="*/ 1 w 246"/>
                <a:gd name="T7" fmla="*/ 0 h 106"/>
                <a:gd name="T8" fmla="*/ 1 w 246"/>
                <a:gd name="T9" fmla="*/ 0 h 106"/>
                <a:gd name="T10" fmla="*/ 1 w 246"/>
                <a:gd name="T11" fmla="*/ 0 h 106"/>
                <a:gd name="T12" fmla="*/ 1 w 246"/>
                <a:gd name="T13" fmla="*/ 0 h 106"/>
                <a:gd name="T14" fmla="*/ 1 w 246"/>
                <a:gd name="T15" fmla="*/ 0 h 106"/>
                <a:gd name="T16" fmla="*/ 1 w 246"/>
                <a:gd name="T17" fmla="*/ 0 h 106"/>
                <a:gd name="T18" fmla="*/ 1 w 246"/>
                <a:gd name="T19" fmla="*/ 0 h 106"/>
                <a:gd name="T20" fmla="*/ 1 w 246"/>
                <a:gd name="T21" fmla="*/ 0 h 106"/>
                <a:gd name="T22" fmla="*/ 1 w 246"/>
                <a:gd name="T23" fmla="*/ 0 h 106"/>
                <a:gd name="T24" fmla="*/ 1 w 246"/>
                <a:gd name="T25" fmla="*/ 0 h 106"/>
                <a:gd name="T26" fmla="*/ 1 w 246"/>
                <a:gd name="T27" fmla="*/ 0 h 106"/>
                <a:gd name="T28" fmla="*/ 1 w 246"/>
                <a:gd name="T29" fmla="*/ 0 h 106"/>
                <a:gd name="T30" fmla="*/ 1 w 246"/>
                <a:gd name="T31" fmla="*/ 0 h 106"/>
                <a:gd name="T32" fmla="*/ 1 w 246"/>
                <a:gd name="T33" fmla="*/ 0 h 106"/>
                <a:gd name="T34" fmla="*/ 1 w 246"/>
                <a:gd name="T35" fmla="*/ 0 h 106"/>
                <a:gd name="T36" fmla="*/ 1 w 246"/>
                <a:gd name="T37" fmla="*/ 0 h 106"/>
                <a:gd name="T38" fmla="*/ 1 w 246"/>
                <a:gd name="T39" fmla="*/ 0 h 106"/>
                <a:gd name="T40" fmla="*/ 1 w 246"/>
                <a:gd name="T41" fmla="*/ 0 h 106"/>
                <a:gd name="T42" fmla="*/ 1 w 246"/>
                <a:gd name="T43" fmla="*/ 0 h 106"/>
                <a:gd name="T44" fmla="*/ 1 w 246"/>
                <a:gd name="T45" fmla="*/ 0 h 106"/>
                <a:gd name="T46" fmla="*/ 1 w 246"/>
                <a:gd name="T47" fmla="*/ 0 h 106"/>
                <a:gd name="T48" fmla="*/ 1 w 246"/>
                <a:gd name="T49" fmla="*/ 0 h 106"/>
                <a:gd name="T50" fmla="*/ 1 w 246"/>
                <a:gd name="T51" fmla="*/ 0 h 106"/>
                <a:gd name="T52" fmla="*/ 1 w 246"/>
                <a:gd name="T53" fmla="*/ 0 h 106"/>
                <a:gd name="T54" fmla="*/ 1 w 246"/>
                <a:gd name="T55" fmla="*/ 0 h 106"/>
                <a:gd name="T56" fmla="*/ 1 w 246"/>
                <a:gd name="T57" fmla="*/ 0 h 106"/>
                <a:gd name="T58" fmla="*/ 1 w 246"/>
                <a:gd name="T59" fmla="*/ 0 h 106"/>
                <a:gd name="T60" fmla="*/ 1 w 246"/>
                <a:gd name="T61" fmla="*/ 0 h 106"/>
                <a:gd name="T62" fmla="*/ 1 w 246"/>
                <a:gd name="T63" fmla="*/ 0 h 106"/>
                <a:gd name="T64" fmla="*/ 1 w 246"/>
                <a:gd name="T65" fmla="*/ 0 h 106"/>
                <a:gd name="T66" fmla="*/ 1 w 246"/>
                <a:gd name="T67" fmla="*/ 0 h 106"/>
                <a:gd name="T68" fmla="*/ 1 w 246"/>
                <a:gd name="T69" fmla="*/ 0 h 106"/>
                <a:gd name="T70" fmla="*/ 1 w 246"/>
                <a:gd name="T71" fmla="*/ 0 h 106"/>
                <a:gd name="T72" fmla="*/ 1 w 246"/>
                <a:gd name="T73" fmla="*/ 0 h 106"/>
                <a:gd name="T74" fmla="*/ 0 w 246"/>
                <a:gd name="T75" fmla="*/ 0 h 106"/>
                <a:gd name="T76" fmla="*/ 0 w 246"/>
                <a:gd name="T77" fmla="*/ 0 h 106"/>
                <a:gd name="T78" fmla="*/ 0 w 246"/>
                <a:gd name="T79" fmla="*/ 0 h 106"/>
                <a:gd name="T80" fmla="*/ 1 w 246"/>
                <a:gd name="T81" fmla="*/ 0 h 106"/>
                <a:gd name="T82" fmla="*/ 0 w 246"/>
                <a:gd name="T83" fmla="*/ 0 h 10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46"/>
                <a:gd name="T127" fmla="*/ 0 h 106"/>
                <a:gd name="T128" fmla="*/ 246 w 246"/>
                <a:gd name="T129" fmla="*/ 106 h 10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46" h="106">
                  <a:moveTo>
                    <a:pt x="0" y="12"/>
                  </a:moveTo>
                  <a:lnTo>
                    <a:pt x="11" y="24"/>
                  </a:lnTo>
                  <a:lnTo>
                    <a:pt x="24" y="24"/>
                  </a:lnTo>
                  <a:lnTo>
                    <a:pt x="47" y="24"/>
                  </a:lnTo>
                  <a:lnTo>
                    <a:pt x="59" y="24"/>
                  </a:lnTo>
                  <a:lnTo>
                    <a:pt x="71" y="36"/>
                  </a:lnTo>
                  <a:lnTo>
                    <a:pt x="82" y="36"/>
                  </a:lnTo>
                  <a:lnTo>
                    <a:pt x="93" y="47"/>
                  </a:lnTo>
                  <a:lnTo>
                    <a:pt x="106" y="47"/>
                  </a:lnTo>
                  <a:lnTo>
                    <a:pt x="117" y="60"/>
                  </a:lnTo>
                  <a:lnTo>
                    <a:pt x="129" y="71"/>
                  </a:lnTo>
                  <a:lnTo>
                    <a:pt x="141" y="82"/>
                  </a:lnTo>
                  <a:lnTo>
                    <a:pt x="152" y="82"/>
                  </a:lnTo>
                  <a:lnTo>
                    <a:pt x="176" y="95"/>
                  </a:lnTo>
                  <a:lnTo>
                    <a:pt x="188" y="95"/>
                  </a:lnTo>
                  <a:lnTo>
                    <a:pt x="199" y="106"/>
                  </a:lnTo>
                  <a:lnTo>
                    <a:pt x="223" y="106"/>
                  </a:lnTo>
                  <a:lnTo>
                    <a:pt x="246" y="106"/>
                  </a:lnTo>
                  <a:lnTo>
                    <a:pt x="246" y="82"/>
                  </a:lnTo>
                  <a:lnTo>
                    <a:pt x="223" y="82"/>
                  </a:lnTo>
                  <a:lnTo>
                    <a:pt x="212" y="82"/>
                  </a:lnTo>
                  <a:lnTo>
                    <a:pt x="188" y="82"/>
                  </a:lnTo>
                  <a:lnTo>
                    <a:pt x="176" y="71"/>
                  </a:lnTo>
                  <a:lnTo>
                    <a:pt x="164" y="60"/>
                  </a:lnTo>
                  <a:lnTo>
                    <a:pt x="152" y="60"/>
                  </a:lnTo>
                  <a:lnTo>
                    <a:pt x="141" y="47"/>
                  </a:lnTo>
                  <a:lnTo>
                    <a:pt x="129" y="36"/>
                  </a:lnTo>
                  <a:lnTo>
                    <a:pt x="117" y="36"/>
                  </a:lnTo>
                  <a:lnTo>
                    <a:pt x="106" y="24"/>
                  </a:lnTo>
                  <a:lnTo>
                    <a:pt x="93" y="12"/>
                  </a:lnTo>
                  <a:lnTo>
                    <a:pt x="82" y="12"/>
                  </a:lnTo>
                  <a:lnTo>
                    <a:pt x="59" y="0"/>
                  </a:lnTo>
                  <a:lnTo>
                    <a:pt x="47" y="0"/>
                  </a:lnTo>
                  <a:lnTo>
                    <a:pt x="24" y="0"/>
                  </a:lnTo>
                  <a:lnTo>
                    <a:pt x="11" y="0"/>
                  </a:lnTo>
                  <a:lnTo>
                    <a:pt x="24" y="12"/>
                  </a:lnTo>
                  <a:lnTo>
                    <a:pt x="11" y="0"/>
                  </a:lnTo>
                  <a:lnTo>
                    <a:pt x="0" y="0"/>
                  </a:lnTo>
                  <a:lnTo>
                    <a:pt x="0" y="12"/>
                  </a:lnTo>
                  <a:lnTo>
                    <a:pt x="0" y="24"/>
                  </a:lnTo>
                  <a:lnTo>
                    <a:pt x="11" y="24"/>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98" name="Freeform 252"/>
            <p:cNvSpPr>
              <a:spLocks/>
            </p:cNvSpPr>
            <p:nvPr/>
          </p:nvSpPr>
          <p:spPr bwMode="auto">
            <a:xfrm>
              <a:off x="1229" y="2313"/>
              <a:ext cx="52" cy="311"/>
            </a:xfrm>
            <a:custGeom>
              <a:avLst/>
              <a:gdLst>
                <a:gd name="T0" fmla="*/ 1 w 104"/>
                <a:gd name="T1" fmla="*/ 0 h 620"/>
                <a:gd name="T2" fmla="*/ 1 w 104"/>
                <a:gd name="T3" fmla="*/ 0 h 620"/>
                <a:gd name="T4" fmla="*/ 1 w 104"/>
                <a:gd name="T5" fmla="*/ 1 h 620"/>
                <a:gd name="T6" fmla="*/ 1 w 104"/>
                <a:gd name="T7" fmla="*/ 1 h 620"/>
                <a:gd name="T8" fmla="*/ 1 w 104"/>
                <a:gd name="T9" fmla="*/ 1 h 620"/>
                <a:gd name="T10" fmla="*/ 0 w 104"/>
                <a:gd name="T11" fmla="*/ 1 h 620"/>
                <a:gd name="T12" fmla="*/ 0 w 104"/>
                <a:gd name="T13" fmla="*/ 1 h 620"/>
                <a:gd name="T14" fmla="*/ 0 w 104"/>
                <a:gd name="T15" fmla="*/ 1 h 620"/>
                <a:gd name="T16" fmla="*/ 0 w 104"/>
                <a:gd name="T17" fmla="*/ 1 h 620"/>
                <a:gd name="T18" fmla="*/ 1 w 104"/>
                <a:gd name="T19" fmla="*/ 1 h 620"/>
                <a:gd name="T20" fmla="*/ 1 w 104"/>
                <a:gd name="T21" fmla="*/ 1 h 620"/>
                <a:gd name="T22" fmla="*/ 1 w 104"/>
                <a:gd name="T23" fmla="*/ 1 h 620"/>
                <a:gd name="T24" fmla="*/ 1 w 104"/>
                <a:gd name="T25" fmla="*/ 1 h 620"/>
                <a:gd name="T26" fmla="*/ 1 w 104"/>
                <a:gd name="T27" fmla="*/ 1 h 620"/>
                <a:gd name="T28" fmla="*/ 1 w 104"/>
                <a:gd name="T29" fmla="*/ 1 h 620"/>
                <a:gd name="T30" fmla="*/ 1 w 104"/>
                <a:gd name="T31" fmla="*/ 1 h 620"/>
                <a:gd name="T32" fmla="*/ 1 w 104"/>
                <a:gd name="T33" fmla="*/ 1 h 620"/>
                <a:gd name="T34" fmla="*/ 1 w 104"/>
                <a:gd name="T35" fmla="*/ 1 h 620"/>
                <a:gd name="T36" fmla="*/ 1 w 104"/>
                <a:gd name="T37" fmla="*/ 1 h 620"/>
                <a:gd name="T38" fmla="*/ 1 w 104"/>
                <a:gd name="T39" fmla="*/ 1 h 620"/>
                <a:gd name="T40" fmla="*/ 1 w 104"/>
                <a:gd name="T41" fmla="*/ 1 h 620"/>
                <a:gd name="T42" fmla="*/ 1 w 104"/>
                <a:gd name="T43" fmla="*/ 0 h 620"/>
                <a:gd name="T44" fmla="*/ 1 w 104"/>
                <a:gd name="T45" fmla="*/ 0 h 620"/>
                <a:gd name="T46" fmla="*/ 1 w 104"/>
                <a:gd name="T47" fmla="*/ 0 h 620"/>
                <a:gd name="T48" fmla="*/ 1 w 104"/>
                <a:gd name="T49" fmla="*/ 0 h 620"/>
                <a:gd name="T50" fmla="*/ 1 w 104"/>
                <a:gd name="T51" fmla="*/ 0 h 6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4"/>
                <a:gd name="T79" fmla="*/ 0 h 620"/>
                <a:gd name="T80" fmla="*/ 104 w 104"/>
                <a:gd name="T81" fmla="*/ 620 h 62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4" h="620">
                  <a:moveTo>
                    <a:pt x="93" y="0"/>
                  </a:moveTo>
                  <a:lnTo>
                    <a:pt x="82" y="0"/>
                  </a:lnTo>
                  <a:lnTo>
                    <a:pt x="58" y="82"/>
                  </a:lnTo>
                  <a:lnTo>
                    <a:pt x="35" y="164"/>
                  </a:lnTo>
                  <a:lnTo>
                    <a:pt x="11" y="257"/>
                  </a:lnTo>
                  <a:lnTo>
                    <a:pt x="0" y="339"/>
                  </a:lnTo>
                  <a:lnTo>
                    <a:pt x="0" y="421"/>
                  </a:lnTo>
                  <a:lnTo>
                    <a:pt x="0" y="503"/>
                  </a:lnTo>
                  <a:lnTo>
                    <a:pt x="0" y="573"/>
                  </a:lnTo>
                  <a:lnTo>
                    <a:pt x="11" y="620"/>
                  </a:lnTo>
                  <a:lnTo>
                    <a:pt x="35" y="620"/>
                  </a:lnTo>
                  <a:lnTo>
                    <a:pt x="22" y="573"/>
                  </a:lnTo>
                  <a:lnTo>
                    <a:pt x="22" y="503"/>
                  </a:lnTo>
                  <a:lnTo>
                    <a:pt x="22" y="421"/>
                  </a:lnTo>
                  <a:lnTo>
                    <a:pt x="22" y="339"/>
                  </a:lnTo>
                  <a:lnTo>
                    <a:pt x="35" y="257"/>
                  </a:lnTo>
                  <a:lnTo>
                    <a:pt x="58" y="164"/>
                  </a:lnTo>
                  <a:lnTo>
                    <a:pt x="82" y="93"/>
                  </a:lnTo>
                  <a:lnTo>
                    <a:pt x="104" y="11"/>
                  </a:lnTo>
                  <a:lnTo>
                    <a:pt x="104" y="23"/>
                  </a:lnTo>
                  <a:lnTo>
                    <a:pt x="104" y="11"/>
                  </a:lnTo>
                  <a:lnTo>
                    <a:pt x="104" y="0"/>
                  </a:lnTo>
                  <a:lnTo>
                    <a:pt x="93" y="0"/>
                  </a:lnTo>
                  <a:lnTo>
                    <a:pt x="82" y="0"/>
                  </a:lnTo>
                  <a:lnTo>
                    <a:pt x="9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99" name="Freeform 253"/>
            <p:cNvSpPr>
              <a:spLocks/>
            </p:cNvSpPr>
            <p:nvPr/>
          </p:nvSpPr>
          <p:spPr bwMode="auto">
            <a:xfrm>
              <a:off x="1276" y="2143"/>
              <a:ext cx="234" cy="182"/>
            </a:xfrm>
            <a:custGeom>
              <a:avLst/>
              <a:gdLst>
                <a:gd name="T0" fmla="*/ 0 w 469"/>
                <a:gd name="T1" fmla="*/ 0 h 363"/>
                <a:gd name="T2" fmla="*/ 0 w 469"/>
                <a:gd name="T3" fmla="*/ 0 h 363"/>
                <a:gd name="T4" fmla="*/ 0 w 469"/>
                <a:gd name="T5" fmla="*/ 1 h 363"/>
                <a:gd name="T6" fmla="*/ 0 w 469"/>
                <a:gd name="T7" fmla="*/ 1 h 363"/>
                <a:gd name="T8" fmla="*/ 0 w 469"/>
                <a:gd name="T9" fmla="*/ 1 h 363"/>
                <a:gd name="T10" fmla="*/ 0 w 469"/>
                <a:gd name="T11" fmla="*/ 1 h 363"/>
                <a:gd name="T12" fmla="*/ 0 w 469"/>
                <a:gd name="T13" fmla="*/ 1 h 363"/>
                <a:gd name="T14" fmla="*/ 0 w 469"/>
                <a:gd name="T15" fmla="*/ 1 h 363"/>
                <a:gd name="T16" fmla="*/ 0 w 469"/>
                <a:gd name="T17" fmla="*/ 1 h 363"/>
                <a:gd name="T18" fmla="*/ 0 w 469"/>
                <a:gd name="T19" fmla="*/ 1 h 363"/>
                <a:gd name="T20" fmla="*/ 0 w 469"/>
                <a:gd name="T21" fmla="*/ 1 h 363"/>
                <a:gd name="T22" fmla="*/ 0 w 469"/>
                <a:gd name="T23" fmla="*/ 1 h 363"/>
                <a:gd name="T24" fmla="*/ 0 w 469"/>
                <a:gd name="T25" fmla="*/ 1 h 363"/>
                <a:gd name="T26" fmla="*/ 0 w 469"/>
                <a:gd name="T27" fmla="*/ 1 h 363"/>
                <a:gd name="T28" fmla="*/ 0 w 469"/>
                <a:gd name="T29" fmla="*/ 1 h 363"/>
                <a:gd name="T30" fmla="*/ 0 w 469"/>
                <a:gd name="T31" fmla="*/ 1 h 363"/>
                <a:gd name="T32" fmla="*/ 0 w 469"/>
                <a:gd name="T33" fmla="*/ 1 h 363"/>
                <a:gd name="T34" fmla="*/ 0 w 469"/>
                <a:gd name="T35" fmla="*/ 1 h 363"/>
                <a:gd name="T36" fmla="*/ 0 w 469"/>
                <a:gd name="T37" fmla="*/ 1 h 363"/>
                <a:gd name="T38" fmla="*/ 0 w 469"/>
                <a:gd name="T39" fmla="*/ 1 h 363"/>
                <a:gd name="T40" fmla="*/ 0 w 469"/>
                <a:gd name="T41" fmla="*/ 1 h 363"/>
                <a:gd name="T42" fmla="*/ 0 w 469"/>
                <a:gd name="T43" fmla="*/ 1 h 363"/>
                <a:gd name="T44" fmla="*/ 0 w 469"/>
                <a:gd name="T45" fmla="*/ 1 h 363"/>
                <a:gd name="T46" fmla="*/ 0 w 469"/>
                <a:gd name="T47" fmla="*/ 1 h 363"/>
                <a:gd name="T48" fmla="*/ 0 w 469"/>
                <a:gd name="T49" fmla="*/ 1 h 363"/>
                <a:gd name="T50" fmla="*/ 0 w 469"/>
                <a:gd name="T51" fmla="*/ 1 h 363"/>
                <a:gd name="T52" fmla="*/ 0 w 469"/>
                <a:gd name="T53" fmla="*/ 1 h 363"/>
                <a:gd name="T54" fmla="*/ 0 w 469"/>
                <a:gd name="T55" fmla="*/ 1 h 363"/>
                <a:gd name="T56" fmla="*/ 0 w 469"/>
                <a:gd name="T57" fmla="*/ 1 h 363"/>
                <a:gd name="T58" fmla="*/ 0 w 469"/>
                <a:gd name="T59" fmla="*/ 1 h 363"/>
                <a:gd name="T60" fmla="*/ 0 w 469"/>
                <a:gd name="T61" fmla="*/ 1 h 363"/>
                <a:gd name="T62" fmla="*/ 0 w 469"/>
                <a:gd name="T63" fmla="*/ 1 h 363"/>
                <a:gd name="T64" fmla="*/ 0 w 469"/>
                <a:gd name="T65" fmla="*/ 1 h 363"/>
                <a:gd name="T66" fmla="*/ 0 w 469"/>
                <a:gd name="T67" fmla="*/ 1 h 363"/>
                <a:gd name="T68" fmla="*/ 0 w 469"/>
                <a:gd name="T69" fmla="*/ 1 h 363"/>
                <a:gd name="T70" fmla="*/ 0 w 469"/>
                <a:gd name="T71" fmla="*/ 1 h 363"/>
                <a:gd name="T72" fmla="*/ 0 w 469"/>
                <a:gd name="T73" fmla="*/ 1 h 363"/>
                <a:gd name="T74" fmla="*/ 0 w 469"/>
                <a:gd name="T75" fmla="*/ 1 h 363"/>
                <a:gd name="T76" fmla="*/ 0 w 469"/>
                <a:gd name="T77" fmla="*/ 1 h 363"/>
                <a:gd name="T78" fmla="*/ 0 w 469"/>
                <a:gd name="T79" fmla="*/ 0 h 363"/>
                <a:gd name="T80" fmla="*/ 0 w 469"/>
                <a:gd name="T81" fmla="*/ 0 h 363"/>
                <a:gd name="T82" fmla="*/ 0 w 469"/>
                <a:gd name="T83" fmla="*/ 0 h 36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69"/>
                <a:gd name="T127" fmla="*/ 0 h 363"/>
                <a:gd name="T128" fmla="*/ 469 w 469"/>
                <a:gd name="T129" fmla="*/ 363 h 36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69" h="363">
                  <a:moveTo>
                    <a:pt x="457" y="0"/>
                  </a:moveTo>
                  <a:lnTo>
                    <a:pt x="457" y="0"/>
                  </a:lnTo>
                  <a:lnTo>
                    <a:pt x="422" y="24"/>
                  </a:lnTo>
                  <a:lnTo>
                    <a:pt x="398" y="46"/>
                  </a:lnTo>
                  <a:lnTo>
                    <a:pt x="375" y="70"/>
                  </a:lnTo>
                  <a:lnTo>
                    <a:pt x="340" y="93"/>
                  </a:lnTo>
                  <a:lnTo>
                    <a:pt x="316" y="117"/>
                  </a:lnTo>
                  <a:lnTo>
                    <a:pt x="281" y="140"/>
                  </a:lnTo>
                  <a:lnTo>
                    <a:pt x="258" y="164"/>
                  </a:lnTo>
                  <a:lnTo>
                    <a:pt x="223" y="187"/>
                  </a:lnTo>
                  <a:lnTo>
                    <a:pt x="199" y="210"/>
                  </a:lnTo>
                  <a:lnTo>
                    <a:pt x="164" y="223"/>
                  </a:lnTo>
                  <a:lnTo>
                    <a:pt x="141" y="245"/>
                  </a:lnTo>
                  <a:lnTo>
                    <a:pt x="106" y="269"/>
                  </a:lnTo>
                  <a:lnTo>
                    <a:pt x="82" y="281"/>
                  </a:lnTo>
                  <a:lnTo>
                    <a:pt x="59" y="305"/>
                  </a:lnTo>
                  <a:lnTo>
                    <a:pt x="24" y="316"/>
                  </a:lnTo>
                  <a:lnTo>
                    <a:pt x="0" y="340"/>
                  </a:lnTo>
                  <a:lnTo>
                    <a:pt x="11" y="363"/>
                  </a:lnTo>
                  <a:lnTo>
                    <a:pt x="35" y="340"/>
                  </a:lnTo>
                  <a:lnTo>
                    <a:pt x="70" y="327"/>
                  </a:lnTo>
                  <a:lnTo>
                    <a:pt x="94" y="305"/>
                  </a:lnTo>
                  <a:lnTo>
                    <a:pt x="130" y="292"/>
                  </a:lnTo>
                  <a:lnTo>
                    <a:pt x="152" y="269"/>
                  </a:lnTo>
                  <a:lnTo>
                    <a:pt x="188" y="245"/>
                  </a:lnTo>
                  <a:lnTo>
                    <a:pt x="211" y="223"/>
                  </a:lnTo>
                  <a:lnTo>
                    <a:pt x="247" y="199"/>
                  </a:lnTo>
                  <a:lnTo>
                    <a:pt x="270" y="175"/>
                  </a:lnTo>
                  <a:lnTo>
                    <a:pt x="293" y="152"/>
                  </a:lnTo>
                  <a:lnTo>
                    <a:pt x="329" y="128"/>
                  </a:lnTo>
                  <a:lnTo>
                    <a:pt x="351" y="104"/>
                  </a:lnTo>
                  <a:lnTo>
                    <a:pt x="387" y="82"/>
                  </a:lnTo>
                  <a:lnTo>
                    <a:pt x="411" y="70"/>
                  </a:lnTo>
                  <a:lnTo>
                    <a:pt x="446" y="46"/>
                  </a:lnTo>
                  <a:lnTo>
                    <a:pt x="469" y="24"/>
                  </a:lnTo>
                  <a:lnTo>
                    <a:pt x="469" y="11"/>
                  </a:lnTo>
                  <a:lnTo>
                    <a:pt x="469" y="0"/>
                  </a:lnTo>
                  <a:lnTo>
                    <a:pt x="457"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00" name="Freeform 254"/>
            <p:cNvSpPr>
              <a:spLocks/>
            </p:cNvSpPr>
            <p:nvPr/>
          </p:nvSpPr>
          <p:spPr bwMode="auto">
            <a:xfrm>
              <a:off x="1504" y="2108"/>
              <a:ext cx="211" cy="47"/>
            </a:xfrm>
            <a:custGeom>
              <a:avLst/>
              <a:gdLst>
                <a:gd name="T0" fmla="*/ 1 w 422"/>
                <a:gd name="T1" fmla="*/ 0 h 95"/>
                <a:gd name="T2" fmla="*/ 1 w 422"/>
                <a:gd name="T3" fmla="*/ 0 h 95"/>
                <a:gd name="T4" fmla="*/ 1 w 422"/>
                <a:gd name="T5" fmla="*/ 0 h 95"/>
                <a:gd name="T6" fmla="*/ 1 w 422"/>
                <a:gd name="T7" fmla="*/ 0 h 95"/>
                <a:gd name="T8" fmla="*/ 1 w 422"/>
                <a:gd name="T9" fmla="*/ 0 h 95"/>
                <a:gd name="T10" fmla="*/ 1 w 422"/>
                <a:gd name="T11" fmla="*/ 0 h 95"/>
                <a:gd name="T12" fmla="*/ 1 w 422"/>
                <a:gd name="T13" fmla="*/ 0 h 95"/>
                <a:gd name="T14" fmla="*/ 1 w 422"/>
                <a:gd name="T15" fmla="*/ 0 h 95"/>
                <a:gd name="T16" fmla="*/ 1 w 422"/>
                <a:gd name="T17" fmla="*/ 0 h 95"/>
                <a:gd name="T18" fmla="*/ 1 w 422"/>
                <a:gd name="T19" fmla="*/ 0 h 95"/>
                <a:gd name="T20" fmla="*/ 1 w 422"/>
                <a:gd name="T21" fmla="*/ 0 h 95"/>
                <a:gd name="T22" fmla="*/ 1 w 422"/>
                <a:gd name="T23" fmla="*/ 0 h 95"/>
                <a:gd name="T24" fmla="*/ 1 w 422"/>
                <a:gd name="T25" fmla="*/ 0 h 95"/>
                <a:gd name="T26" fmla="*/ 1 w 422"/>
                <a:gd name="T27" fmla="*/ 0 h 95"/>
                <a:gd name="T28" fmla="*/ 1 w 422"/>
                <a:gd name="T29" fmla="*/ 0 h 95"/>
                <a:gd name="T30" fmla="*/ 1 w 422"/>
                <a:gd name="T31" fmla="*/ 0 h 95"/>
                <a:gd name="T32" fmla="*/ 1 w 422"/>
                <a:gd name="T33" fmla="*/ 0 h 95"/>
                <a:gd name="T34" fmla="*/ 0 w 422"/>
                <a:gd name="T35" fmla="*/ 0 h 95"/>
                <a:gd name="T36" fmla="*/ 1 w 422"/>
                <a:gd name="T37" fmla="*/ 0 h 95"/>
                <a:gd name="T38" fmla="*/ 1 w 422"/>
                <a:gd name="T39" fmla="*/ 0 h 95"/>
                <a:gd name="T40" fmla="*/ 1 w 422"/>
                <a:gd name="T41" fmla="*/ 0 h 95"/>
                <a:gd name="T42" fmla="*/ 1 w 422"/>
                <a:gd name="T43" fmla="*/ 0 h 95"/>
                <a:gd name="T44" fmla="*/ 1 w 422"/>
                <a:gd name="T45" fmla="*/ 0 h 95"/>
                <a:gd name="T46" fmla="*/ 1 w 422"/>
                <a:gd name="T47" fmla="*/ 0 h 95"/>
                <a:gd name="T48" fmla="*/ 1 w 422"/>
                <a:gd name="T49" fmla="*/ 0 h 95"/>
                <a:gd name="T50" fmla="*/ 1 w 422"/>
                <a:gd name="T51" fmla="*/ 0 h 95"/>
                <a:gd name="T52" fmla="*/ 1 w 422"/>
                <a:gd name="T53" fmla="*/ 0 h 95"/>
                <a:gd name="T54" fmla="*/ 1 w 422"/>
                <a:gd name="T55" fmla="*/ 0 h 95"/>
                <a:gd name="T56" fmla="*/ 1 w 422"/>
                <a:gd name="T57" fmla="*/ 0 h 95"/>
                <a:gd name="T58" fmla="*/ 1 w 422"/>
                <a:gd name="T59" fmla="*/ 0 h 95"/>
                <a:gd name="T60" fmla="*/ 1 w 422"/>
                <a:gd name="T61" fmla="*/ 0 h 95"/>
                <a:gd name="T62" fmla="*/ 1 w 422"/>
                <a:gd name="T63" fmla="*/ 0 h 95"/>
                <a:gd name="T64" fmla="*/ 1 w 422"/>
                <a:gd name="T65" fmla="*/ 0 h 95"/>
                <a:gd name="T66" fmla="*/ 1 w 422"/>
                <a:gd name="T67" fmla="*/ 0 h 95"/>
                <a:gd name="T68" fmla="*/ 1 w 422"/>
                <a:gd name="T69" fmla="*/ 0 h 95"/>
                <a:gd name="T70" fmla="*/ 1 w 422"/>
                <a:gd name="T71" fmla="*/ 0 h 95"/>
                <a:gd name="T72" fmla="*/ 1 w 422"/>
                <a:gd name="T73" fmla="*/ 0 h 95"/>
                <a:gd name="T74" fmla="*/ 1 w 422"/>
                <a:gd name="T75" fmla="*/ 0 h 95"/>
                <a:gd name="T76" fmla="*/ 1 w 422"/>
                <a:gd name="T77" fmla="*/ 0 h 95"/>
                <a:gd name="T78" fmla="*/ 1 w 422"/>
                <a:gd name="T79" fmla="*/ 0 h 95"/>
                <a:gd name="T80" fmla="*/ 1 w 422"/>
                <a:gd name="T81" fmla="*/ 0 h 95"/>
                <a:gd name="T82" fmla="*/ 1 w 422"/>
                <a:gd name="T83" fmla="*/ 0 h 9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22"/>
                <a:gd name="T127" fmla="*/ 0 h 95"/>
                <a:gd name="T128" fmla="*/ 422 w 422"/>
                <a:gd name="T129" fmla="*/ 95 h 9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22" h="95">
                  <a:moveTo>
                    <a:pt x="410" y="12"/>
                  </a:moveTo>
                  <a:lnTo>
                    <a:pt x="410" y="0"/>
                  </a:lnTo>
                  <a:lnTo>
                    <a:pt x="387" y="0"/>
                  </a:lnTo>
                  <a:lnTo>
                    <a:pt x="363" y="0"/>
                  </a:lnTo>
                  <a:lnTo>
                    <a:pt x="340" y="12"/>
                  </a:lnTo>
                  <a:lnTo>
                    <a:pt x="316" y="12"/>
                  </a:lnTo>
                  <a:lnTo>
                    <a:pt x="293" y="12"/>
                  </a:lnTo>
                  <a:lnTo>
                    <a:pt x="270" y="12"/>
                  </a:lnTo>
                  <a:lnTo>
                    <a:pt x="235" y="24"/>
                  </a:lnTo>
                  <a:lnTo>
                    <a:pt x="211" y="24"/>
                  </a:lnTo>
                  <a:lnTo>
                    <a:pt x="175" y="35"/>
                  </a:lnTo>
                  <a:lnTo>
                    <a:pt x="153" y="35"/>
                  </a:lnTo>
                  <a:lnTo>
                    <a:pt x="117" y="47"/>
                  </a:lnTo>
                  <a:lnTo>
                    <a:pt x="94" y="47"/>
                  </a:lnTo>
                  <a:lnTo>
                    <a:pt x="71" y="59"/>
                  </a:lnTo>
                  <a:lnTo>
                    <a:pt x="47" y="59"/>
                  </a:lnTo>
                  <a:lnTo>
                    <a:pt x="24" y="71"/>
                  </a:lnTo>
                  <a:lnTo>
                    <a:pt x="0" y="71"/>
                  </a:lnTo>
                  <a:lnTo>
                    <a:pt x="12" y="95"/>
                  </a:lnTo>
                  <a:lnTo>
                    <a:pt x="24" y="95"/>
                  </a:lnTo>
                  <a:lnTo>
                    <a:pt x="47" y="82"/>
                  </a:lnTo>
                  <a:lnTo>
                    <a:pt x="71" y="82"/>
                  </a:lnTo>
                  <a:lnTo>
                    <a:pt x="106" y="71"/>
                  </a:lnTo>
                  <a:lnTo>
                    <a:pt x="129" y="71"/>
                  </a:lnTo>
                  <a:lnTo>
                    <a:pt x="153" y="59"/>
                  </a:lnTo>
                  <a:lnTo>
                    <a:pt x="175" y="59"/>
                  </a:lnTo>
                  <a:lnTo>
                    <a:pt x="211" y="47"/>
                  </a:lnTo>
                  <a:lnTo>
                    <a:pt x="235" y="47"/>
                  </a:lnTo>
                  <a:lnTo>
                    <a:pt x="270" y="47"/>
                  </a:lnTo>
                  <a:lnTo>
                    <a:pt x="293" y="35"/>
                  </a:lnTo>
                  <a:lnTo>
                    <a:pt x="316" y="35"/>
                  </a:lnTo>
                  <a:lnTo>
                    <a:pt x="340" y="35"/>
                  </a:lnTo>
                  <a:lnTo>
                    <a:pt x="363" y="35"/>
                  </a:lnTo>
                  <a:lnTo>
                    <a:pt x="387" y="35"/>
                  </a:lnTo>
                  <a:lnTo>
                    <a:pt x="410" y="35"/>
                  </a:lnTo>
                  <a:lnTo>
                    <a:pt x="398" y="24"/>
                  </a:lnTo>
                  <a:lnTo>
                    <a:pt x="410" y="35"/>
                  </a:lnTo>
                  <a:lnTo>
                    <a:pt x="410" y="24"/>
                  </a:lnTo>
                  <a:lnTo>
                    <a:pt x="422" y="12"/>
                  </a:lnTo>
                  <a:lnTo>
                    <a:pt x="410" y="12"/>
                  </a:lnTo>
                  <a:lnTo>
                    <a:pt x="410" y="0"/>
                  </a:lnTo>
                  <a:lnTo>
                    <a:pt x="41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01" name="Freeform 255"/>
            <p:cNvSpPr>
              <a:spLocks/>
            </p:cNvSpPr>
            <p:nvPr/>
          </p:nvSpPr>
          <p:spPr bwMode="auto">
            <a:xfrm>
              <a:off x="1686" y="2114"/>
              <a:ext cx="35" cy="76"/>
            </a:xfrm>
            <a:custGeom>
              <a:avLst/>
              <a:gdLst>
                <a:gd name="T0" fmla="*/ 0 w 71"/>
                <a:gd name="T1" fmla="*/ 1 h 152"/>
                <a:gd name="T2" fmla="*/ 0 w 71"/>
                <a:gd name="T3" fmla="*/ 1 h 152"/>
                <a:gd name="T4" fmla="*/ 0 w 71"/>
                <a:gd name="T5" fmla="*/ 1 h 152"/>
                <a:gd name="T6" fmla="*/ 0 w 71"/>
                <a:gd name="T7" fmla="*/ 1 h 152"/>
                <a:gd name="T8" fmla="*/ 0 w 71"/>
                <a:gd name="T9" fmla="*/ 1 h 152"/>
                <a:gd name="T10" fmla="*/ 0 w 71"/>
                <a:gd name="T11" fmla="*/ 1 h 152"/>
                <a:gd name="T12" fmla="*/ 0 w 71"/>
                <a:gd name="T13" fmla="*/ 1 h 152"/>
                <a:gd name="T14" fmla="*/ 0 w 71"/>
                <a:gd name="T15" fmla="*/ 1 h 152"/>
                <a:gd name="T16" fmla="*/ 0 w 71"/>
                <a:gd name="T17" fmla="*/ 1 h 152"/>
                <a:gd name="T18" fmla="*/ 0 w 71"/>
                <a:gd name="T19" fmla="*/ 0 h 152"/>
                <a:gd name="T20" fmla="*/ 0 w 71"/>
                <a:gd name="T21" fmla="*/ 1 h 152"/>
                <a:gd name="T22" fmla="*/ 0 w 71"/>
                <a:gd name="T23" fmla="*/ 1 h 152"/>
                <a:gd name="T24" fmla="*/ 0 w 71"/>
                <a:gd name="T25" fmla="*/ 1 h 152"/>
                <a:gd name="T26" fmla="*/ 0 w 71"/>
                <a:gd name="T27" fmla="*/ 1 h 152"/>
                <a:gd name="T28" fmla="*/ 0 w 71"/>
                <a:gd name="T29" fmla="*/ 1 h 152"/>
                <a:gd name="T30" fmla="*/ 0 w 71"/>
                <a:gd name="T31" fmla="*/ 1 h 152"/>
                <a:gd name="T32" fmla="*/ 0 w 71"/>
                <a:gd name="T33" fmla="*/ 1 h 152"/>
                <a:gd name="T34" fmla="*/ 0 w 71"/>
                <a:gd name="T35" fmla="*/ 1 h 152"/>
                <a:gd name="T36" fmla="*/ 0 w 71"/>
                <a:gd name="T37" fmla="*/ 1 h 152"/>
                <a:gd name="T38" fmla="*/ 0 w 71"/>
                <a:gd name="T39" fmla="*/ 1 h 152"/>
                <a:gd name="T40" fmla="*/ 0 w 71"/>
                <a:gd name="T41" fmla="*/ 1 h 152"/>
                <a:gd name="T42" fmla="*/ 0 w 71"/>
                <a:gd name="T43" fmla="*/ 1 h 152"/>
                <a:gd name="T44" fmla="*/ 0 w 71"/>
                <a:gd name="T45" fmla="*/ 1 h 152"/>
                <a:gd name="T46" fmla="*/ 0 w 71"/>
                <a:gd name="T47" fmla="*/ 1 h 152"/>
                <a:gd name="T48" fmla="*/ 0 w 71"/>
                <a:gd name="T49" fmla="*/ 1 h 152"/>
                <a:gd name="T50" fmla="*/ 0 w 71"/>
                <a:gd name="T51" fmla="*/ 1 h 15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
                <a:gd name="T79" fmla="*/ 0 h 152"/>
                <a:gd name="T80" fmla="*/ 71 w 71"/>
                <a:gd name="T81" fmla="*/ 152 h 15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 h="152">
                  <a:moveTo>
                    <a:pt x="13" y="129"/>
                  </a:moveTo>
                  <a:lnTo>
                    <a:pt x="13" y="141"/>
                  </a:lnTo>
                  <a:lnTo>
                    <a:pt x="35" y="129"/>
                  </a:lnTo>
                  <a:lnTo>
                    <a:pt x="59" y="105"/>
                  </a:lnTo>
                  <a:lnTo>
                    <a:pt x="71" y="83"/>
                  </a:lnTo>
                  <a:lnTo>
                    <a:pt x="71" y="59"/>
                  </a:lnTo>
                  <a:lnTo>
                    <a:pt x="71" y="47"/>
                  </a:lnTo>
                  <a:lnTo>
                    <a:pt x="71" y="23"/>
                  </a:lnTo>
                  <a:lnTo>
                    <a:pt x="59" y="12"/>
                  </a:lnTo>
                  <a:lnTo>
                    <a:pt x="47" y="0"/>
                  </a:lnTo>
                  <a:lnTo>
                    <a:pt x="35" y="12"/>
                  </a:lnTo>
                  <a:lnTo>
                    <a:pt x="35" y="23"/>
                  </a:lnTo>
                  <a:lnTo>
                    <a:pt x="47" y="35"/>
                  </a:lnTo>
                  <a:lnTo>
                    <a:pt x="47" y="47"/>
                  </a:lnTo>
                  <a:lnTo>
                    <a:pt x="47" y="59"/>
                  </a:lnTo>
                  <a:lnTo>
                    <a:pt x="47" y="70"/>
                  </a:lnTo>
                  <a:lnTo>
                    <a:pt x="35" y="94"/>
                  </a:lnTo>
                  <a:lnTo>
                    <a:pt x="24" y="105"/>
                  </a:lnTo>
                  <a:lnTo>
                    <a:pt x="0" y="129"/>
                  </a:lnTo>
                  <a:lnTo>
                    <a:pt x="0" y="152"/>
                  </a:lnTo>
                  <a:lnTo>
                    <a:pt x="0" y="129"/>
                  </a:lnTo>
                  <a:lnTo>
                    <a:pt x="0" y="141"/>
                  </a:lnTo>
                  <a:lnTo>
                    <a:pt x="13" y="152"/>
                  </a:lnTo>
                  <a:lnTo>
                    <a:pt x="13" y="141"/>
                  </a:lnTo>
                  <a:lnTo>
                    <a:pt x="13" y="12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02" name="Freeform 256"/>
            <p:cNvSpPr>
              <a:spLocks/>
            </p:cNvSpPr>
            <p:nvPr/>
          </p:nvSpPr>
          <p:spPr bwMode="auto">
            <a:xfrm>
              <a:off x="1686" y="2178"/>
              <a:ext cx="322" cy="36"/>
            </a:xfrm>
            <a:custGeom>
              <a:avLst/>
              <a:gdLst>
                <a:gd name="T0" fmla="*/ 0 w 645"/>
                <a:gd name="T1" fmla="*/ 1 h 70"/>
                <a:gd name="T2" fmla="*/ 0 w 645"/>
                <a:gd name="T3" fmla="*/ 1 h 70"/>
                <a:gd name="T4" fmla="*/ 0 w 645"/>
                <a:gd name="T5" fmla="*/ 1 h 70"/>
                <a:gd name="T6" fmla="*/ 0 w 645"/>
                <a:gd name="T7" fmla="*/ 1 h 70"/>
                <a:gd name="T8" fmla="*/ 0 w 645"/>
                <a:gd name="T9" fmla="*/ 1 h 70"/>
                <a:gd name="T10" fmla="*/ 0 w 645"/>
                <a:gd name="T11" fmla="*/ 1 h 70"/>
                <a:gd name="T12" fmla="*/ 0 w 645"/>
                <a:gd name="T13" fmla="*/ 1 h 70"/>
                <a:gd name="T14" fmla="*/ 0 w 645"/>
                <a:gd name="T15" fmla="*/ 1 h 70"/>
                <a:gd name="T16" fmla="*/ 0 w 645"/>
                <a:gd name="T17" fmla="*/ 1 h 70"/>
                <a:gd name="T18" fmla="*/ 0 w 645"/>
                <a:gd name="T19" fmla="*/ 1 h 70"/>
                <a:gd name="T20" fmla="*/ 0 w 645"/>
                <a:gd name="T21" fmla="*/ 1 h 70"/>
                <a:gd name="T22" fmla="*/ 0 w 645"/>
                <a:gd name="T23" fmla="*/ 1 h 70"/>
                <a:gd name="T24" fmla="*/ 0 w 645"/>
                <a:gd name="T25" fmla="*/ 1 h 70"/>
                <a:gd name="T26" fmla="*/ 0 w 645"/>
                <a:gd name="T27" fmla="*/ 1 h 70"/>
                <a:gd name="T28" fmla="*/ 0 w 645"/>
                <a:gd name="T29" fmla="*/ 1 h 70"/>
                <a:gd name="T30" fmla="*/ 0 w 645"/>
                <a:gd name="T31" fmla="*/ 1 h 70"/>
                <a:gd name="T32" fmla="*/ 0 w 645"/>
                <a:gd name="T33" fmla="*/ 1 h 70"/>
                <a:gd name="T34" fmla="*/ 0 w 645"/>
                <a:gd name="T35" fmla="*/ 0 h 70"/>
                <a:gd name="T36" fmla="*/ 0 w 645"/>
                <a:gd name="T37" fmla="*/ 1 h 70"/>
                <a:gd name="T38" fmla="*/ 0 w 645"/>
                <a:gd name="T39" fmla="*/ 1 h 70"/>
                <a:gd name="T40" fmla="*/ 0 w 645"/>
                <a:gd name="T41" fmla="*/ 1 h 70"/>
                <a:gd name="T42" fmla="*/ 0 w 645"/>
                <a:gd name="T43" fmla="*/ 1 h 70"/>
                <a:gd name="T44" fmla="*/ 0 w 645"/>
                <a:gd name="T45" fmla="*/ 1 h 70"/>
                <a:gd name="T46" fmla="*/ 0 w 645"/>
                <a:gd name="T47" fmla="*/ 1 h 70"/>
                <a:gd name="T48" fmla="*/ 0 w 645"/>
                <a:gd name="T49" fmla="*/ 1 h 70"/>
                <a:gd name="T50" fmla="*/ 0 w 645"/>
                <a:gd name="T51" fmla="*/ 1 h 70"/>
                <a:gd name="T52" fmla="*/ 0 w 645"/>
                <a:gd name="T53" fmla="*/ 1 h 70"/>
                <a:gd name="T54" fmla="*/ 0 w 645"/>
                <a:gd name="T55" fmla="*/ 1 h 70"/>
                <a:gd name="T56" fmla="*/ 0 w 645"/>
                <a:gd name="T57" fmla="*/ 1 h 70"/>
                <a:gd name="T58" fmla="*/ 0 w 645"/>
                <a:gd name="T59" fmla="*/ 1 h 70"/>
                <a:gd name="T60" fmla="*/ 0 w 645"/>
                <a:gd name="T61" fmla="*/ 1 h 70"/>
                <a:gd name="T62" fmla="*/ 0 w 645"/>
                <a:gd name="T63" fmla="*/ 1 h 70"/>
                <a:gd name="T64" fmla="*/ 0 w 645"/>
                <a:gd name="T65" fmla="*/ 1 h 70"/>
                <a:gd name="T66" fmla="*/ 0 w 645"/>
                <a:gd name="T67" fmla="*/ 1 h 70"/>
                <a:gd name="T68" fmla="*/ 0 w 645"/>
                <a:gd name="T69" fmla="*/ 1 h 70"/>
                <a:gd name="T70" fmla="*/ 0 w 645"/>
                <a:gd name="T71" fmla="*/ 1 h 70"/>
                <a:gd name="T72" fmla="*/ 0 w 645"/>
                <a:gd name="T73" fmla="*/ 1 h 70"/>
                <a:gd name="T74" fmla="*/ 0 w 645"/>
                <a:gd name="T75" fmla="*/ 1 h 70"/>
                <a:gd name="T76" fmla="*/ 0 w 645"/>
                <a:gd name="T77" fmla="*/ 1 h 70"/>
                <a:gd name="T78" fmla="*/ 0 w 645"/>
                <a:gd name="T79" fmla="*/ 1 h 70"/>
                <a:gd name="T80" fmla="*/ 0 w 645"/>
                <a:gd name="T81" fmla="*/ 1 h 70"/>
                <a:gd name="T82" fmla="*/ 0 w 645"/>
                <a:gd name="T83" fmla="*/ 1 h 7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45"/>
                <a:gd name="T127" fmla="*/ 0 h 70"/>
                <a:gd name="T128" fmla="*/ 645 w 645"/>
                <a:gd name="T129" fmla="*/ 70 h 7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45" h="70">
                  <a:moveTo>
                    <a:pt x="645" y="47"/>
                  </a:moveTo>
                  <a:lnTo>
                    <a:pt x="633" y="34"/>
                  </a:lnTo>
                  <a:lnTo>
                    <a:pt x="597" y="34"/>
                  </a:lnTo>
                  <a:lnTo>
                    <a:pt x="563" y="34"/>
                  </a:lnTo>
                  <a:lnTo>
                    <a:pt x="515" y="34"/>
                  </a:lnTo>
                  <a:lnTo>
                    <a:pt x="481" y="34"/>
                  </a:lnTo>
                  <a:lnTo>
                    <a:pt x="446" y="34"/>
                  </a:lnTo>
                  <a:lnTo>
                    <a:pt x="398" y="34"/>
                  </a:lnTo>
                  <a:lnTo>
                    <a:pt x="364" y="34"/>
                  </a:lnTo>
                  <a:lnTo>
                    <a:pt x="316" y="34"/>
                  </a:lnTo>
                  <a:lnTo>
                    <a:pt x="270" y="34"/>
                  </a:lnTo>
                  <a:lnTo>
                    <a:pt x="234" y="34"/>
                  </a:lnTo>
                  <a:lnTo>
                    <a:pt x="188" y="34"/>
                  </a:lnTo>
                  <a:lnTo>
                    <a:pt x="153" y="23"/>
                  </a:lnTo>
                  <a:lnTo>
                    <a:pt x="117" y="23"/>
                  </a:lnTo>
                  <a:lnTo>
                    <a:pt x="82" y="12"/>
                  </a:lnTo>
                  <a:lnTo>
                    <a:pt x="47" y="12"/>
                  </a:lnTo>
                  <a:lnTo>
                    <a:pt x="13" y="0"/>
                  </a:lnTo>
                  <a:lnTo>
                    <a:pt x="0" y="23"/>
                  </a:lnTo>
                  <a:lnTo>
                    <a:pt x="35" y="34"/>
                  </a:lnTo>
                  <a:lnTo>
                    <a:pt x="71" y="47"/>
                  </a:lnTo>
                  <a:lnTo>
                    <a:pt x="106" y="47"/>
                  </a:lnTo>
                  <a:lnTo>
                    <a:pt x="153" y="58"/>
                  </a:lnTo>
                  <a:lnTo>
                    <a:pt x="188" y="58"/>
                  </a:lnTo>
                  <a:lnTo>
                    <a:pt x="234" y="58"/>
                  </a:lnTo>
                  <a:lnTo>
                    <a:pt x="270" y="58"/>
                  </a:lnTo>
                  <a:lnTo>
                    <a:pt x="316" y="58"/>
                  </a:lnTo>
                  <a:lnTo>
                    <a:pt x="364" y="58"/>
                  </a:lnTo>
                  <a:lnTo>
                    <a:pt x="398" y="58"/>
                  </a:lnTo>
                  <a:lnTo>
                    <a:pt x="446" y="58"/>
                  </a:lnTo>
                  <a:lnTo>
                    <a:pt x="481" y="58"/>
                  </a:lnTo>
                  <a:lnTo>
                    <a:pt x="515" y="58"/>
                  </a:lnTo>
                  <a:lnTo>
                    <a:pt x="563" y="58"/>
                  </a:lnTo>
                  <a:lnTo>
                    <a:pt x="597" y="58"/>
                  </a:lnTo>
                  <a:lnTo>
                    <a:pt x="633" y="70"/>
                  </a:lnTo>
                  <a:lnTo>
                    <a:pt x="621" y="58"/>
                  </a:lnTo>
                  <a:lnTo>
                    <a:pt x="633" y="70"/>
                  </a:lnTo>
                  <a:lnTo>
                    <a:pt x="645" y="58"/>
                  </a:lnTo>
                  <a:lnTo>
                    <a:pt x="645" y="47"/>
                  </a:lnTo>
                  <a:lnTo>
                    <a:pt x="633" y="34"/>
                  </a:lnTo>
                  <a:lnTo>
                    <a:pt x="645" y="4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03" name="Freeform 257"/>
            <p:cNvSpPr>
              <a:spLocks/>
            </p:cNvSpPr>
            <p:nvPr/>
          </p:nvSpPr>
          <p:spPr bwMode="auto">
            <a:xfrm>
              <a:off x="1773" y="2202"/>
              <a:ext cx="240" cy="123"/>
            </a:xfrm>
            <a:custGeom>
              <a:avLst/>
              <a:gdLst>
                <a:gd name="T0" fmla="*/ 1 w 480"/>
                <a:gd name="T1" fmla="*/ 1 h 246"/>
                <a:gd name="T2" fmla="*/ 1 w 480"/>
                <a:gd name="T3" fmla="*/ 1 h 246"/>
                <a:gd name="T4" fmla="*/ 1 w 480"/>
                <a:gd name="T5" fmla="*/ 1 h 246"/>
                <a:gd name="T6" fmla="*/ 1 w 480"/>
                <a:gd name="T7" fmla="*/ 1 h 246"/>
                <a:gd name="T8" fmla="*/ 1 w 480"/>
                <a:gd name="T9" fmla="*/ 1 h 246"/>
                <a:gd name="T10" fmla="*/ 1 w 480"/>
                <a:gd name="T11" fmla="*/ 1 h 246"/>
                <a:gd name="T12" fmla="*/ 1 w 480"/>
                <a:gd name="T13" fmla="*/ 1 h 246"/>
                <a:gd name="T14" fmla="*/ 1 w 480"/>
                <a:gd name="T15" fmla="*/ 1 h 246"/>
                <a:gd name="T16" fmla="*/ 1 w 480"/>
                <a:gd name="T17" fmla="*/ 1 h 246"/>
                <a:gd name="T18" fmla="*/ 1 w 480"/>
                <a:gd name="T19" fmla="*/ 1 h 246"/>
                <a:gd name="T20" fmla="*/ 1 w 480"/>
                <a:gd name="T21" fmla="*/ 1 h 246"/>
                <a:gd name="T22" fmla="*/ 1 w 480"/>
                <a:gd name="T23" fmla="*/ 1 h 246"/>
                <a:gd name="T24" fmla="*/ 1 w 480"/>
                <a:gd name="T25" fmla="*/ 1 h 246"/>
                <a:gd name="T26" fmla="*/ 1 w 480"/>
                <a:gd name="T27" fmla="*/ 1 h 246"/>
                <a:gd name="T28" fmla="*/ 1 w 480"/>
                <a:gd name="T29" fmla="*/ 1 h 246"/>
                <a:gd name="T30" fmla="*/ 1 w 480"/>
                <a:gd name="T31" fmla="*/ 1 h 246"/>
                <a:gd name="T32" fmla="*/ 1 w 480"/>
                <a:gd name="T33" fmla="*/ 1 h 246"/>
                <a:gd name="T34" fmla="*/ 1 w 480"/>
                <a:gd name="T35" fmla="*/ 0 h 246"/>
                <a:gd name="T36" fmla="*/ 1 w 480"/>
                <a:gd name="T37" fmla="*/ 1 h 246"/>
                <a:gd name="T38" fmla="*/ 1 w 480"/>
                <a:gd name="T39" fmla="*/ 1 h 246"/>
                <a:gd name="T40" fmla="*/ 1 w 480"/>
                <a:gd name="T41" fmla="*/ 1 h 246"/>
                <a:gd name="T42" fmla="*/ 1 w 480"/>
                <a:gd name="T43" fmla="*/ 1 h 246"/>
                <a:gd name="T44" fmla="*/ 1 w 480"/>
                <a:gd name="T45" fmla="*/ 1 h 246"/>
                <a:gd name="T46" fmla="*/ 1 w 480"/>
                <a:gd name="T47" fmla="*/ 1 h 246"/>
                <a:gd name="T48" fmla="*/ 1 w 480"/>
                <a:gd name="T49" fmla="*/ 1 h 246"/>
                <a:gd name="T50" fmla="*/ 1 w 480"/>
                <a:gd name="T51" fmla="*/ 1 h 246"/>
                <a:gd name="T52" fmla="*/ 1 w 480"/>
                <a:gd name="T53" fmla="*/ 1 h 246"/>
                <a:gd name="T54" fmla="*/ 1 w 480"/>
                <a:gd name="T55" fmla="*/ 1 h 246"/>
                <a:gd name="T56" fmla="*/ 1 w 480"/>
                <a:gd name="T57" fmla="*/ 1 h 246"/>
                <a:gd name="T58" fmla="*/ 1 w 480"/>
                <a:gd name="T59" fmla="*/ 1 h 246"/>
                <a:gd name="T60" fmla="*/ 1 w 480"/>
                <a:gd name="T61" fmla="*/ 1 h 246"/>
                <a:gd name="T62" fmla="*/ 1 w 480"/>
                <a:gd name="T63" fmla="*/ 1 h 246"/>
                <a:gd name="T64" fmla="*/ 1 w 480"/>
                <a:gd name="T65" fmla="*/ 1 h 246"/>
                <a:gd name="T66" fmla="*/ 1 w 480"/>
                <a:gd name="T67" fmla="*/ 1 h 246"/>
                <a:gd name="T68" fmla="*/ 1 w 480"/>
                <a:gd name="T69" fmla="*/ 1 h 246"/>
                <a:gd name="T70" fmla="*/ 0 w 480"/>
                <a:gd name="T71" fmla="*/ 1 h 246"/>
                <a:gd name="T72" fmla="*/ 1 w 480"/>
                <a:gd name="T73" fmla="*/ 1 h 246"/>
                <a:gd name="T74" fmla="*/ 0 w 480"/>
                <a:gd name="T75" fmla="*/ 1 h 246"/>
                <a:gd name="T76" fmla="*/ 0 w 480"/>
                <a:gd name="T77" fmla="*/ 1 h 246"/>
                <a:gd name="T78" fmla="*/ 0 w 480"/>
                <a:gd name="T79" fmla="*/ 1 h 246"/>
                <a:gd name="T80" fmla="*/ 1 w 480"/>
                <a:gd name="T81" fmla="*/ 1 h 246"/>
                <a:gd name="T82" fmla="*/ 1 w 480"/>
                <a:gd name="T83" fmla="*/ 1 h 2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80"/>
                <a:gd name="T127" fmla="*/ 0 h 246"/>
                <a:gd name="T128" fmla="*/ 480 w 480"/>
                <a:gd name="T129" fmla="*/ 246 h 24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80" h="246">
                  <a:moveTo>
                    <a:pt x="23" y="234"/>
                  </a:moveTo>
                  <a:lnTo>
                    <a:pt x="12" y="246"/>
                  </a:lnTo>
                  <a:lnTo>
                    <a:pt x="47" y="246"/>
                  </a:lnTo>
                  <a:lnTo>
                    <a:pt x="82" y="246"/>
                  </a:lnTo>
                  <a:lnTo>
                    <a:pt x="118" y="246"/>
                  </a:lnTo>
                  <a:lnTo>
                    <a:pt x="153" y="246"/>
                  </a:lnTo>
                  <a:lnTo>
                    <a:pt x="199" y="234"/>
                  </a:lnTo>
                  <a:lnTo>
                    <a:pt x="246" y="234"/>
                  </a:lnTo>
                  <a:lnTo>
                    <a:pt x="293" y="223"/>
                  </a:lnTo>
                  <a:lnTo>
                    <a:pt x="328" y="223"/>
                  </a:lnTo>
                  <a:lnTo>
                    <a:pt x="363" y="210"/>
                  </a:lnTo>
                  <a:lnTo>
                    <a:pt x="399" y="188"/>
                  </a:lnTo>
                  <a:lnTo>
                    <a:pt x="434" y="175"/>
                  </a:lnTo>
                  <a:lnTo>
                    <a:pt x="457" y="140"/>
                  </a:lnTo>
                  <a:lnTo>
                    <a:pt x="469" y="117"/>
                  </a:lnTo>
                  <a:lnTo>
                    <a:pt x="480" y="82"/>
                  </a:lnTo>
                  <a:lnTo>
                    <a:pt x="480" y="47"/>
                  </a:lnTo>
                  <a:lnTo>
                    <a:pt x="469" y="0"/>
                  </a:lnTo>
                  <a:lnTo>
                    <a:pt x="445" y="11"/>
                  </a:lnTo>
                  <a:lnTo>
                    <a:pt x="457" y="47"/>
                  </a:lnTo>
                  <a:lnTo>
                    <a:pt x="457" y="82"/>
                  </a:lnTo>
                  <a:lnTo>
                    <a:pt x="457" y="106"/>
                  </a:lnTo>
                  <a:lnTo>
                    <a:pt x="434" y="128"/>
                  </a:lnTo>
                  <a:lnTo>
                    <a:pt x="421" y="152"/>
                  </a:lnTo>
                  <a:lnTo>
                    <a:pt x="387" y="164"/>
                  </a:lnTo>
                  <a:lnTo>
                    <a:pt x="363" y="188"/>
                  </a:lnTo>
                  <a:lnTo>
                    <a:pt x="328" y="199"/>
                  </a:lnTo>
                  <a:lnTo>
                    <a:pt x="281" y="199"/>
                  </a:lnTo>
                  <a:lnTo>
                    <a:pt x="246" y="210"/>
                  </a:lnTo>
                  <a:lnTo>
                    <a:pt x="199" y="210"/>
                  </a:lnTo>
                  <a:lnTo>
                    <a:pt x="153" y="210"/>
                  </a:lnTo>
                  <a:lnTo>
                    <a:pt x="118" y="223"/>
                  </a:lnTo>
                  <a:lnTo>
                    <a:pt x="82" y="223"/>
                  </a:lnTo>
                  <a:lnTo>
                    <a:pt x="47" y="223"/>
                  </a:lnTo>
                  <a:lnTo>
                    <a:pt x="12" y="223"/>
                  </a:lnTo>
                  <a:lnTo>
                    <a:pt x="0" y="234"/>
                  </a:lnTo>
                  <a:lnTo>
                    <a:pt x="12" y="223"/>
                  </a:lnTo>
                  <a:lnTo>
                    <a:pt x="0" y="223"/>
                  </a:lnTo>
                  <a:lnTo>
                    <a:pt x="0" y="234"/>
                  </a:lnTo>
                  <a:lnTo>
                    <a:pt x="0" y="246"/>
                  </a:lnTo>
                  <a:lnTo>
                    <a:pt x="12" y="246"/>
                  </a:lnTo>
                  <a:lnTo>
                    <a:pt x="23" y="23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04" name="Freeform 258"/>
            <p:cNvSpPr>
              <a:spLocks/>
            </p:cNvSpPr>
            <p:nvPr/>
          </p:nvSpPr>
          <p:spPr bwMode="auto">
            <a:xfrm>
              <a:off x="1768" y="2319"/>
              <a:ext cx="17" cy="53"/>
            </a:xfrm>
            <a:custGeom>
              <a:avLst/>
              <a:gdLst>
                <a:gd name="T0" fmla="*/ 0 w 35"/>
                <a:gd name="T1" fmla="*/ 1 h 106"/>
                <a:gd name="T2" fmla="*/ 0 w 35"/>
                <a:gd name="T3" fmla="*/ 1 h 106"/>
                <a:gd name="T4" fmla="*/ 0 w 35"/>
                <a:gd name="T5" fmla="*/ 1 h 106"/>
                <a:gd name="T6" fmla="*/ 0 w 35"/>
                <a:gd name="T7" fmla="*/ 1 h 106"/>
                <a:gd name="T8" fmla="*/ 0 w 35"/>
                <a:gd name="T9" fmla="*/ 1 h 106"/>
                <a:gd name="T10" fmla="*/ 0 w 35"/>
                <a:gd name="T11" fmla="*/ 0 h 106"/>
                <a:gd name="T12" fmla="*/ 0 w 35"/>
                <a:gd name="T13" fmla="*/ 0 h 106"/>
                <a:gd name="T14" fmla="*/ 0 w 35"/>
                <a:gd name="T15" fmla="*/ 1 h 106"/>
                <a:gd name="T16" fmla="*/ 0 w 35"/>
                <a:gd name="T17" fmla="*/ 1 h 106"/>
                <a:gd name="T18" fmla="*/ 0 w 35"/>
                <a:gd name="T19" fmla="*/ 1 h 106"/>
                <a:gd name="T20" fmla="*/ 0 w 35"/>
                <a:gd name="T21" fmla="*/ 1 h 106"/>
                <a:gd name="T22" fmla="*/ 0 w 35"/>
                <a:gd name="T23" fmla="*/ 1 h 106"/>
                <a:gd name="T24" fmla="*/ 0 w 35"/>
                <a:gd name="T25" fmla="*/ 1 h 106"/>
                <a:gd name="T26" fmla="*/ 0 w 35"/>
                <a:gd name="T27" fmla="*/ 1 h 106"/>
                <a:gd name="T28" fmla="*/ 0 w 35"/>
                <a:gd name="T29" fmla="*/ 1 h 106"/>
                <a:gd name="T30" fmla="*/ 0 w 35"/>
                <a:gd name="T31" fmla="*/ 1 h 106"/>
                <a:gd name="T32" fmla="*/ 0 w 35"/>
                <a:gd name="T33" fmla="*/ 1 h 106"/>
                <a:gd name="T34" fmla="*/ 0 w 35"/>
                <a:gd name="T35" fmla="*/ 1 h 10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
                <a:gd name="T55" fmla="*/ 0 h 106"/>
                <a:gd name="T56" fmla="*/ 35 w 35"/>
                <a:gd name="T57" fmla="*/ 106 h 10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 h="106">
                  <a:moveTo>
                    <a:pt x="24" y="82"/>
                  </a:moveTo>
                  <a:lnTo>
                    <a:pt x="24" y="94"/>
                  </a:lnTo>
                  <a:lnTo>
                    <a:pt x="35" y="71"/>
                  </a:lnTo>
                  <a:lnTo>
                    <a:pt x="35" y="47"/>
                  </a:lnTo>
                  <a:lnTo>
                    <a:pt x="35" y="23"/>
                  </a:lnTo>
                  <a:lnTo>
                    <a:pt x="35" y="0"/>
                  </a:lnTo>
                  <a:lnTo>
                    <a:pt x="12" y="0"/>
                  </a:lnTo>
                  <a:lnTo>
                    <a:pt x="12" y="23"/>
                  </a:lnTo>
                  <a:lnTo>
                    <a:pt x="12" y="47"/>
                  </a:lnTo>
                  <a:lnTo>
                    <a:pt x="12" y="71"/>
                  </a:lnTo>
                  <a:lnTo>
                    <a:pt x="0" y="82"/>
                  </a:lnTo>
                  <a:lnTo>
                    <a:pt x="0" y="94"/>
                  </a:lnTo>
                  <a:lnTo>
                    <a:pt x="0" y="82"/>
                  </a:lnTo>
                  <a:lnTo>
                    <a:pt x="0" y="94"/>
                  </a:lnTo>
                  <a:lnTo>
                    <a:pt x="12" y="94"/>
                  </a:lnTo>
                  <a:lnTo>
                    <a:pt x="24" y="106"/>
                  </a:lnTo>
                  <a:lnTo>
                    <a:pt x="24" y="94"/>
                  </a:lnTo>
                  <a:lnTo>
                    <a:pt x="24" y="8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05" name="Freeform 259"/>
            <p:cNvSpPr>
              <a:spLocks/>
            </p:cNvSpPr>
            <p:nvPr/>
          </p:nvSpPr>
          <p:spPr bwMode="auto">
            <a:xfrm>
              <a:off x="1768" y="2360"/>
              <a:ext cx="35" cy="70"/>
            </a:xfrm>
            <a:custGeom>
              <a:avLst/>
              <a:gdLst>
                <a:gd name="T0" fmla="*/ 1 w 70"/>
                <a:gd name="T1" fmla="*/ 0 h 141"/>
                <a:gd name="T2" fmla="*/ 1 w 70"/>
                <a:gd name="T3" fmla="*/ 0 h 141"/>
                <a:gd name="T4" fmla="*/ 1 w 70"/>
                <a:gd name="T5" fmla="*/ 0 h 141"/>
                <a:gd name="T6" fmla="*/ 1 w 70"/>
                <a:gd name="T7" fmla="*/ 0 h 141"/>
                <a:gd name="T8" fmla="*/ 1 w 70"/>
                <a:gd name="T9" fmla="*/ 0 h 141"/>
                <a:gd name="T10" fmla="*/ 1 w 70"/>
                <a:gd name="T11" fmla="*/ 0 h 141"/>
                <a:gd name="T12" fmla="*/ 1 w 70"/>
                <a:gd name="T13" fmla="*/ 0 h 141"/>
                <a:gd name="T14" fmla="*/ 1 w 70"/>
                <a:gd name="T15" fmla="*/ 0 h 141"/>
                <a:gd name="T16" fmla="*/ 1 w 70"/>
                <a:gd name="T17" fmla="*/ 0 h 141"/>
                <a:gd name="T18" fmla="*/ 1 w 70"/>
                <a:gd name="T19" fmla="*/ 0 h 141"/>
                <a:gd name="T20" fmla="*/ 0 w 70"/>
                <a:gd name="T21" fmla="*/ 0 h 141"/>
                <a:gd name="T22" fmla="*/ 1 w 70"/>
                <a:gd name="T23" fmla="*/ 0 h 141"/>
                <a:gd name="T24" fmla="*/ 1 w 70"/>
                <a:gd name="T25" fmla="*/ 0 h 141"/>
                <a:gd name="T26" fmla="*/ 1 w 70"/>
                <a:gd name="T27" fmla="*/ 0 h 141"/>
                <a:gd name="T28" fmla="*/ 1 w 70"/>
                <a:gd name="T29" fmla="*/ 0 h 141"/>
                <a:gd name="T30" fmla="*/ 1 w 70"/>
                <a:gd name="T31" fmla="*/ 0 h 141"/>
                <a:gd name="T32" fmla="*/ 1 w 70"/>
                <a:gd name="T33" fmla="*/ 0 h 141"/>
                <a:gd name="T34" fmla="*/ 1 w 70"/>
                <a:gd name="T35" fmla="*/ 0 h 141"/>
                <a:gd name="T36" fmla="*/ 1 w 70"/>
                <a:gd name="T37" fmla="*/ 0 h 141"/>
                <a:gd name="T38" fmla="*/ 1 w 70"/>
                <a:gd name="T39" fmla="*/ 0 h 141"/>
                <a:gd name="T40" fmla="*/ 1 w 70"/>
                <a:gd name="T41" fmla="*/ 0 h 141"/>
                <a:gd name="T42" fmla="*/ 1 w 70"/>
                <a:gd name="T43" fmla="*/ 0 h 141"/>
                <a:gd name="T44" fmla="*/ 1 w 70"/>
                <a:gd name="T45" fmla="*/ 0 h 141"/>
                <a:gd name="T46" fmla="*/ 1 w 70"/>
                <a:gd name="T47" fmla="*/ 0 h 141"/>
                <a:gd name="T48" fmla="*/ 1 w 70"/>
                <a:gd name="T49" fmla="*/ 0 h 141"/>
                <a:gd name="T50" fmla="*/ 1 w 70"/>
                <a:gd name="T51" fmla="*/ 0 h 1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141"/>
                <a:gd name="T80" fmla="*/ 70 w 70"/>
                <a:gd name="T81" fmla="*/ 141 h 14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141">
                  <a:moveTo>
                    <a:pt x="70" y="129"/>
                  </a:moveTo>
                  <a:lnTo>
                    <a:pt x="70" y="129"/>
                  </a:lnTo>
                  <a:lnTo>
                    <a:pt x="70" y="106"/>
                  </a:lnTo>
                  <a:lnTo>
                    <a:pt x="70" y="82"/>
                  </a:lnTo>
                  <a:lnTo>
                    <a:pt x="59" y="58"/>
                  </a:lnTo>
                  <a:lnTo>
                    <a:pt x="59" y="47"/>
                  </a:lnTo>
                  <a:lnTo>
                    <a:pt x="48" y="24"/>
                  </a:lnTo>
                  <a:lnTo>
                    <a:pt x="35" y="12"/>
                  </a:lnTo>
                  <a:lnTo>
                    <a:pt x="24" y="12"/>
                  </a:lnTo>
                  <a:lnTo>
                    <a:pt x="24" y="0"/>
                  </a:lnTo>
                  <a:lnTo>
                    <a:pt x="0" y="12"/>
                  </a:lnTo>
                  <a:lnTo>
                    <a:pt x="12" y="24"/>
                  </a:lnTo>
                  <a:lnTo>
                    <a:pt x="12" y="35"/>
                  </a:lnTo>
                  <a:lnTo>
                    <a:pt x="24" y="47"/>
                  </a:lnTo>
                  <a:lnTo>
                    <a:pt x="35" y="58"/>
                  </a:lnTo>
                  <a:lnTo>
                    <a:pt x="35" y="71"/>
                  </a:lnTo>
                  <a:lnTo>
                    <a:pt x="48" y="82"/>
                  </a:lnTo>
                  <a:lnTo>
                    <a:pt x="48" y="106"/>
                  </a:lnTo>
                  <a:lnTo>
                    <a:pt x="48" y="117"/>
                  </a:lnTo>
                  <a:lnTo>
                    <a:pt x="48" y="129"/>
                  </a:lnTo>
                  <a:lnTo>
                    <a:pt x="59" y="141"/>
                  </a:lnTo>
                  <a:lnTo>
                    <a:pt x="59" y="129"/>
                  </a:lnTo>
                  <a:lnTo>
                    <a:pt x="70" y="12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06" name="Freeform 260"/>
            <p:cNvSpPr>
              <a:spLocks/>
            </p:cNvSpPr>
            <p:nvPr/>
          </p:nvSpPr>
          <p:spPr bwMode="auto">
            <a:xfrm>
              <a:off x="1715" y="2418"/>
              <a:ext cx="88" cy="100"/>
            </a:xfrm>
            <a:custGeom>
              <a:avLst/>
              <a:gdLst>
                <a:gd name="T0" fmla="*/ 1 w 175"/>
                <a:gd name="T1" fmla="*/ 1 h 199"/>
                <a:gd name="T2" fmla="*/ 1 w 175"/>
                <a:gd name="T3" fmla="*/ 1 h 199"/>
                <a:gd name="T4" fmla="*/ 1 w 175"/>
                <a:gd name="T5" fmla="*/ 1 h 199"/>
                <a:gd name="T6" fmla="*/ 1 w 175"/>
                <a:gd name="T7" fmla="*/ 1 h 199"/>
                <a:gd name="T8" fmla="*/ 1 w 175"/>
                <a:gd name="T9" fmla="*/ 1 h 199"/>
                <a:gd name="T10" fmla="*/ 1 w 175"/>
                <a:gd name="T11" fmla="*/ 1 h 199"/>
                <a:gd name="T12" fmla="*/ 1 w 175"/>
                <a:gd name="T13" fmla="*/ 1 h 199"/>
                <a:gd name="T14" fmla="*/ 1 w 175"/>
                <a:gd name="T15" fmla="*/ 1 h 199"/>
                <a:gd name="T16" fmla="*/ 1 w 175"/>
                <a:gd name="T17" fmla="*/ 1 h 199"/>
                <a:gd name="T18" fmla="*/ 1 w 175"/>
                <a:gd name="T19" fmla="*/ 1 h 199"/>
                <a:gd name="T20" fmla="*/ 1 w 175"/>
                <a:gd name="T21" fmla="*/ 0 h 199"/>
                <a:gd name="T22" fmla="*/ 1 w 175"/>
                <a:gd name="T23" fmla="*/ 1 h 199"/>
                <a:gd name="T24" fmla="*/ 1 w 175"/>
                <a:gd name="T25" fmla="*/ 1 h 199"/>
                <a:gd name="T26" fmla="*/ 1 w 175"/>
                <a:gd name="T27" fmla="*/ 1 h 199"/>
                <a:gd name="T28" fmla="*/ 1 w 175"/>
                <a:gd name="T29" fmla="*/ 1 h 199"/>
                <a:gd name="T30" fmla="*/ 1 w 175"/>
                <a:gd name="T31" fmla="*/ 1 h 199"/>
                <a:gd name="T32" fmla="*/ 1 w 175"/>
                <a:gd name="T33" fmla="*/ 1 h 199"/>
                <a:gd name="T34" fmla="*/ 1 w 175"/>
                <a:gd name="T35" fmla="*/ 1 h 199"/>
                <a:gd name="T36" fmla="*/ 1 w 175"/>
                <a:gd name="T37" fmla="*/ 1 h 199"/>
                <a:gd name="T38" fmla="*/ 0 w 175"/>
                <a:gd name="T39" fmla="*/ 1 h 199"/>
                <a:gd name="T40" fmla="*/ 1 w 175"/>
                <a:gd name="T41" fmla="*/ 1 h 199"/>
                <a:gd name="T42" fmla="*/ 0 w 175"/>
                <a:gd name="T43" fmla="*/ 1 h 199"/>
                <a:gd name="T44" fmla="*/ 0 w 175"/>
                <a:gd name="T45" fmla="*/ 1 h 199"/>
                <a:gd name="T46" fmla="*/ 1 w 175"/>
                <a:gd name="T47" fmla="*/ 1 h 199"/>
                <a:gd name="T48" fmla="*/ 1 w 175"/>
                <a:gd name="T49" fmla="*/ 1 h 199"/>
                <a:gd name="T50" fmla="*/ 1 w 175"/>
                <a:gd name="T51" fmla="*/ 1 h 19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5"/>
                <a:gd name="T79" fmla="*/ 0 h 199"/>
                <a:gd name="T80" fmla="*/ 175 w 175"/>
                <a:gd name="T81" fmla="*/ 199 h 19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5" h="199">
                  <a:moveTo>
                    <a:pt x="23" y="199"/>
                  </a:moveTo>
                  <a:lnTo>
                    <a:pt x="23" y="199"/>
                  </a:lnTo>
                  <a:lnTo>
                    <a:pt x="47" y="188"/>
                  </a:lnTo>
                  <a:lnTo>
                    <a:pt x="71" y="176"/>
                  </a:lnTo>
                  <a:lnTo>
                    <a:pt x="94" y="153"/>
                  </a:lnTo>
                  <a:lnTo>
                    <a:pt x="105" y="129"/>
                  </a:lnTo>
                  <a:lnTo>
                    <a:pt x="129" y="106"/>
                  </a:lnTo>
                  <a:lnTo>
                    <a:pt x="140" y="71"/>
                  </a:lnTo>
                  <a:lnTo>
                    <a:pt x="164" y="36"/>
                  </a:lnTo>
                  <a:lnTo>
                    <a:pt x="175" y="12"/>
                  </a:lnTo>
                  <a:lnTo>
                    <a:pt x="153" y="0"/>
                  </a:lnTo>
                  <a:lnTo>
                    <a:pt x="140" y="36"/>
                  </a:lnTo>
                  <a:lnTo>
                    <a:pt x="117" y="58"/>
                  </a:lnTo>
                  <a:lnTo>
                    <a:pt x="105" y="82"/>
                  </a:lnTo>
                  <a:lnTo>
                    <a:pt x="94" y="117"/>
                  </a:lnTo>
                  <a:lnTo>
                    <a:pt x="71" y="129"/>
                  </a:lnTo>
                  <a:lnTo>
                    <a:pt x="47" y="153"/>
                  </a:lnTo>
                  <a:lnTo>
                    <a:pt x="35" y="164"/>
                  </a:lnTo>
                  <a:lnTo>
                    <a:pt x="12" y="176"/>
                  </a:lnTo>
                  <a:lnTo>
                    <a:pt x="0" y="188"/>
                  </a:lnTo>
                  <a:lnTo>
                    <a:pt x="12" y="176"/>
                  </a:lnTo>
                  <a:lnTo>
                    <a:pt x="0" y="188"/>
                  </a:lnTo>
                  <a:lnTo>
                    <a:pt x="0" y="199"/>
                  </a:lnTo>
                  <a:lnTo>
                    <a:pt x="12" y="199"/>
                  </a:lnTo>
                  <a:lnTo>
                    <a:pt x="23" y="19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07" name="Freeform 261"/>
            <p:cNvSpPr>
              <a:spLocks/>
            </p:cNvSpPr>
            <p:nvPr/>
          </p:nvSpPr>
          <p:spPr bwMode="auto">
            <a:xfrm>
              <a:off x="1680" y="2512"/>
              <a:ext cx="47" cy="47"/>
            </a:xfrm>
            <a:custGeom>
              <a:avLst/>
              <a:gdLst>
                <a:gd name="T0" fmla="*/ 1 w 93"/>
                <a:gd name="T1" fmla="*/ 1 h 93"/>
                <a:gd name="T2" fmla="*/ 1 w 93"/>
                <a:gd name="T3" fmla="*/ 1 h 93"/>
                <a:gd name="T4" fmla="*/ 1 w 93"/>
                <a:gd name="T5" fmla="*/ 1 h 93"/>
                <a:gd name="T6" fmla="*/ 1 w 93"/>
                <a:gd name="T7" fmla="*/ 1 h 93"/>
                <a:gd name="T8" fmla="*/ 1 w 93"/>
                <a:gd name="T9" fmla="*/ 1 h 93"/>
                <a:gd name="T10" fmla="*/ 1 w 93"/>
                <a:gd name="T11" fmla="*/ 1 h 93"/>
                <a:gd name="T12" fmla="*/ 1 w 93"/>
                <a:gd name="T13" fmla="*/ 1 h 93"/>
                <a:gd name="T14" fmla="*/ 1 w 93"/>
                <a:gd name="T15" fmla="*/ 1 h 93"/>
                <a:gd name="T16" fmla="*/ 1 w 93"/>
                <a:gd name="T17" fmla="*/ 1 h 93"/>
                <a:gd name="T18" fmla="*/ 1 w 93"/>
                <a:gd name="T19" fmla="*/ 1 h 93"/>
                <a:gd name="T20" fmla="*/ 1 w 93"/>
                <a:gd name="T21" fmla="*/ 0 h 93"/>
                <a:gd name="T22" fmla="*/ 1 w 93"/>
                <a:gd name="T23" fmla="*/ 1 h 93"/>
                <a:gd name="T24" fmla="*/ 1 w 93"/>
                <a:gd name="T25" fmla="*/ 1 h 93"/>
                <a:gd name="T26" fmla="*/ 1 w 93"/>
                <a:gd name="T27" fmla="*/ 1 h 93"/>
                <a:gd name="T28" fmla="*/ 1 w 93"/>
                <a:gd name="T29" fmla="*/ 1 h 93"/>
                <a:gd name="T30" fmla="*/ 1 w 93"/>
                <a:gd name="T31" fmla="*/ 1 h 93"/>
                <a:gd name="T32" fmla="*/ 1 w 93"/>
                <a:gd name="T33" fmla="*/ 1 h 93"/>
                <a:gd name="T34" fmla="*/ 1 w 93"/>
                <a:gd name="T35" fmla="*/ 1 h 93"/>
                <a:gd name="T36" fmla="*/ 0 w 93"/>
                <a:gd name="T37" fmla="*/ 1 h 93"/>
                <a:gd name="T38" fmla="*/ 0 w 93"/>
                <a:gd name="T39" fmla="*/ 1 h 93"/>
                <a:gd name="T40" fmla="*/ 0 w 93"/>
                <a:gd name="T41" fmla="*/ 1 h 93"/>
                <a:gd name="T42" fmla="*/ 0 w 93"/>
                <a:gd name="T43" fmla="*/ 1 h 93"/>
                <a:gd name="T44" fmla="*/ 0 w 93"/>
                <a:gd name="T45" fmla="*/ 1 h 93"/>
                <a:gd name="T46" fmla="*/ 1 w 93"/>
                <a:gd name="T47" fmla="*/ 1 h 93"/>
                <a:gd name="T48" fmla="*/ 1 w 93"/>
                <a:gd name="T49" fmla="*/ 1 h 93"/>
                <a:gd name="T50" fmla="*/ 1 w 93"/>
                <a:gd name="T51" fmla="*/ 1 h 9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3"/>
                <a:gd name="T79" fmla="*/ 0 h 93"/>
                <a:gd name="T80" fmla="*/ 93 w 93"/>
                <a:gd name="T81" fmla="*/ 93 h 9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3" h="93">
                  <a:moveTo>
                    <a:pt x="24" y="93"/>
                  </a:moveTo>
                  <a:lnTo>
                    <a:pt x="24" y="93"/>
                  </a:lnTo>
                  <a:lnTo>
                    <a:pt x="35" y="82"/>
                  </a:lnTo>
                  <a:lnTo>
                    <a:pt x="46" y="69"/>
                  </a:lnTo>
                  <a:lnTo>
                    <a:pt x="58" y="58"/>
                  </a:lnTo>
                  <a:lnTo>
                    <a:pt x="70" y="47"/>
                  </a:lnTo>
                  <a:lnTo>
                    <a:pt x="70" y="35"/>
                  </a:lnTo>
                  <a:lnTo>
                    <a:pt x="82" y="35"/>
                  </a:lnTo>
                  <a:lnTo>
                    <a:pt x="93" y="23"/>
                  </a:lnTo>
                  <a:lnTo>
                    <a:pt x="93" y="11"/>
                  </a:lnTo>
                  <a:lnTo>
                    <a:pt x="70" y="0"/>
                  </a:lnTo>
                  <a:lnTo>
                    <a:pt x="70" y="11"/>
                  </a:lnTo>
                  <a:lnTo>
                    <a:pt x="58" y="11"/>
                  </a:lnTo>
                  <a:lnTo>
                    <a:pt x="58" y="23"/>
                  </a:lnTo>
                  <a:lnTo>
                    <a:pt x="46" y="35"/>
                  </a:lnTo>
                  <a:lnTo>
                    <a:pt x="35" y="47"/>
                  </a:lnTo>
                  <a:lnTo>
                    <a:pt x="35" y="58"/>
                  </a:lnTo>
                  <a:lnTo>
                    <a:pt x="24" y="69"/>
                  </a:lnTo>
                  <a:lnTo>
                    <a:pt x="0" y="82"/>
                  </a:lnTo>
                  <a:lnTo>
                    <a:pt x="0" y="93"/>
                  </a:lnTo>
                  <a:lnTo>
                    <a:pt x="11" y="93"/>
                  </a:lnTo>
                  <a:lnTo>
                    <a:pt x="24" y="9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08" name="Freeform 262"/>
            <p:cNvSpPr>
              <a:spLocks/>
            </p:cNvSpPr>
            <p:nvPr/>
          </p:nvSpPr>
          <p:spPr bwMode="auto">
            <a:xfrm>
              <a:off x="1662" y="2553"/>
              <a:ext cx="30" cy="65"/>
            </a:xfrm>
            <a:custGeom>
              <a:avLst/>
              <a:gdLst>
                <a:gd name="T0" fmla="*/ 1 w 60"/>
                <a:gd name="T1" fmla="*/ 1 h 128"/>
                <a:gd name="T2" fmla="*/ 1 w 60"/>
                <a:gd name="T3" fmla="*/ 1 h 128"/>
                <a:gd name="T4" fmla="*/ 1 w 60"/>
                <a:gd name="T5" fmla="*/ 1 h 128"/>
                <a:gd name="T6" fmla="*/ 1 w 60"/>
                <a:gd name="T7" fmla="*/ 1 h 128"/>
                <a:gd name="T8" fmla="*/ 1 w 60"/>
                <a:gd name="T9" fmla="*/ 1 h 128"/>
                <a:gd name="T10" fmla="*/ 1 w 60"/>
                <a:gd name="T11" fmla="*/ 1 h 128"/>
                <a:gd name="T12" fmla="*/ 1 w 60"/>
                <a:gd name="T13" fmla="*/ 1 h 128"/>
                <a:gd name="T14" fmla="*/ 1 w 60"/>
                <a:gd name="T15" fmla="*/ 1 h 128"/>
                <a:gd name="T16" fmla="*/ 1 w 60"/>
                <a:gd name="T17" fmla="*/ 1 h 128"/>
                <a:gd name="T18" fmla="*/ 1 w 60"/>
                <a:gd name="T19" fmla="*/ 1 h 128"/>
                <a:gd name="T20" fmla="*/ 1 w 60"/>
                <a:gd name="T21" fmla="*/ 0 h 128"/>
                <a:gd name="T22" fmla="*/ 1 w 60"/>
                <a:gd name="T23" fmla="*/ 1 h 128"/>
                <a:gd name="T24" fmla="*/ 1 w 60"/>
                <a:gd name="T25" fmla="*/ 1 h 128"/>
                <a:gd name="T26" fmla="*/ 1 w 60"/>
                <a:gd name="T27" fmla="*/ 1 h 128"/>
                <a:gd name="T28" fmla="*/ 1 w 60"/>
                <a:gd name="T29" fmla="*/ 1 h 128"/>
                <a:gd name="T30" fmla="*/ 1 w 60"/>
                <a:gd name="T31" fmla="*/ 1 h 128"/>
                <a:gd name="T32" fmla="*/ 1 w 60"/>
                <a:gd name="T33" fmla="*/ 1 h 128"/>
                <a:gd name="T34" fmla="*/ 0 w 60"/>
                <a:gd name="T35" fmla="*/ 1 h 128"/>
                <a:gd name="T36" fmla="*/ 0 w 60"/>
                <a:gd name="T37" fmla="*/ 1 h 128"/>
                <a:gd name="T38" fmla="*/ 0 w 60"/>
                <a:gd name="T39" fmla="*/ 1 h 128"/>
                <a:gd name="T40" fmla="*/ 0 w 60"/>
                <a:gd name="T41" fmla="*/ 1 h 128"/>
                <a:gd name="T42" fmla="*/ 0 w 60"/>
                <a:gd name="T43" fmla="*/ 1 h 128"/>
                <a:gd name="T44" fmla="*/ 0 w 60"/>
                <a:gd name="T45" fmla="*/ 1 h 128"/>
                <a:gd name="T46" fmla="*/ 1 w 60"/>
                <a:gd name="T47" fmla="*/ 1 h 128"/>
                <a:gd name="T48" fmla="*/ 1 w 60"/>
                <a:gd name="T49" fmla="*/ 1 h 128"/>
                <a:gd name="T50" fmla="*/ 1 w 60"/>
                <a:gd name="T51" fmla="*/ 1 h 1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0"/>
                <a:gd name="T79" fmla="*/ 0 h 128"/>
                <a:gd name="T80" fmla="*/ 60 w 60"/>
                <a:gd name="T81" fmla="*/ 128 h 12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0" h="128">
                  <a:moveTo>
                    <a:pt x="12" y="128"/>
                  </a:moveTo>
                  <a:lnTo>
                    <a:pt x="12" y="128"/>
                  </a:lnTo>
                  <a:lnTo>
                    <a:pt x="24" y="106"/>
                  </a:lnTo>
                  <a:lnTo>
                    <a:pt x="36" y="93"/>
                  </a:lnTo>
                  <a:lnTo>
                    <a:pt x="36" y="82"/>
                  </a:lnTo>
                  <a:lnTo>
                    <a:pt x="36" y="70"/>
                  </a:lnTo>
                  <a:lnTo>
                    <a:pt x="47" y="58"/>
                  </a:lnTo>
                  <a:lnTo>
                    <a:pt x="47" y="47"/>
                  </a:lnTo>
                  <a:lnTo>
                    <a:pt x="60" y="23"/>
                  </a:lnTo>
                  <a:lnTo>
                    <a:pt x="60" y="11"/>
                  </a:lnTo>
                  <a:lnTo>
                    <a:pt x="36" y="0"/>
                  </a:lnTo>
                  <a:lnTo>
                    <a:pt x="36" y="23"/>
                  </a:lnTo>
                  <a:lnTo>
                    <a:pt x="24" y="35"/>
                  </a:lnTo>
                  <a:lnTo>
                    <a:pt x="24" y="47"/>
                  </a:lnTo>
                  <a:lnTo>
                    <a:pt x="24" y="70"/>
                  </a:lnTo>
                  <a:lnTo>
                    <a:pt x="12" y="82"/>
                  </a:lnTo>
                  <a:lnTo>
                    <a:pt x="0" y="106"/>
                  </a:lnTo>
                  <a:lnTo>
                    <a:pt x="0" y="117"/>
                  </a:lnTo>
                  <a:lnTo>
                    <a:pt x="0" y="128"/>
                  </a:lnTo>
                  <a:lnTo>
                    <a:pt x="12" y="12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09" name="Freeform 263"/>
            <p:cNvSpPr>
              <a:spLocks/>
            </p:cNvSpPr>
            <p:nvPr/>
          </p:nvSpPr>
          <p:spPr bwMode="auto">
            <a:xfrm>
              <a:off x="1715" y="2512"/>
              <a:ext cx="12" cy="6"/>
            </a:xfrm>
            <a:custGeom>
              <a:avLst/>
              <a:gdLst>
                <a:gd name="T0" fmla="*/ 1 w 23"/>
                <a:gd name="T1" fmla="*/ 1 h 11"/>
                <a:gd name="T2" fmla="*/ 1 w 23"/>
                <a:gd name="T3" fmla="*/ 0 h 11"/>
                <a:gd name="T4" fmla="*/ 1 w 23"/>
                <a:gd name="T5" fmla="*/ 0 h 11"/>
                <a:gd name="T6" fmla="*/ 1 w 23"/>
                <a:gd name="T7" fmla="*/ 0 h 11"/>
                <a:gd name="T8" fmla="*/ 0 w 23"/>
                <a:gd name="T9" fmla="*/ 0 h 11"/>
                <a:gd name="T10" fmla="*/ 1 w 23"/>
                <a:gd name="T11" fmla="*/ 1 h 11"/>
                <a:gd name="T12" fmla="*/ 0 60000 65536"/>
                <a:gd name="T13" fmla="*/ 0 60000 65536"/>
                <a:gd name="T14" fmla="*/ 0 60000 65536"/>
                <a:gd name="T15" fmla="*/ 0 60000 65536"/>
                <a:gd name="T16" fmla="*/ 0 60000 65536"/>
                <a:gd name="T17" fmla="*/ 0 60000 65536"/>
                <a:gd name="T18" fmla="*/ 0 w 23"/>
                <a:gd name="T19" fmla="*/ 0 h 11"/>
                <a:gd name="T20" fmla="*/ 23 w 23"/>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3" h="11">
                  <a:moveTo>
                    <a:pt x="23" y="11"/>
                  </a:moveTo>
                  <a:lnTo>
                    <a:pt x="23" y="0"/>
                  </a:lnTo>
                  <a:lnTo>
                    <a:pt x="12" y="0"/>
                  </a:lnTo>
                  <a:lnTo>
                    <a:pt x="0" y="0"/>
                  </a:lnTo>
                  <a:lnTo>
                    <a:pt x="23"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10" name="Freeform 264"/>
            <p:cNvSpPr>
              <a:spLocks/>
            </p:cNvSpPr>
            <p:nvPr/>
          </p:nvSpPr>
          <p:spPr bwMode="auto">
            <a:xfrm>
              <a:off x="1680" y="2512"/>
              <a:ext cx="47" cy="47"/>
            </a:xfrm>
            <a:custGeom>
              <a:avLst/>
              <a:gdLst>
                <a:gd name="T0" fmla="*/ 1 w 93"/>
                <a:gd name="T1" fmla="*/ 1 h 93"/>
                <a:gd name="T2" fmla="*/ 1 w 93"/>
                <a:gd name="T3" fmla="*/ 1 h 93"/>
                <a:gd name="T4" fmla="*/ 1 w 93"/>
                <a:gd name="T5" fmla="*/ 1 h 93"/>
                <a:gd name="T6" fmla="*/ 1 w 93"/>
                <a:gd name="T7" fmla="*/ 1 h 93"/>
                <a:gd name="T8" fmla="*/ 1 w 93"/>
                <a:gd name="T9" fmla="*/ 1 h 93"/>
                <a:gd name="T10" fmla="*/ 1 w 93"/>
                <a:gd name="T11" fmla="*/ 1 h 93"/>
                <a:gd name="T12" fmla="*/ 1 w 93"/>
                <a:gd name="T13" fmla="*/ 1 h 93"/>
                <a:gd name="T14" fmla="*/ 1 w 93"/>
                <a:gd name="T15" fmla="*/ 1 h 93"/>
                <a:gd name="T16" fmla="*/ 1 w 93"/>
                <a:gd name="T17" fmla="*/ 1 h 93"/>
                <a:gd name="T18" fmla="*/ 1 w 93"/>
                <a:gd name="T19" fmla="*/ 0 h 93"/>
                <a:gd name="T20" fmla="*/ 1 w 93"/>
                <a:gd name="T21" fmla="*/ 1 h 93"/>
                <a:gd name="T22" fmla="*/ 1 w 93"/>
                <a:gd name="T23" fmla="*/ 1 h 93"/>
                <a:gd name="T24" fmla="*/ 1 w 93"/>
                <a:gd name="T25" fmla="*/ 1 h 93"/>
                <a:gd name="T26" fmla="*/ 1 w 93"/>
                <a:gd name="T27" fmla="*/ 1 h 93"/>
                <a:gd name="T28" fmla="*/ 1 w 93"/>
                <a:gd name="T29" fmla="*/ 1 h 93"/>
                <a:gd name="T30" fmla="*/ 1 w 93"/>
                <a:gd name="T31" fmla="*/ 1 h 93"/>
                <a:gd name="T32" fmla="*/ 1 w 93"/>
                <a:gd name="T33" fmla="*/ 1 h 93"/>
                <a:gd name="T34" fmla="*/ 0 w 93"/>
                <a:gd name="T35" fmla="*/ 1 h 93"/>
                <a:gd name="T36" fmla="*/ 1 w 93"/>
                <a:gd name="T37" fmla="*/ 1 h 9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3"/>
                <a:gd name="T58" fmla="*/ 0 h 93"/>
                <a:gd name="T59" fmla="*/ 93 w 93"/>
                <a:gd name="T60" fmla="*/ 93 h 9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3" h="93">
                  <a:moveTo>
                    <a:pt x="24" y="93"/>
                  </a:moveTo>
                  <a:lnTo>
                    <a:pt x="35" y="82"/>
                  </a:lnTo>
                  <a:lnTo>
                    <a:pt x="46" y="69"/>
                  </a:lnTo>
                  <a:lnTo>
                    <a:pt x="58" y="58"/>
                  </a:lnTo>
                  <a:lnTo>
                    <a:pt x="70" y="47"/>
                  </a:lnTo>
                  <a:lnTo>
                    <a:pt x="82" y="47"/>
                  </a:lnTo>
                  <a:lnTo>
                    <a:pt x="82" y="35"/>
                  </a:lnTo>
                  <a:lnTo>
                    <a:pt x="93" y="23"/>
                  </a:lnTo>
                  <a:lnTo>
                    <a:pt x="93" y="11"/>
                  </a:lnTo>
                  <a:lnTo>
                    <a:pt x="70" y="0"/>
                  </a:lnTo>
                  <a:lnTo>
                    <a:pt x="70" y="11"/>
                  </a:lnTo>
                  <a:lnTo>
                    <a:pt x="58" y="23"/>
                  </a:lnTo>
                  <a:lnTo>
                    <a:pt x="46" y="35"/>
                  </a:lnTo>
                  <a:lnTo>
                    <a:pt x="35" y="47"/>
                  </a:lnTo>
                  <a:lnTo>
                    <a:pt x="35" y="58"/>
                  </a:lnTo>
                  <a:lnTo>
                    <a:pt x="24" y="69"/>
                  </a:lnTo>
                  <a:lnTo>
                    <a:pt x="0" y="82"/>
                  </a:lnTo>
                  <a:lnTo>
                    <a:pt x="24" y="9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11" name="Freeform 265"/>
            <p:cNvSpPr>
              <a:spLocks/>
            </p:cNvSpPr>
            <p:nvPr/>
          </p:nvSpPr>
          <p:spPr bwMode="auto">
            <a:xfrm>
              <a:off x="1715" y="2512"/>
              <a:ext cx="12" cy="12"/>
            </a:xfrm>
            <a:custGeom>
              <a:avLst/>
              <a:gdLst>
                <a:gd name="T0" fmla="*/ 1 w 23"/>
                <a:gd name="T1" fmla="*/ 0 h 23"/>
                <a:gd name="T2" fmla="*/ 0 w 23"/>
                <a:gd name="T3" fmla="*/ 1 h 23"/>
                <a:gd name="T4" fmla="*/ 1 w 23"/>
                <a:gd name="T5" fmla="*/ 1 h 23"/>
                <a:gd name="T6" fmla="*/ 1 w 23"/>
                <a:gd name="T7" fmla="*/ 1 h 23"/>
                <a:gd name="T8" fmla="*/ 1 w 23"/>
                <a:gd name="T9" fmla="*/ 1 h 23"/>
                <a:gd name="T10" fmla="*/ 1 w 23"/>
                <a:gd name="T11" fmla="*/ 0 h 23"/>
                <a:gd name="T12" fmla="*/ 0 60000 65536"/>
                <a:gd name="T13" fmla="*/ 0 60000 65536"/>
                <a:gd name="T14" fmla="*/ 0 60000 65536"/>
                <a:gd name="T15" fmla="*/ 0 60000 65536"/>
                <a:gd name="T16" fmla="*/ 0 60000 65536"/>
                <a:gd name="T17" fmla="*/ 0 60000 65536"/>
                <a:gd name="T18" fmla="*/ 0 w 23"/>
                <a:gd name="T19" fmla="*/ 0 h 23"/>
                <a:gd name="T20" fmla="*/ 23 w 23"/>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3" h="23">
                  <a:moveTo>
                    <a:pt x="12" y="0"/>
                  </a:moveTo>
                  <a:lnTo>
                    <a:pt x="0" y="11"/>
                  </a:lnTo>
                  <a:lnTo>
                    <a:pt x="12" y="11"/>
                  </a:lnTo>
                  <a:lnTo>
                    <a:pt x="12" y="23"/>
                  </a:lnTo>
                  <a:lnTo>
                    <a:pt x="23" y="11"/>
                  </a:lnTo>
                  <a:lnTo>
                    <a:pt x="12"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12" name="Freeform 266"/>
            <p:cNvSpPr>
              <a:spLocks/>
            </p:cNvSpPr>
            <p:nvPr/>
          </p:nvSpPr>
          <p:spPr bwMode="auto">
            <a:xfrm>
              <a:off x="1773" y="2313"/>
              <a:ext cx="12" cy="6"/>
            </a:xfrm>
            <a:custGeom>
              <a:avLst/>
              <a:gdLst>
                <a:gd name="T0" fmla="*/ 1 w 23"/>
                <a:gd name="T1" fmla="*/ 1 h 11"/>
                <a:gd name="T2" fmla="*/ 1 w 23"/>
                <a:gd name="T3" fmla="*/ 0 h 11"/>
                <a:gd name="T4" fmla="*/ 1 w 23"/>
                <a:gd name="T5" fmla="*/ 0 h 11"/>
                <a:gd name="T6" fmla="*/ 0 w 23"/>
                <a:gd name="T7" fmla="*/ 1 h 11"/>
                <a:gd name="T8" fmla="*/ 0 w 23"/>
                <a:gd name="T9" fmla="*/ 1 h 11"/>
                <a:gd name="T10" fmla="*/ 1 w 23"/>
                <a:gd name="T11" fmla="*/ 1 h 11"/>
                <a:gd name="T12" fmla="*/ 0 60000 65536"/>
                <a:gd name="T13" fmla="*/ 0 60000 65536"/>
                <a:gd name="T14" fmla="*/ 0 60000 65536"/>
                <a:gd name="T15" fmla="*/ 0 60000 65536"/>
                <a:gd name="T16" fmla="*/ 0 60000 65536"/>
                <a:gd name="T17" fmla="*/ 0 60000 65536"/>
                <a:gd name="T18" fmla="*/ 0 w 23"/>
                <a:gd name="T19" fmla="*/ 0 h 11"/>
                <a:gd name="T20" fmla="*/ 23 w 23"/>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3" h="11">
                  <a:moveTo>
                    <a:pt x="23" y="11"/>
                  </a:moveTo>
                  <a:lnTo>
                    <a:pt x="12" y="0"/>
                  </a:lnTo>
                  <a:lnTo>
                    <a:pt x="0" y="11"/>
                  </a:lnTo>
                  <a:lnTo>
                    <a:pt x="23"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13" name="Freeform 267"/>
            <p:cNvSpPr>
              <a:spLocks/>
            </p:cNvSpPr>
            <p:nvPr/>
          </p:nvSpPr>
          <p:spPr bwMode="auto">
            <a:xfrm>
              <a:off x="1768" y="2319"/>
              <a:ext cx="23" cy="47"/>
            </a:xfrm>
            <a:custGeom>
              <a:avLst/>
              <a:gdLst>
                <a:gd name="T0" fmla="*/ 0 w 48"/>
                <a:gd name="T1" fmla="*/ 1 h 94"/>
                <a:gd name="T2" fmla="*/ 0 w 48"/>
                <a:gd name="T3" fmla="*/ 1 h 94"/>
                <a:gd name="T4" fmla="*/ 0 w 48"/>
                <a:gd name="T5" fmla="*/ 1 h 94"/>
                <a:gd name="T6" fmla="*/ 0 w 48"/>
                <a:gd name="T7" fmla="*/ 1 h 94"/>
                <a:gd name="T8" fmla="*/ 0 w 48"/>
                <a:gd name="T9" fmla="*/ 0 h 94"/>
                <a:gd name="T10" fmla="*/ 0 w 48"/>
                <a:gd name="T11" fmla="*/ 0 h 94"/>
                <a:gd name="T12" fmla="*/ 0 w 48"/>
                <a:gd name="T13" fmla="*/ 1 h 94"/>
                <a:gd name="T14" fmla="*/ 0 w 48"/>
                <a:gd name="T15" fmla="*/ 1 h 94"/>
                <a:gd name="T16" fmla="*/ 0 w 48"/>
                <a:gd name="T17" fmla="*/ 1 h 94"/>
                <a:gd name="T18" fmla="*/ 0 w 48"/>
                <a:gd name="T19" fmla="*/ 1 h 94"/>
                <a:gd name="T20" fmla="*/ 0 w 48"/>
                <a:gd name="T21" fmla="*/ 1 h 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
                <a:gd name="T34" fmla="*/ 0 h 94"/>
                <a:gd name="T35" fmla="*/ 48 w 48"/>
                <a:gd name="T36" fmla="*/ 94 h 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 h="94">
                  <a:moveTo>
                    <a:pt x="24" y="94"/>
                  </a:moveTo>
                  <a:lnTo>
                    <a:pt x="35" y="71"/>
                  </a:lnTo>
                  <a:lnTo>
                    <a:pt x="35" y="47"/>
                  </a:lnTo>
                  <a:lnTo>
                    <a:pt x="48" y="23"/>
                  </a:lnTo>
                  <a:lnTo>
                    <a:pt x="35" y="0"/>
                  </a:lnTo>
                  <a:lnTo>
                    <a:pt x="12" y="0"/>
                  </a:lnTo>
                  <a:lnTo>
                    <a:pt x="12" y="23"/>
                  </a:lnTo>
                  <a:lnTo>
                    <a:pt x="12" y="47"/>
                  </a:lnTo>
                  <a:lnTo>
                    <a:pt x="12" y="71"/>
                  </a:lnTo>
                  <a:lnTo>
                    <a:pt x="0" y="82"/>
                  </a:lnTo>
                  <a:lnTo>
                    <a:pt x="24" y="9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14" name="Freeform 268"/>
            <p:cNvSpPr>
              <a:spLocks/>
            </p:cNvSpPr>
            <p:nvPr/>
          </p:nvSpPr>
          <p:spPr bwMode="auto">
            <a:xfrm>
              <a:off x="1773" y="2319"/>
              <a:ext cx="12" cy="6"/>
            </a:xfrm>
            <a:custGeom>
              <a:avLst/>
              <a:gdLst>
                <a:gd name="T0" fmla="*/ 0 w 23"/>
                <a:gd name="T1" fmla="*/ 0 h 12"/>
                <a:gd name="T2" fmla="*/ 0 w 23"/>
                <a:gd name="T3" fmla="*/ 1 h 12"/>
                <a:gd name="T4" fmla="*/ 1 w 23"/>
                <a:gd name="T5" fmla="*/ 1 h 12"/>
                <a:gd name="T6" fmla="*/ 1 w 23"/>
                <a:gd name="T7" fmla="*/ 1 h 12"/>
                <a:gd name="T8" fmla="*/ 1 w 23"/>
                <a:gd name="T9" fmla="*/ 0 h 12"/>
                <a:gd name="T10" fmla="*/ 0 w 23"/>
                <a:gd name="T11" fmla="*/ 0 h 12"/>
                <a:gd name="T12" fmla="*/ 0 60000 65536"/>
                <a:gd name="T13" fmla="*/ 0 60000 65536"/>
                <a:gd name="T14" fmla="*/ 0 60000 65536"/>
                <a:gd name="T15" fmla="*/ 0 60000 65536"/>
                <a:gd name="T16" fmla="*/ 0 60000 65536"/>
                <a:gd name="T17" fmla="*/ 0 60000 65536"/>
                <a:gd name="T18" fmla="*/ 0 w 23"/>
                <a:gd name="T19" fmla="*/ 0 h 12"/>
                <a:gd name="T20" fmla="*/ 23 w 23"/>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3" h="12">
                  <a:moveTo>
                    <a:pt x="0" y="0"/>
                  </a:moveTo>
                  <a:lnTo>
                    <a:pt x="0" y="12"/>
                  </a:lnTo>
                  <a:lnTo>
                    <a:pt x="12" y="12"/>
                  </a:lnTo>
                  <a:lnTo>
                    <a:pt x="23"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15" name="Freeform 269"/>
            <p:cNvSpPr>
              <a:spLocks/>
            </p:cNvSpPr>
            <p:nvPr/>
          </p:nvSpPr>
          <p:spPr bwMode="auto">
            <a:xfrm>
              <a:off x="1674" y="2583"/>
              <a:ext cx="12" cy="11"/>
            </a:xfrm>
            <a:custGeom>
              <a:avLst/>
              <a:gdLst>
                <a:gd name="T0" fmla="*/ 0 w 23"/>
                <a:gd name="T1" fmla="*/ 0 h 24"/>
                <a:gd name="T2" fmla="*/ 0 w 23"/>
                <a:gd name="T3" fmla="*/ 0 h 24"/>
                <a:gd name="T4" fmla="*/ 1 w 23"/>
                <a:gd name="T5" fmla="*/ 0 h 24"/>
                <a:gd name="T6" fmla="*/ 1 w 23"/>
                <a:gd name="T7" fmla="*/ 0 h 24"/>
                <a:gd name="T8" fmla="*/ 1 w 23"/>
                <a:gd name="T9" fmla="*/ 0 h 24"/>
                <a:gd name="T10" fmla="*/ 0 w 23"/>
                <a:gd name="T11" fmla="*/ 0 h 24"/>
                <a:gd name="T12" fmla="*/ 0 60000 65536"/>
                <a:gd name="T13" fmla="*/ 0 60000 65536"/>
                <a:gd name="T14" fmla="*/ 0 60000 65536"/>
                <a:gd name="T15" fmla="*/ 0 60000 65536"/>
                <a:gd name="T16" fmla="*/ 0 60000 65536"/>
                <a:gd name="T17" fmla="*/ 0 60000 65536"/>
                <a:gd name="T18" fmla="*/ 0 w 23"/>
                <a:gd name="T19" fmla="*/ 0 h 24"/>
                <a:gd name="T20" fmla="*/ 23 w 2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3" h="24">
                  <a:moveTo>
                    <a:pt x="0" y="0"/>
                  </a:moveTo>
                  <a:lnTo>
                    <a:pt x="0" y="12"/>
                  </a:lnTo>
                  <a:lnTo>
                    <a:pt x="12" y="24"/>
                  </a:lnTo>
                  <a:lnTo>
                    <a:pt x="12" y="12"/>
                  </a:lnTo>
                  <a:lnTo>
                    <a:pt x="23" y="12"/>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16" name="Freeform 270"/>
            <p:cNvSpPr>
              <a:spLocks/>
            </p:cNvSpPr>
            <p:nvPr/>
          </p:nvSpPr>
          <p:spPr bwMode="auto">
            <a:xfrm>
              <a:off x="1674" y="2466"/>
              <a:ext cx="18" cy="122"/>
            </a:xfrm>
            <a:custGeom>
              <a:avLst/>
              <a:gdLst>
                <a:gd name="T0" fmla="*/ 0 w 36"/>
                <a:gd name="T1" fmla="*/ 0 h 246"/>
                <a:gd name="T2" fmla="*/ 0 w 36"/>
                <a:gd name="T3" fmla="*/ 0 h 246"/>
                <a:gd name="T4" fmla="*/ 1 w 36"/>
                <a:gd name="T5" fmla="*/ 0 h 246"/>
                <a:gd name="T6" fmla="*/ 1 w 36"/>
                <a:gd name="T7" fmla="*/ 0 h 246"/>
                <a:gd name="T8" fmla="*/ 1 w 36"/>
                <a:gd name="T9" fmla="*/ 0 h 246"/>
                <a:gd name="T10" fmla="*/ 0 w 36"/>
                <a:gd name="T11" fmla="*/ 0 h 246"/>
                <a:gd name="T12" fmla="*/ 1 w 36"/>
                <a:gd name="T13" fmla="*/ 0 h 246"/>
                <a:gd name="T14" fmla="*/ 1 w 36"/>
                <a:gd name="T15" fmla="*/ 0 h 246"/>
                <a:gd name="T16" fmla="*/ 1 w 36"/>
                <a:gd name="T17" fmla="*/ 0 h 246"/>
                <a:gd name="T18" fmla="*/ 1 w 36"/>
                <a:gd name="T19" fmla="*/ 0 h 246"/>
                <a:gd name="T20" fmla="*/ 1 w 36"/>
                <a:gd name="T21" fmla="*/ 0 h 246"/>
                <a:gd name="T22" fmla="*/ 1 w 36"/>
                <a:gd name="T23" fmla="*/ 0 h 246"/>
                <a:gd name="T24" fmla="*/ 1 w 36"/>
                <a:gd name="T25" fmla="*/ 0 h 246"/>
                <a:gd name="T26" fmla="*/ 1 w 36"/>
                <a:gd name="T27" fmla="*/ 0 h 246"/>
                <a:gd name="T28" fmla="*/ 1 w 36"/>
                <a:gd name="T29" fmla="*/ 0 h 246"/>
                <a:gd name="T30" fmla="*/ 0 w 36"/>
                <a:gd name="T31" fmla="*/ 0 h 246"/>
                <a:gd name="T32" fmla="*/ 0 w 36"/>
                <a:gd name="T33" fmla="*/ 0 h 246"/>
                <a:gd name="T34" fmla="*/ 0 w 36"/>
                <a:gd name="T35" fmla="*/ 0 h 2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
                <a:gd name="T55" fmla="*/ 0 h 246"/>
                <a:gd name="T56" fmla="*/ 36 w 36"/>
                <a:gd name="T57" fmla="*/ 246 h 24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 h="246">
                  <a:moveTo>
                    <a:pt x="0" y="12"/>
                  </a:moveTo>
                  <a:lnTo>
                    <a:pt x="0" y="12"/>
                  </a:lnTo>
                  <a:lnTo>
                    <a:pt x="12" y="59"/>
                  </a:lnTo>
                  <a:lnTo>
                    <a:pt x="12" y="117"/>
                  </a:lnTo>
                  <a:lnTo>
                    <a:pt x="12" y="187"/>
                  </a:lnTo>
                  <a:lnTo>
                    <a:pt x="0" y="234"/>
                  </a:lnTo>
                  <a:lnTo>
                    <a:pt x="23" y="246"/>
                  </a:lnTo>
                  <a:lnTo>
                    <a:pt x="36" y="187"/>
                  </a:lnTo>
                  <a:lnTo>
                    <a:pt x="36" y="117"/>
                  </a:lnTo>
                  <a:lnTo>
                    <a:pt x="36" y="59"/>
                  </a:lnTo>
                  <a:lnTo>
                    <a:pt x="23" y="0"/>
                  </a:lnTo>
                  <a:lnTo>
                    <a:pt x="12" y="0"/>
                  </a:lnTo>
                  <a:lnTo>
                    <a:pt x="0" y="0"/>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17" name="Freeform 271"/>
            <p:cNvSpPr>
              <a:spLocks/>
            </p:cNvSpPr>
            <p:nvPr/>
          </p:nvSpPr>
          <p:spPr bwMode="auto">
            <a:xfrm>
              <a:off x="1615" y="2366"/>
              <a:ext cx="71" cy="105"/>
            </a:xfrm>
            <a:custGeom>
              <a:avLst/>
              <a:gdLst>
                <a:gd name="T0" fmla="*/ 1 w 140"/>
                <a:gd name="T1" fmla="*/ 0 h 211"/>
                <a:gd name="T2" fmla="*/ 0 w 140"/>
                <a:gd name="T3" fmla="*/ 0 h 211"/>
                <a:gd name="T4" fmla="*/ 1 w 140"/>
                <a:gd name="T5" fmla="*/ 0 h 211"/>
                <a:gd name="T6" fmla="*/ 1 w 140"/>
                <a:gd name="T7" fmla="*/ 0 h 211"/>
                <a:gd name="T8" fmla="*/ 1 w 140"/>
                <a:gd name="T9" fmla="*/ 0 h 211"/>
                <a:gd name="T10" fmla="*/ 1 w 140"/>
                <a:gd name="T11" fmla="*/ 0 h 211"/>
                <a:gd name="T12" fmla="*/ 1 w 140"/>
                <a:gd name="T13" fmla="*/ 0 h 211"/>
                <a:gd name="T14" fmla="*/ 1 w 140"/>
                <a:gd name="T15" fmla="*/ 0 h 211"/>
                <a:gd name="T16" fmla="*/ 1 w 140"/>
                <a:gd name="T17" fmla="*/ 0 h 211"/>
                <a:gd name="T18" fmla="*/ 1 w 140"/>
                <a:gd name="T19" fmla="*/ 0 h 211"/>
                <a:gd name="T20" fmla="*/ 1 w 140"/>
                <a:gd name="T21" fmla="*/ 0 h 211"/>
                <a:gd name="T22" fmla="*/ 1 w 140"/>
                <a:gd name="T23" fmla="*/ 0 h 211"/>
                <a:gd name="T24" fmla="*/ 1 w 140"/>
                <a:gd name="T25" fmla="*/ 0 h 211"/>
                <a:gd name="T26" fmla="*/ 1 w 140"/>
                <a:gd name="T27" fmla="*/ 0 h 211"/>
                <a:gd name="T28" fmla="*/ 1 w 140"/>
                <a:gd name="T29" fmla="*/ 0 h 211"/>
                <a:gd name="T30" fmla="*/ 1 w 140"/>
                <a:gd name="T31" fmla="*/ 0 h 211"/>
                <a:gd name="T32" fmla="*/ 1 w 140"/>
                <a:gd name="T33" fmla="*/ 0 h 211"/>
                <a:gd name="T34" fmla="*/ 1 w 140"/>
                <a:gd name="T35" fmla="*/ 0 h 211"/>
                <a:gd name="T36" fmla="*/ 1 w 140"/>
                <a:gd name="T37" fmla="*/ 0 h 211"/>
                <a:gd name="T38" fmla="*/ 1 w 140"/>
                <a:gd name="T39" fmla="*/ 0 h 211"/>
                <a:gd name="T40" fmla="*/ 1 w 140"/>
                <a:gd name="T41" fmla="*/ 0 h 211"/>
                <a:gd name="T42" fmla="*/ 1 w 140"/>
                <a:gd name="T43" fmla="*/ 0 h 211"/>
                <a:gd name="T44" fmla="*/ 0 w 140"/>
                <a:gd name="T45" fmla="*/ 0 h 211"/>
                <a:gd name="T46" fmla="*/ 0 w 140"/>
                <a:gd name="T47" fmla="*/ 0 h 211"/>
                <a:gd name="T48" fmla="*/ 0 w 140"/>
                <a:gd name="T49" fmla="*/ 0 h 211"/>
                <a:gd name="T50" fmla="*/ 1 w 140"/>
                <a:gd name="T51" fmla="*/ 0 h 21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0"/>
                <a:gd name="T79" fmla="*/ 0 h 211"/>
                <a:gd name="T80" fmla="*/ 140 w 140"/>
                <a:gd name="T81" fmla="*/ 211 h 21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0" h="211">
                  <a:moveTo>
                    <a:pt x="12" y="23"/>
                  </a:moveTo>
                  <a:lnTo>
                    <a:pt x="0" y="12"/>
                  </a:lnTo>
                  <a:lnTo>
                    <a:pt x="23" y="35"/>
                  </a:lnTo>
                  <a:lnTo>
                    <a:pt x="34" y="59"/>
                  </a:lnTo>
                  <a:lnTo>
                    <a:pt x="47" y="70"/>
                  </a:lnTo>
                  <a:lnTo>
                    <a:pt x="58" y="94"/>
                  </a:lnTo>
                  <a:lnTo>
                    <a:pt x="82" y="129"/>
                  </a:lnTo>
                  <a:lnTo>
                    <a:pt x="93" y="152"/>
                  </a:lnTo>
                  <a:lnTo>
                    <a:pt x="105" y="176"/>
                  </a:lnTo>
                  <a:lnTo>
                    <a:pt x="117" y="211"/>
                  </a:lnTo>
                  <a:lnTo>
                    <a:pt x="140" y="199"/>
                  </a:lnTo>
                  <a:lnTo>
                    <a:pt x="129" y="176"/>
                  </a:lnTo>
                  <a:lnTo>
                    <a:pt x="117" y="141"/>
                  </a:lnTo>
                  <a:lnTo>
                    <a:pt x="93" y="117"/>
                  </a:lnTo>
                  <a:lnTo>
                    <a:pt x="82" y="94"/>
                  </a:lnTo>
                  <a:lnTo>
                    <a:pt x="70" y="59"/>
                  </a:lnTo>
                  <a:lnTo>
                    <a:pt x="58" y="35"/>
                  </a:lnTo>
                  <a:lnTo>
                    <a:pt x="34" y="23"/>
                  </a:lnTo>
                  <a:lnTo>
                    <a:pt x="23" y="0"/>
                  </a:lnTo>
                  <a:lnTo>
                    <a:pt x="12" y="0"/>
                  </a:lnTo>
                  <a:lnTo>
                    <a:pt x="23" y="0"/>
                  </a:lnTo>
                  <a:lnTo>
                    <a:pt x="12" y="0"/>
                  </a:lnTo>
                  <a:lnTo>
                    <a:pt x="0" y="0"/>
                  </a:lnTo>
                  <a:lnTo>
                    <a:pt x="0" y="12"/>
                  </a:lnTo>
                  <a:lnTo>
                    <a:pt x="12"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18" name="Freeform 272"/>
            <p:cNvSpPr>
              <a:spLocks/>
            </p:cNvSpPr>
            <p:nvPr/>
          </p:nvSpPr>
          <p:spPr bwMode="auto">
            <a:xfrm>
              <a:off x="1481" y="2366"/>
              <a:ext cx="141" cy="52"/>
            </a:xfrm>
            <a:custGeom>
              <a:avLst/>
              <a:gdLst>
                <a:gd name="T0" fmla="*/ 1 w 281"/>
                <a:gd name="T1" fmla="*/ 0 h 105"/>
                <a:gd name="T2" fmla="*/ 1 w 281"/>
                <a:gd name="T3" fmla="*/ 0 h 105"/>
                <a:gd name="T4" fmla="*/ 1 w 281"/>
                <a:gd name="T5" fmla="*/ 0 h 105"/>
                <a:gd name="T6" fmla="*/ 1 w 281"/>
                <a:gd name="T7" fmla="*/ 0 h 105"/>
                <a:gd name="T8" fmla="*/ 1 w 281"/>
                <a:gd name="T9" fmla="*/ 0 h 105"/>
                <a:gd name="T10" fmla="*/ 1 w 281"/>
                <a:gd name="T11" fmla="*/ 0 h 105"/>
                <a:gd name="T12" fmla="*/ 1 w 281"/>
                <a:gd name="T13" fmla="*/ 0 h 105"/>
                <a:gd name="T14" fmla="*/ 1 w 281"/>
                <a:gd name="T15" fmla="*/ 0 h 105"/>
                <a:gd name="T16" fmla="*/ 1 w 281"/>
                <a:gd name="T17" fmla="*/ 0 h 105"/>
                <a:gd name="T18" fmla="*/ 1 w 281"/>
                <a:gd name="T19" fmla="*/ 0 h 105"/>
                <a:gd name="T20" fmla="*/ 1 w 281"/>
                <a:gd name="T21" fmla="*/ 0 h 105"/>
                <a:gd name="T22" fmla="*/ 1 w 281"/>
                <a:gd name="T23" fmla="*/ 0 h 105"/>
                <a:gd name="T24" fmla="*/ 1 w 281"/>
                <a:gd name="T25" fmla="*/ 0 h 105"/>
                <a:gd name="T26" fmla="*/ 1 w 281"/>
                <a:gd name="T27" fmla="*/ 0 h 105"/>
                <a:gd name="T28" fmla="*/ 1 w 281"/>
                <a:gd name="T29" fmla="*/ 0 h 105"/>
                <a:gd name="T30" fmla="*/ 1 w 281"/>
                <a:gd name="T31" fmla="*/ 0 h 105"/>
                <a:gd name="T32" fmla="*/ 1 w 281"/>
                <a:gd name="T33" fmla="*/ 0 h 105"/>
                <a:gd name="T34" fmla="*/ 1 w 281"/>
                <a:gd name="T35" fmla="*/ 0 h 105"/>
                <a:gd name="T36" fmla="*/ 1 w 281"/>
                <a:gd name="T37" fmla="*/ 0 h 105"/>
                <a:gd name="T38" fmla="*/ 1 w 281"/>
                <a:gd name="T39" fmla="*/ 0 h 105"/>
                <a:gd name="T40" fmla="*/ 1 w 281"/>
                <a:gd name="T41" fmla="*/ 0 h 105"/>
                <a:gd name="T42" fmla="*/ 1 w 281"/>
                <a:gd name="T43" fmla="*/ 0 h 105"/>
                <a:gd name="T44" fmla="*/ 1 w 281"/>
                <a:gd name="T45" fmla="*/ 0 h 105"/>
                <a:gd name="T46" fmla="*/ 1 w 281"/>
                <a:gd name="T47" fmla="*/ 0 h 105"/>
                <a:gd name="T48" fmla="*/ 1 w 281"/>
                <a:gd name="T49" fmla="*/ 0 h 105"/>
                <a:gd name="T50" fmla="*/ 1 w 281"/>
                <a:gd name="T51" fmla="*/ 0 h 105"/>
                <a:gd name="T52" fmla="*/ 1 w 281"/>
                <a:gd name="T53" fmla="*/ 0 h 105"/>
                <a:gd name="T54" fmla="*/ 1 w 281"/>
                <a:gd name="T55" fmla="*/ 0 h 105"/>
                <a:gd name="T56" fmla="*/ 1 w 281"/>
                <a:gd name="T57" fmla="*/ 0 h 105"/>
                <a:gd name="T58" fmla="*/ 1 w 281"/>
                <a:gd name="T59" fmla="*/ 0 h 105"/>
                <a:gd name="T60" fmla="*/ 1 w 281"/>
                <a:gd name="T61" fmla="*/ 0 h 105"/>
                <a:gd name="T62" fmla="*/ 1 w 281"/>
                <a:gd name="T63" fmla="*/ 0 h 105"/>
                <a:gd name="T64" fmla="*/ 1 w 281"/>
                <a:gd name="T65" fmla="*/ 0 h 105"/>
                <a:gd name="T66" fmla="*/ 0 w 281"/>
                <a:gd name="T67" fmla="*/ 0 h 105"/>
                <a:gd name="T68" fmla="*/ 1 w 281"/>
                <a:gd name="T69" fmla="*/ 0 h 10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81"/>
                <a:gd name="T106" fmla="*/ 0 h 105"/>
                <a:gd name="T107" fmla="*/ 281 w 281"/>
                <a:gd name="T108" fmla="*/ 105 h 10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81" h="105">
                  <a:moveTo>
                    <a:pt x="11" y="105"/>
                  </a:moveTo>
                  <a:lnTo>
                    <a:pt x="22" y="94"/>
                  </a:lnTo>
                  <a:lnTo>
                    <a:pt x="35" y="81"/>
                  </a:lnTo>
                  <a:lnTo>
                    <a:pt x="46" y="81"/>
                  </a:lnTo>
                  <a:lnTo>
                    <a:pt x="70" y="70"/>
                  </a:lnTo>
                  <a:lnTo>
                    <a:pt x="81" y="59"/>
                  </a:lnTo>
                  <a:lnTo>
                    <a:pt x="93" y="59"/>
                  </a:lnTo>
                  <a:lnTo>
                    <a:pt x="117" y="46"/>
                  </a:lnTo>
                  <a:lnTo>
                    <a:pt x="128" y="46"/>
                  </a:lnTo>
                  <a:lnTo>
                    <a:pt x="152" y="35"/>
                  </a:lnTo>
                  <a:lnTo>
                    <a:pt x="175" y="35"/>
                  </a:lnTo>
                  <a:lnTo>
                    <a:pt x="187" y="35"/>
                  </a:lnTo>
                  <a:lnTo>
                    <a:pt x="210" y="23"/>
                  </a:lnTo>
                  <a:lnTo>
                    <a:pt x="221" y="23"/>
                  </a:lnTo>
                  <a:lnTo>
                    <a:pt x="245" y="23"/>
                  </a:lnTo>
                  <a:lnTo>
                    <a:pt x="257" y="23"/>
                  </a:lnTo>
                  <a:lnTo>
                    <a:pt x="281" y="23"/>
                  </a:lnTo>
                  <a:lnTo>
                    <a:pt x="281" y="0"/>
                  </a:lnTo>
                  <a:lnTo>
                    <a:pt x="257" y="0"/>
                  </a:lnTo>
                  <a:lnTo>
                    <a:pt x="245" y="0"/>
                  </a:lnTo>
                  <a:lnTo>
                    <a:pt x="221" y="0"/>
                  </a:lnTo>
                  <a:lnTo>
                    <a:pt x="199" y="0"/>
                  </a:lnTo>
                  <a:lnTo>
                    <a:pt x="187" y="0"/>
                  </a:lnTo>
                  <a:lnTo>
                    <a:pt x="163" y="12"/>
                  </a:lnTo>
                  <a:lnTo>
                    <a:pt x="152" y="12"/>
                  </a:lnTo>
                  <a:lnTo>
                    <a:pt x="128" y="23"/>
                  </a:lnTo>
                  <a:lnTo>
                    <a:pt x="104" y="23"/>
                  </a:lnTo>
                  <a:lnTo>
                    <a:pt x="93" y="35"/>
                  </a:lnTo>
                  <a:lnTo>
                    <a:pt x="70" y="46"/>
                  </a:lnTo>
                  <a:lnTo>
                    <a:pt x="58" y="46"/>
                  </a:lnTo>
                  <a:lnTo>
                    <a:pt x="46" y="59"/>
                  </a:lnTo>
                  <a:lnTo>
                    <a:pt x="22" y="59"/>
                  </a:lnTo>
                  <a:lnTo>
                    <a:pt x="11" y="70"/>
                  </a:lnTo>
                  <a:lnTo>
                    <a:pt x="0" y="81"/>
                  </a:lnTo>
                  <a:lnTo>
                    <a:pt x="11" y="10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19" name="Freeform 273"/>
            <p:cNvSpPr>
              <a:spLocks/>
            </p:cNvSpPr>
            <p:nvPr/>
          </p:nvSpPr>
          <p:spPr bwMode="auto">
            <a:xfrm>
              <a:off x="1615" y="2366"/>
              <a:ext cx="12" cy="11"/>
            </a:xfrm>
            <a:custGeom>
              <a:avLst/>
              <a:gdLst>
                <a:gd name="T0" fmla="*/ 0 w 23"/>
                <a:gd name="T1" fmla="*/ 0 h 23"/>
                <a:gd name="T2" fmla="*/ 0 w 23"/>
                <a:gd name="T3" fmla="*/ 0 h 23"/>
                <a:gd name="T4" fmla="*/ 0 w 23"/>
                <a:gd name="T5" fmla="*/ 0 h 23"/>
                <a:gd name="T6" fmla="*/ 1 w 23"/>
                <a:gd name="T7" fmla="*/ 0 h 23"/>
                <a:gd name="T8" fmla="*/ 1 w 23"/>
                <a:gd name="T9" fmla="*/ 0 h 23"/>
                <a:gd name="T10" fmla="*/ 0 w 23"/>
                <a:gd name="T11" fmla="*/ 0 h 23"/>
                <a:gd name="T12" fmla="*/ 0 60000 65536"/>
                <a:gd name="T13" fmla="*/ 0 60000 65536"/>
                <a:gd name="T14" fmla="*/ 0 60000 65536"/>
                <a:gd name="T15" fmla="*/ 0 60000 65536"/>
                <a:gd name="T16" fmla="*/ 0 60000 65536"/>
                <a:gd name="T17" fmla="*/ 0 60000 65536"/>
                <a:gd name="T18" fmla="*/ 0 w 23"/>
                <a:gd name="T19" fmla="*/ 0 h 23"/>
                <a:gd name="T20" fmla="*/ 23 w 23"/>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3" h="23">
                  <a:moveTo>
                    <a:pt x="0" y="0"/>
                  </a:moveTo>
                  <a:lnTo>
                    <a:pt x="0" y="12"/>
                  </a:lnTo>
                  <a:lnTo>
                    <a:pt x="12" y="23"/>
                  </a:lnTo>
                  <a:lnTo>
                    <a:pt x="23" y="23"/>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20" name="Freeform 274"/>
            <p:cNvSpPr>
              <a:spLocks/>
            </p:cNvSpPr>
            <p:nvPr/>
          </p:nvSpPr>
          <p:spPr bwMode="auto">
            <a:xfrm>
              <a:off x="1780" y="2372"/>
              <a:ext cx="5" cy="5"/>
            </a:xfrm>
            <a:custGeom>
              <a:avLst/>
              <a:gdLst>
                <a:gd name="T0" fmla="*/ 0 w 11"/>
                <a:gd name="T1" fmla="*/ 0 h 11"/>
                <a:gd name="T2" fmla="*/ 0 w 11"/>
                <a:gd name="T3" fmla="*/ 0 h 11"/>
                <a:gd name="T4" fmla="*/ 0 w 11"/>
                <a:gd name="T5" fmla="*/ 0 h 11"/>
                <a:gd name="T6" fmla="*/ 0 w 11"/>
                <a:gd name="T7" fmla="*/ 0 h 11"/>
                <a:gd name="T8" fmla="*/ 0 w 11"/>
                <a:gd name="T9" fmla="*/ 0 h 11"/>
                <a:gd name="T10" fmla="*/ 0 w 11"/>
                <a:gd name="T11" fmla="*/ 0 h 11"/>
                <a:gd name="T12" fmla="*/ 0 60000 65536"/>
                <a:gd name="T13" fmla="*/ 0 60000 65536"/>
                <a:gd name="T14" fmla="*/ 0 60000 65536"/>
                <a:gd name="T15" fmla="*/ 0 60000 65536"/>
                <a:gd name="T16" fmla="*/ 0 60000 65536"/>
                <a:gd name="T17" fmla="*/ 0 60000 65536"/>
                <a:gd name="T18" fmla="*/ 0 w 11"/>
                <a:gd name="T19" fmla="*/ 0 h 11"/>
                <a:gd name="T20" fmla="*/ 11 w 11"/>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1" h="11">
                  <a:moveTo>
                    <a:pt x="0" y="11"/>
                  </a:moveTo>
                  <a:lnTo>
                    <a:pt x="0" y="11"/>
                  </a:lnTo>
                  <a:lnTo>
                    <a:pt x="11" y="11"/>
                  </a:lnTo>
                  <a:lnTo>
                    <a:pt x="11"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21" name="Freeform 275"/>
            <p:cNvSpPr>
              <a:spLocks/>
            </p:cNvSpPr>
            <p:nvPr/>
          </p:nvSpPr>
          <p:spPr bwMode="auto">
            <a:xfrm>
              <a:off x="1651" y="2260"/>
              <a:ext cx="134" cy="117"/>
            </a:xfrm>
            <a:custGeom>
              <a:avLst/>
              <a:gdLst>
                <a:gd name="T0" fmla="*/ 0 w 269"/>
                <a:gd name="T1" fmla="*/ 1 h 234"/>
                <a:gd name="T2" fmla="*/ 0 w 269"/>
                <a:gd name="T3" fmla="*/ 1 h 234"/>
                <a:gd name="T4" fmla="*/ 0 w 269"/>
                <a:gd name="T5" fmla="*/ 1 h 234"/>
                <a:gd name="T6" fmla="*/ 0 w 269"/>
                <a:gd name="T7" fmla="*/ 1 h 234"/>
                <a:gd name="T8" fmla="*/ 0 w 269"/>
                <a:gd name="T9" fmla="*/ 1 h 234"/>
                <a:gd name="T10" fmla="*/ 0 w 269"/>
                <a:gd name="T11" fmla="*/ 1 h 234"/>
                <a:gd name="T12" fmla="*/ 0 w 269"/>
                <a:gd name="T13" fmla="*/ 1 h 234"/>
                <a:gd name="T14" fmla="*/ 0 w 269"/>
                <a:gd name="T15" fmla="*/ 1 h 234"/>
                <a:gd name="T16" fmla="*/ 0 w 269"/>
                <a:gd name="T17" fmla="*/ 1 h 234"/>
                <a:gd name="T18" fmla="*/ 0 w 269"/>
                <a:gd name="T19" fmla="*/ 1 h 234"/>
                <a:gd name="T20" fmla="*/ 0 w 269"/>
                <a:gd name="T21" fmla="*/ 1 h 234"/>
                <a:gd name="T22" fmla="*/ 0 w 269"/>
                <a:gd name="T23" fmla="*/ 1 h 234"/>
                <a:gd name="T24" fmla="*/ 0 w 269"/>
                <a:gd name="T25" fmla="*/ 1 h 234"/>
                <a:gd name="T26" fmla="*/ 0 w 269"/>
                <a:gd name="T27" fmla="*/ 1 h 234"/>
                <a:gd name="T28" fmla="*/ 0 w 269"/>
                <a:gd name="T29" fmla="*/ 1 h 234"/>
                <a:gd name="T30" fmla="*/ 0 w 269"/>
                <a:gd name="T31" fmla="*/ 1 h 234"/>
                <a:gd name="T32" fmla="*/ 0 w 269"/>
                <a:gd name="T33" fmla="*/ 1 h 234"/>
                <a:gd name="T34" fmla="*/ 0 w 269"/>
                <a:gd name="T35" fmla="*/ 1 h 234"/>
                <a:gd name="T36" fmla="*/ 0 w 269"/>
                <a:gd name="T37" fmla="*/ 1 h 234"/>
                <a:gd name="T38" fmla="*/ 0 w 269"/>
                <a:gd name="T39" fmla="*/ 1 h 234"/>
                <a:gd name="T40" fmla="*/ 0 w 269"/>
                <a:gd name="T41" fmla="*/ 1 h 234"/>
                <a:gd name="T42" fmla="*/ 0 w 269"/>
                <a:gd name="T43" fmla="*/ 1 h 234"/>
                <a:gd name="T44" fmla="*/ 0 w 269"/>
                <a:gd name="T45" fmla="*/ 1 h 234"/>
                <a:gd name="T46" fmla="*/ 0 w 269"/>
                <a:gd name="T47" fmla="*/ 1 h 234"/>
                <a:gd name="T48" fmla="*/ 0 w 269"/>
                <a:gd name="T49" fmla="*/ 1 h 234"/>
                <a:gd name="T50" fmla="*/ 0 w 269"/>
                <a:gd name="T51" fmla="*/ 1 h 234"/>
                <a:gd name="T52" fmla="*/ 0 w 269"/>
                <a:gd name="T53" fmla="*/ 1 h 234"/>
                <a:gd name="T54" fmla="*/ 0 w 269"/>
                <a:gd name="T55" fmla="*/ 1 h 234"/>
                <a:gd name="T56" fmla="*/ 0 w 269"/>
                <a:gd name="T57" fmla="*/ 1 h 234"/>
                <a:gd name="T58" fmla="*/ 0 w 269"/>
                <a:gd name="T59" fmla="*/ 1 h 234"/>
                <a:gd name="T60" fmla="*/ 0 w 269"/>
                <a:gd name="T61" fmla="*/ 1 h 234"/>
                <a:gd name="T62" fmla="*/ 0 w 269"/>
                <a:gd name="T63" fmla="*/ 1 h 234"/>
                <a:gd name="T64" fmla="*/ 0 w 269"/>
                <a:gd name="T65" fmla="*/ 1 h 234"/>
                <a:gd name="T66" fmla="*/ 0 w 269"/>
                <a:gd name="T67" fmla="*/ 0 h 234"/>
                <a:gd name="T68" fmla="*/ 0 w 269"/>
                <a:gd name="T69" fmla="*/ 0 h 234"/>
                <a:gd name="T70" fmla="*/ 0 w 269"/>
                <a:gd name="T71" fmla="*/ 0 h 234"/>
                <a:gd name="T72" fmla="*/ 0 w 269"/>
                <a:gd name="T73" fmla="*/ 0 h 234"/>
                <a:gd name="T74" fmla="*/ 0 w 269"/>
                <a:gd name="T75" fmla="*/ 0 h 234"/>
                <a:gd name="T76" fmla="*/ 0 w 269"/>
                <a:gd name="T77" fmla="*/ 0 h 234"/>
                <a:gd name="T78" fmla="*/ 0 w 269"/>
                <a:gd name="T79" fmla="*/ 1 h 234"/>
                <a:gd name="T80" fmla="*/ 0 w 269"/>
                <a:gd name="T81" fmla="*/ 1 h 234"/>
                <a:gd name="T82" fmla="*/ 0 w 269"/>
                <a:gd name="T83" fmla="*/ 1 h 23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69"/>
                <a:gd name="T127" fmla="*/ 0 h 234"/>
                <a:gd name="T128" fmla="*/ 269 w 269"/>
                <a:gd name="T129" fmla="*/ 234 h 23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69" h="234">
                  <a:moveTo>
                    <a:pt x="12" y="23"/>
                  </a:moveTo>
                  <a:lnTo>
                    <a:pt x="12" y="23"/>
                  </a:lnTo>
                  <a:lnTo>
                    <a:pt x="23" y="23"/>
                  </a:lnTo>
                  <a:lnTo>
                    <a:pt x="35" y="35"/>
                  </a:lnTo>
                  <a:lnTo>
                    <a:pt x="59" y="47"/>
                  </a:lnTo>
                  <a:lnTo>
                    <a:pt x="70" y="58"/>
                  </a:lnTo>
                  <a:lnTo>
                    <a:pt x="94" y="58"/>
                  </a:lnTo>
                  <a:lnTo>
                    <a:pt x="105" y="82"/>
                  </a:lnTo>
                  <a:lnTo>
                    <a:pt x="129" y="93"/>
                  </a:lnTo>
                  <a:lnTo>
                    <a:pt x="141" y="106"/>
                  </a:lnTo>
                  <a:lnTo>
                    <a:pt x="164" y="117"/>
                  </a:lnTo>
                  <a:lnTo>
                    <a:pt x="176" y="140"/>
                  </a:lnTo>
                  <a:lnTo>
                    <a:pt x="187" y="152"/>
                  </a:lnTo>
                  <a:lnTo>
                    <a:pt x="211" y="164"/>
                  </a:lnTo>
                  <a:lnTo>
                    <a:pt x="223" y="188"/>
                  </a:lnTo>
                  <a:lnTo>
                    <a:pt x="234" y="199"/>
                  </a:lnTo>
                  <a:lnTo>
                    <a:pt x="246" y="211"/>
                  </a:lnTo>
                  <a:lnTo>
                    <a:pt x="258" y="234"/>
                  </a:lnTo>
                  <a:lnTo>
                    <a:pt x="269" y="223"/>
                  </a:lnTo>
                  <a:lnTo>
                    <a:pt x="258" y="199"/>
                  </a:lnTo>
                  <a:lnTo>
                    <a:pt x="258" y="188"/>
                  </a:lnTo>
                  <a:lnTo>
                    <a:pt x="234" y="164"/>
                  </a:lnTo>
                  <a:lnTo>
                    <a:pt x="223" y="152"/>
                  </a:lnTo>
                  <a:lnTo>
                    <a:pt x="211" y="140"/>
                  </a:lnTo>
                  <a:lnTo>
                    <a:pt x="187" y="117"/>
                  </a:lnTo>
                  <a:lnTo>
                    <a:pt x="176" y="106"/>
                  </a:lnTo>
                  <a:lnTo>
                    <a:pt x="164" y="82"/>
                  </a:lnTo>
                  <a:lnTo>
                    <a:pt x="141" y="71"/>
                  </a:lnTo>
                  <a:lnTo>
                    <a:pt x="117" y="58"/>
                  </a:lnTo>
                  <a:lnTo>
                    <a:pt x="105" y="47"/>
                  </a:lnTo>
                  <a:lnTo>
                    <a:pt x="83" y="35"/>
                  </a:lnTo>
                  <a:lnTo>
                    <a:pt x="70" y="23"/>
                  </a:lnTo>
                  <a:lnTo>
                    <a:pt x="47" y="11"/>
                  </a:lnTo>
                  <a:lnTo>
                    <a:pt x="35" y="0"/>
                  </a:lnTo>
                  <a:lnTo>
                    <a:pt x="12" y="0"/>
                  </a:lnTo>
                  <a:lnTo>
                    <a:pt x="0" y="0"/>
                  </a:lnTo>
                  <a:lnTo>
                    <a:pt x="0" y="11"/>
                  </a:lnTo>
                  <a:lnTo>
                    <a:pt x="12"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22" name="Freeform 276"/>
            <p:cNvSpPr>
              <a:spLocks/>
            </p:cNvSpPr>
            <p:nvPr/>
          </p:nvSpPr>
          <p:spPr bwMode="auto">
            <a:xfrm>
              <a:off x="1516" y="2260"/>
              <a:ext cx="140" cy="47"/>
            </a:xfrm>
            <a:custGeom>
              <a:avLst/>
              <a:gdLst>
                <a:gd name="T0" fmla="*/ 0 w 281"/>
                <a:gd name="T1" fmla="*/ 1 h 93"/>
                <a:gd name="T2" fmla="*/ 0 w 281"/>
                <a:gd name="T3" fmla="*/ 1 h 93"/>
                <a:gd name="T4" fmla="*/ 0 w 281"/>
                <a:gd name="T5" fmla="*/ 1 h 93"/>
                <a:gd name="T6" fmla="*/ 0 w 281"/>
                <a:gd name="T7" fmla="*/ 1 h 93"/>
                <a:gd name="T8" fmla="*/ 0 w 281"/>
                <a:gd name="T9" fmla="*/ 1 h 93"/>
                <a:gd name="T10" fmla="*/ 0 w 281"/>
                <a:gd name="T11" fmla="*/ 1 h 93"/>
                <a:gd name="T12" fmla="*/ 0 w 281"/>
                <a:gd name="T13" fmla="*/ 1 h 93"/>
                <a:gd name="T14" fmla="*/ 0 w 281"/>
                <a:gd name="T15" fmla="*/ 1 h 93"/>
                <a:gd name="T16" fmla="*/ 0 w 281"/>
                <a:gd name="T17" fmla="*/ 1 h 93"/>
                <a:gd name="T18" fmla="*/ 0 w 281"/>
                <a:gd name="T19" fmla="*/ 1 h 93"/>
                <a:gd name="T20" fmla="*/ 0 w 281"/>
                <a:gd name="T21" fmla="*/ 1 h 93"/>
                <a:gd name="T22" fmla="*/ 0 w 281"/>
                <a:gd name="T23" fmla="*/ 1 h 93"/>
                <a:gd name="T24" fmla="*/ 0 w 281"/>
                <a:gd name="T25" fmla="*/ 1 h 93"/>
                <a:gd name="T26" fmla="*/ 0 w 281"/>
                <a:gd name="T27" fmla="*/ 1 h 93"/>
                <a:gd name="T28" fmla="*/ 0 w 281"/>
                <a:gd name="T29" fmla="*/ 1 h 93"/>
                <a:gd name="T30" fmla="*/ 0 w 281"/>
                <a:gd name="T31" fmla="*/ 1 h 93"/>
                <a:gd name="T32" fmla="*/ 0 w 281"/>
                <a:gd name="T33" fmla="*/ 1 h 93"/>
                <a:gd name="T34" fmla="*/ 0 w 281"/>
                <a:gd name="T35" fmla="*/ 0 h 93"/>
                <a:gd name="T36" fmla="*/ 0 w 281"/>
                <a:gd name="T37" fmla="*/ 0 h 93"/>
                <a:gd name="T38" fmla="*/ 0 w 281"/>
                <a:gd name="T39" fmla="*/ 0 h 93"/>
                <a:gd name="T40" fmla="*/ 0 w 281"/>
                <a:gd name="T41" fmla="*/ 0 h 93"/>
                <a:gd name="T42" fmla="*/ 0 w 281"/>
                <a:gd name="T43" fmla="*/ 0 h 93"/>
                <a:gd name="T44" fmla="*/ 0 w 281"/>
                <a:gd name="T45" fmla="*/ 0 h 93"/>
                <a:gd name="T46" fmla="*/ 0 w 281"/>
                <a:gd name="T47" fmla="*/ 1 h 93"/>
                <a:gd name="T48" fmla="*/ 0 w 281"/>
                <a:gd name="T49" fmla="*/ 1 h 93"/>
                <a:gd name="T50" fmla="*/ 0 w 281"/>
                <a:gd name="T51" fmla="*/ 1 h 93"/>
                <a:gd name="T52" fmla="*/ 0 w 281"/>
                <a:gd name="T53" fmla="*/ 1 h 93"/>
                <a:gd name="T54" fmla="*/ 0 w 281"/>
                <a:gd name="T55" fmla="*/ 1 h 93"/>
                <a:gd name="T56" fmla="*/ 0 w 281"/>
                <a:gd name="T57" fmla="*/ 1 h 93"/>
                <a:gd name="T58" fmla="*/ 0 w 281"/>
                <a:gd name="T59" fmla="*/ 1 h 93"/>
                <a:gd name="T60" fmla="*/ 0 w 281"/>
                <a:gd name="T61" fmla="*/ 1 h 93"/>
                <a:gd name="T62" fmla="*/ 0 w 281"/>
                <a:gd name="T63" fmla="*/ 1 h 93"/>
                <a:gd name="T64" fmla="*/ 0 w 281"/>
                <a:gd name="T65" fmla="*/ 1 h 93"/>
                <a:gd name="T66" fmla="*/ 0 w 281"/>
                <a:gd name="T67" fmla="*/ 1 h 93"/>
                <a:gd name="T68" fmla="*/ 0 w 281"/>
                <a:gd name="T69" fmla="*/ 1 h 9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81"/>
                <a:gd name="T106" fmla="*/ 0 h 93"/>
                <a:gd name="T107" fmla="*/ 281 w 281"/>
                <a:gd name="T108" fmla="*/ 93 h 9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81" h="93">
                  <a:moveTo>
                    <a:pt x="11" y="93"/>
                  </a:moveTo>
                  <a:lnTo>
                    <a:pt x="23" y="82"/>
                  </a:lnTo>
                  <a:lnTo>
                    <a:pt x="34" y="82"/>
                  </a:lnTo>
                  <a:lnTo>
                    <a:pt x="47" y="71"/>
                  </a:lnTo>
                  <a:lnTo>
                    <a:pt x="58" y="71"/>
                  </a:lnTo>
                  <a:lnTo>
                    <a:pt x="82" y="58"/>
                  </a:lnTo>
                  <a:lnTo>
                    <a:pt x="93" y="58"/>
                  </a:lnTo>
                  <a:lnTo>
                    <a:pt x="105" y="47"/>
                  </a:lnTo>
                  <a:lnTo>
                    <a:pt x="129" y="47"/>
                  </a:lnTo>
                  <a:lnTo>
                    <a:pt x="140" y="35"/>
                  </a:lnTo>
                  <a:lnTo>
                    <a:pt x="164" y="35"/>
                  </a:lnTo>
                  <a:lnTo>
                    <a:pt x="187" y="35"/>
                  </a:lnTo>
                  <a:lnTo>
                    <a:pt x="199" y="23"/>
                  </a:lnTo>
                  <a:lnTo>
                    <a:pt x="222" y="23"/>
                  </a:lnTo>
                  <a:lnTo>
                    <a:pt x="233" y="23"/>
                  </a:lnTo>
                  <a:lnTo>
                    <a:pt x="257" y="23"/>
                  </a:lnTo>
                  <a:lnTo>
                    <a:pt x="281" y="23"/>
                  </a:lnTo>
                  <a:lnTo>
                    <a:pt x="281" y="0"/>
                  </a:lnTo>
                  <a:lnTo>
                    <a:pt x="257" y="0"/>
                  </a:lnTo>
                  <a:lnTo>
                    <a:pt x="233" y="0"/>
                  </a:lnTo>
                  <a:lnTo>
                    <a:pt x="222" y="0"/>
                  </a:lnTo>
                  <a:lnTo>
                    <a:pt x="199" y="0"/>
                  </a:lnTo>
                  <a:lnTo>
                    <a:pt x="175" y="0"/>
                  </a:lnTo>
                  <a:lnTo>
                    <a:pt x="151" y="11"/>
                  </a:lnTo>
                  <a:lnTo>
                    <a:pt x="140" y="11"/>
                  </a:lnTo>
                  <a:lnTo>
                    <a:pt x="117" y="23"/>
                  </a:lnTo>
                  <a:lnTo>
                    <a:pt x="105" y="23"/>
                  </a:lnTo>
                  <a:lnTo>
                    <a:pt x="82" y="35"/>
                  </a:lnTo>
                  <a:lnTo>
                    <a:pt x="70" y="35"/>
                  </a:lnTo>
                  <a:lnTo>
                    <a:pt x="47" y="47"/>
                  </a:lnTo>
                  <a:lnTo>
                    <a:pt x="34" y="47"/>
                  </a:lnTo>
                  <a:lnTo>
                    <a:pt x="23" y="58"/>
                  </a:lnTo>
                  <a:lnTo>
                    <a:pt x="11" y="58"/>
                  </a:lnTo>
                  <a:lnTo>
                    <a:pt x="0" y="71"/>
                  </a:lnTo>
                  <a:lnTo>
                    <a:pt x="11" y="9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23" name="Freeform 277"/>
            <p:cNvSpPr>
              <a:spLocks/>
            </p:cNvSpPr>
            <p:nvPr/>
          </p:nvSpPr>
          <p:spPr bwMode="auto">
            <a:xfrm>
              <a:off x="1651" y="2260"/>
              <a:ext cx="11" cy="12"/>
            </a:xfrm>
            <a:custGeom>
              <a:avLst/>
              <a:gdLst>
                <a:gd name="T0" fmla="*/ 0 w 23"/>
                <a:gd name="T1" fmla="*/ 0 h 23"/>
                <a:gd name="T2" fmla="*/ 0 w 23"/>
                <a:gd name="T3" fmla="*/ 0 h 23"/>
                <a:gd name="T4" fmla="*/ 0 w 23"/>
                <a:gd name="T5" fmla="*/ 1 h 23"/>
                <a:gd name="T6" fmla="*/ 0 w 23"/>
                <a:gd name="T7" fmla="*/ 1 h 23"/>
                <a:gd name="T8" fmla="*/ 0 w 23"/>
                <a:gd name="T9" fmla="*/ 1 h 23"/>
                <a:gd name="T10" fmla="*/ 0 w 23"/>
                <a:gd name="T11" fmla="*/ 0 h 23"/>
                <a:gd name="T12" fmla="*/ 0 60000 65536"/>
                <a:gd name="T13" fmla="*/ 0 60000 65536"/>
                <a:gd name="T14" fmla="*/ 0 60000 65536"/>
                <a:gd name="T15" fmla="*/ 0 60000 65536"/>
                <a:gd name="T16" fmla="*/ 0 60000 65536"/>
                <a:gd name="T17" fmla="*/ 0 60000 65536"/>
                <a:gd name="T18" fmla="*/ 0 w 23"/>
                <a:gd name="T19" fmla="*/ 0 h 23"/>
                <a:gd name="T20" fmla="*/ 23 w 23"/>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3" h="23">
                  <a:moveTo>
                    <a:pt x="12" y="0"/>
                  </a:moveTo>
                  <a:lnTo>
                    <a:pt x="0" y="0"/>
                  </a:lnTo>
                  <a:lnTo>
                    <a:pt x="0" y="11"/>
                  </a:lnTo>
                  <a:lnTo>
                    <a:pt x="12" y="23"/>
                  </a:lnTo>
                  <a:lnTo>
                    <a:pt x="23" y="23"/>
                  </a:lnTo>
                  <a:lnTo>
                    <a:pt x="12"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24" name="Freeform 278"/>
            <p:cNvSpPr>
              <a:spLocks/>
            </p:cNvSpPr>
            <p:nvPr/>
          </p:nvSpPr>
          <p:spPr bwMode="auto">
            <a:xfrm>
              <a:off x="1692" y="2178"/>
              <a:ext cx="5" cy="12"/>
            </a:xfrm>
            <a:custGeom>
              <a:avLst/>
              <a:gdLst>
                <a:gd name="T0" fmla="*/ 0 w 11"/>
                <a:gd name="T1" fmla="*/ 1 h 23"/>
                <a:gd name="T2" fmla="*/ 0 w 11"/>
                <a:gd name="T3" fmla="*/ 1 h 23"/>
                <a:gd name="T4" fmla="*/ 0 w 11"/>
                <a:gd name="T5" fmla="*/ 1 h 23"/>
                <a:gd name="T6" fmla="*/ 0 w 11"/>
                <a:gd name="T7" fmla="*/ 1 h 23"/>
                <a:gd name="T8" fmla="*/ 0 w 11"/>
                <a:gd name="T9" fmla="*/ 0 h 23"/>
                <a:gd name="T10" fmla="*/ 0 w 11"/>
                <a:gd name="T11" fmla="*/ 1 h 23"/>
                <a:gd name="T12" fmla="*/ 0 60000 65536"/>
                <a:gd name="T13" fmla="*/ 0 60000 65536"/>
                <a:gd name="T14" fmla="*/ 0 60000 65536"/>
                <a:gd name="T15" fmla="*/ 0 60000 65536"/>
                <a:gd name="T16" fmla="*/ 0 60000 65536"/>
                <a:gd name="T17" fmla="*/ 0 60000 65536"/>
                <a:gd name="T18" fmla="*/ 0 w 11"/>
                <a:gd name="T19" fmla="*/ 0 h 23"/>
                <a:gd name="T20" fmla="*/ 11 w 11"/>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1" h="23">
                  <a:moveTo>
                    <a:pt x="0" y="23"/>
                  </a:moveTo>
                  <a:lnTo>
                    <a:pt x="11" y="23"/>
                  </a:lnTo>
                  <a:lnTo>
                    <a:pt x="11" y="12"/>
                  </a:lnTo>
                  <a:lnTo>
                    <a:pt x="0" y="0"/>
                  </a:lnTo>
                  <a:lnTo>
                    <a:pt x="0"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25" name="Freeform 279"/>
            <p:cNvSpPr>
              <a:spLocks/>
            </p:cNvSpPr>
            <p:nvPr/>
          </p:nvSpPr>
          <p:spPr bwMode="auto">
            <a:xfrm>
              <a:off x="1610" y="2178"/>
              <a:ext cx="82" cy="12"/>
            </a:xfrm>
            <a:custGeom>
              <a:avLst/>
              <a:gdLst>
                <a:gd name="T0" fmla="*/ 0 w 165"/>
                <a:gd name="T1" fmla="*/ 1 h 23"/>
                <a:gd name="T2" fmla="*/ 0 w 165"/>
                <a:gd name="T3" fmla="*/ 1 h 23"/>
                <a:gd name="T4" fmla="*/ 0 w 165"/>
                <a:gd name="T5" fmla="*/ 1 h 23"/>
                <a:gd name="T6" fmla="*/ 0 w 165"/>
                <a:gd name="T7" fmla="*/ 1 h 23"/>
                <a:gd name="T8" fmla="*/ 0 w 165"/>
                <a:gd name="T9" fmla="*/ 1 h 23"/>
                <a:gd name="T10" fmla="*/ 0 w 165"/>
                <a:gd name="T11" fmla="*/ 1 h 23"/>
                <a:gd name="T12" fmla="*/ 0 w 165"/>
                <a:gd name="T13" fmla="*/ 1 h 23"/>
                <a:gd name="T14" fmla="*/ 0 w 165"/>
                <a:gd name="T15" fmla="*/ 1 h 23"/>
                <a:gd name="T16" fmla="*/ 0 w 165"/>
                <a:gd name="T17" fmla="*/ 1 h 23"/>
                <a:gd name="T18" fmla="*/ 0 w 165"/>
                <a:gd name="T19" fmla="*/ 1 h 23"/>
                <a:gd name="T20" fmla="*/ 0 w 165"/>
                <a:gd name="T21" fmla="*/ 0 h 23"/>
                <a:gd name="T22" fmla="*/ 0 w 165"/>
                <a:gd name="T23" fmla="*/ 0 h 23"/>
                <a:gd name="T24" fmla="*/ 0 w 165"/>
                <a:gd name="T25" fmla="*/ 0 h 23"/>
                <a:gd name="T26" fmla="*/ 0 w 165"/>
                <a:gd name="T27" fmla="*/ 0 h 23"/>
                <a:gd name="T28" fmla="*/ 0 w 165"/>
                <a:gd name="T29" fmla="*/ 0 h 23"/>
                <a:gd name="T30" fmla="*/ 0 w 165"/>
                <a:gd name="T31" fmla="*/ 0 h 23"/>
                <a:gd name="T32" fmla="*/ 0 w 165"/>
                <a:gd name="T33" fmla="*/ 0 h 23"/>
                <a:gd name="T34" fmla="*/ 0 w 165"/>
                <a:gd name="T35" fmla="*/ 0 h 23"/>
                <a:gd name="T36" fmla="*/ 0 w 165"/>
                <a:gd name="T37" fmla="*/ 0 h 23"/>
                <a:gd name="T38" fmla="*/ 0 w 165"/>
                <a:gd name="T39" fmla="*/ 0 h 23"/>
                <a:gd name="T40" fmla="*/ 0 w 165"/>
                <a:gd name="T41" fmla="*/ 0 h 23"/>
                <a:gd name="T42" fmla="*/ 0 w 165"/>
                <a:gd name="T43" fmla="*/ 1 h 23"/>
                <a:gd name="T44" fmla="*/ 0 w 165"/>
                <a:gd name="T45" fmla="*/ 1 h 23"/>
                <a:gd name="T46" fmla="*/ 0 w 165"/>
                <a:gd name="T47" fmla="*/ 1 h 23"/>
                <a:gd name="T48" fmla="*/ 0 w 165"/>
                <a:gd name="T49" fmla="*/ 1 h 23"/>
                <a:gd name="T50" fmla="*/ 0 w 165"/>
                <a:gd name="T51" fmla="*/ 1 h 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5"/>
                <a:gd name="T79" fmla="*/ 0 h 23"/>
                <a:gd name="T80" fmla="*/ 165 w 165"/>
                <a:gd name="T81" fmla="*/ 23 h 2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5" h="23">
                  <a:moveTo>
                    <a:pt x="12" y="23"/>
                  </a:moveTo>
                  <a:lnTo>
                    <a:pt x="12" y="23"/>
                  </a:lnTo>
                  <a:lnTo>
                    <a:pt x="35" y="23"/>
                  </a:lnTo>
                  <a:lnTo>
                    <a:pt x="46" y="23"/>
                  </a:lnTo>
                  <a:lnTo>
                    <a:pt x="70" y="23"/>
                  </a:lnTo>
                  <a:lnTo>
                    <a:pt x="94" y="23"/>
                  </a:lnTo>
                  <a:lnTo>
                    <a:pt x="105" y="23"/>
                  </a:lnTo>
                  <a:lnTo>
                    <a:pt x="129" y="23"/>
                  </a:lnTo>
                  <a:lnTo>
                    <a:pt x="141" y="23"/>
                  </a:lnTo>
                  <a:lnTo>
                    <a:pt x="165" y="23"/>
                  </a:lnTo>
                  <a:lnTo>
                    <a:pt x="165" y="0"/>
                  </a:lnTo>
                  <a:lnTo>
                    <a:pt x="141" y="0"/>
                  </a:lnTo>
                  <a:lnTo>
                    <a:pt x="129" y="0"/>
                  </a:lnTo>
                  <a:lnTo>
                    <a:pt x="105" y="0"/>
                  </a:lnTo>
                  <a:lnTo>
                    <a:pt x="94" y="0"/>
                  </a:lnTo>
                  <a:lnTo>
                    <a:pt x="70" y="0"/>
                  </a:lnTo>
                  <a:lnTo>
                    <a:pt x="46" y="0"/>
                  </a:lnTo>
                  <a:lnTo>
                    <a:pt x="35" y="0"/>
                  </a:lnTo>
                  <a:lnTo>
                    <a:pt x="12" y="0"/>
                  </a:lnTo>
                  <a:lnTo>
                    <a:pt x="0" y="12"/>
                  </a:lnTo>
                  <a:lnTo>
                    <a:pt x="0" y="23"/>
                  </a:lnTo>
                  <a:lnTo>
                    <a:pt x="12"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26" name="Freeform 280"/>
            <p:cNvSpPr>
              <a:spLocks/>
            </p:cNvSpPr>
            <p:nvPr/>
          </p:nvSpPr>
          <p:spPr bwMode="auto">
            <a:xfrm>
              <a:off x="1504" y="2178"/>
              <a:ext cx="111" cy="77"/>
            </a:xfrm>
            <a:custGeom>
              <a:avLst/>
              <a:gdLst>
                <a:gd name="T0" fmla="*/ 0 w 223"/>
                <a:gd name="T1" fmla="*/ 1 h 153"/>
                <a:gd name="T2" fmla="*/ 0 w 223"/>
                <a:gd name="T3" fmla="*/ 1 h 153"/>
                <a:gd name="T4" fmla="*/ 0 w 223"/>
                <a:gd name="T5" fmla="*/ 1 h 153"/>
                <a:gd name="T6" fmla="*/ 0 w 223"/>
                <a:gd name="T7" fmla="*/ 1 h 153"/>
                <a:gd name="T8" fmla="*/ 0 w 223"/>
                <a:gd name="T9" fmla="*/ 1 h 153"/>
                <a:gd name="T10" fmla="*/ 0 w 223"/>
                <a:gd name="T11" fmla="*/ 1 h 153"/>
                <a:gd name="T12" fmla="*/ 0 w 223"/>
                <a:gd name="T13" fmla="*/ 1 h 153"/>
                <a:gd name="T14" fmla="*/ 0 w 223"/>
                <a:gd name="T15" fmla="*/ 1 h 153"/>
                <a:gd name="T16" fmla="*/ 0 w 223"/>
                <a:gd name="T17" fmla="*/ 1 h 153"/>
                <a:gd name="T18" fmla="*/ 0 w 223"/>
                <a:gd name="T19" fmla="*/ 0 h 153"/>
                <a:gd name="T20" fmla="*/ 0 w 223"/>
                <a:gd name="T21" fmla="*/ 1 h 153"/>
                <a:gd name="T22" fmla="*/ 0 w 223"/>
                <a:gd name="T23" fmla="*/ 1 h 153"/>
                <a:gd name="T24" fmla="*/ 0 w 223"/>
                <a:gd name="T25" fmla="*/ 1 h 153"/>
                <a:gd name="T26" fmla="*/ 0 w 223"/>
                <a:gd name="T27" fmla="*/ 1 h 153"/>
                <a:gd name="T28" fmla="*/ 0 w 223"/>
                <a:gd name="T29" fmla="*/ 1 h 153"/>
                <a:gd name="T30" fmla="*/ 0 w 223"/>
                <a:gd name="T31" fmla="*/ 1 h 153"/>
                <a:gd name="T32" fmla="*/ 0 w 223"/>
                <a:gd name="T33" fmla="*/ 1 h 153"/>
                <a:gd name="T34" fmla="*/ 0 w 223"/>
                <a:gd name="T35" fmla="*/ 1 h 153"/>
                <a:gd name="T36" fmla="*/ 0 w 223"/>
                <a:gd name="T37" fmla="*/ 1 h 15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3"/>
                <a:gd name="T58" fmla="*/ 0 h 153"/>
                <a:gd name="T59" fmla="*/ 223 w 223"/>
                <a:gd name="T60" fmla="*/ 153 h 15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3" h="153">
                  <a:moveTo>
                    <a:pt x="24" y="153"/>
                  </a:moveTo>
                  <a:lnTo>
                    <a:pt x="47" y="140"/>
                  </a:lnTo>
                  <a:lnTo>
                    <a:pt x="71" y="117"/>
                  </a:lnTo>
                  <a:lnTo>
                    <a:pt x="94" y="94"/>
                  </a:lnTo>
                  <a:lnTo>
                    <a:pt x="117" y="82"/>
                  </a:lnTo>
                  <a:lnTo>
                    <a:pt x="141" y="70"/>
                  </a:lnTo>
                  <a:lnTo>
                    <a:pt x="175" y="47"/>
                  </a:lnTo>
                  <a:lnTo>
                    <a:pt x="199" y="34"/>
                  </a:lnTo>
                  <a:lnTo>
                    <a:pt x="223" y="23"/>
                  </a:lnTo>
                  <a:lnTo>
                    <a:pt x="223" y="0"/>
                  </a:lnTo>
                  <a:lnTo>
                    <a:pt x="188" y="12"/>
                  </a:lnTo>
                  <a:lnTo>
                    <a:pt x="164" y="34"/>
                  </a:lnTo>
                  <a:lnTo>
                    <a:pt x="141" y="47"/>
                  </a:lnTo>
                  <a:lnTo>
                    <a:pt x="106" y="58"/>
                  </a:lnTo>
                  <a:lnTo>
                    <a:pt x="82" y="82"/>
                  </a:lnTo>
                  <a:lnTo>
                    <a:pt x="58" y="94"/>
                  </a:lnTo>
                  <a:lnTo>
                    <a:pt x="24" y="117"/>
                  </a:lnTo>
                  <a:lnTo>
                    <a:pt x="0" y="140"/>
                  </a:lnTo>
                  <a:lnTo>
                    <a:pt x="24" y="15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27" name="Freeform 281"/>
            <p:cNvSpPr>
              <a:spLocks/>
            </p:cNvSpPr>
            <p:nvPr/>
          </p:nvSpPr>
          <p:spPr bwMode="auto">
            <a:xfrm>
              <a:off x="1610" y="2178"/>
              <a:ext cx="12" cy="12"/>
            </a:xfrm>
            <a:custGeom>
              <a:avLst/>
              <a:gdLst>
                <a:gd name="T0" fmla="*/ 0 w 24"/>
                <a:gd name="T1" fmla="*/ 0 h 23"/>
                <a:gd name="T2" fmla="*/ 0 w 24"/>
                <a:gd name="T3" fmla="*/ 1 h 23"/>
                <a:gd name="T4" fmla="*/ 0 w 24"/>
                <a:gd name="T5" fmla="*/ 1 h 23"/>
                <a:gd name="T6" fmla="*/ 1 w 24"/>
                <a:gd name="T7" fmla="*/ 1 h 23"/>
                <a:gd name="T8" fmla="*/ 1 w 24"/>
                <a:gd name="T9" fmla="*/ 1 h 23"/>
                <a:gd name="T10" fmla="*/ 0 w 24"/>
                <a:gd name="T11" fmla="*/ 0 h 23"/>
                <a:gd name="T12" fmla="*/ 0 60000 65536"/>
                <a:gd name="T13" fmla="*/ 0 60000 65536"/>
                <a:gd name="T14" fmla="*/ 0 60000 65536"/>
                <a:gd name="T15" fmla="*/ 0 60000 65536"/>
                <a:gd name="T16" fmla="*/ 0 60000 65536"/>
                <a:gd name="T17" fmla="*/ 0 60000 65536"/>
                <a:gd name="T18" fmla="*/ 0 w 24"/>
                <a:gd name="T19" fmla="*/ 0 h 23"/>
                <a:gd name="T20" fmla="*/ 24 w 24"/>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4" h="23">
                  <a:moveTo>
                    <a:pt x="0" y="0"/>
                  </a:moveTo>
                  <a:lnTo>
                    <a:pt x="0" y="12"/>
                  </a:lnTo>
                  <a:lnTo>
                    <a:pt x="0" y="23"/>
                  </a:lnTo>
                  <a:lnTo>
                    <a:pt x="12" y="23"/>
                  </a:lnTo>
                  <a:lnTo>
                    <a:pt x="24" y="23"/>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28" name="Freeform 282"/>
            <p:cNvSpPr>
              <a:spLocks/>
            </p:cNvSpPr>
            <p:nvPr/>
          </p:nvSpPr>
          <p:spPr bwMode="auto">
            <a:xfrm>
              <a:off x="4492" y="1259"/>
              <a:ext cx="275" cy="287"/>
            </a:xfrm>
            <a:custGeom>
              <a:avLst/>
              <a:gdLst>
                <a:gd name="T0" fmla="*/ 0 w 550"/>
                <a:gd name="T1" fmla="*/ 0 h 573"/>
                <a:gd name="T2" fmla="*/ 1 w 550"/>
                <a:gd name="T3" fmla="*/ 1 h 573"/>
                <a:gd name="T4" fmla="*/ 1 w 550"/>
                <a:gd name="T5" fmla="*/ 1 h 573"/>
                <a:gd name="T6" fmla="*/ 1 w 550"/>
                <a:gd name="T7" fmla="*/ 1 h 573"/>
                <a:gd name="T8" fmla="*/ 1 w 550"/>
                <a:gd name="T9" fmla="*/ 1 h 573"/>
                <a:gd name="T10" fmla="*/ 1 w 550"/>
                <a:gd name="T11" fmla="*/ 1 h 573"/>
                <a:gd name="T12" fmla="*/ 1 w 550"/>
                <a:gd name="T13" fmla="*/ 1 h 573"/>
                <a:gd name="T14" fmla="*/ 1 w 550"/>
                <a:gd name="T15" fmla="*/ 1 h 573"/>
                <a:gd name="T16" fmla="*/ 1 w 550"/>
                <a:gd name="T17" fmla="*/ 1 h 573"/>
                <a:gd name="T18" fmla="*/ 1 w 550"/>
                <a:gd name="T19" fmla="*/ 1 h 573"/>
                <a:gd name="T20" fmla="*/ 1 w 550"/>
                <a:gd name="T21" fmla="*/ 1 h 573"/>
                <a:gd name="T22" fmla="*/ 1 w 550"/>
                <a:gd name="T23" fmla="*/ 1 h 573"/>
                <a:gd name="T24" fmla="*/ 1 w 550"/>
                <a:gd name="T25" fmla="*/ 1 h 573"/>
                <a:gd name="T26" fmla="*/ 1 w 550"/>
                <a:gd name="T27" fmla="*/ 1 h 573"/>
                <a:gd name="T28" fmla="*/ 1 w 550"/>
                <a:gd name="T29" fmla="*/ 1 h 573"/>
                <a:gd name="T30" fmla="*/ 1 w 550"/>
                <a:gd name="T31" fmla="*/ 1 h 573"/>
                <a:gd name="T32" fmla="*/ 1 w 550"/>
                <a:gd name="T33" fmla="*/ 1 h 573"/>
                <a:gd name="T34" fmla="*/ 1 w 550"/>
                <a:gd name="T35" fmla="*/ 1 h 573"/>
                <a:gd name="T36" fmla="*/ 1 w 550"/>
                <a:gd name="T37" fmla="*/ 1 h 573"/>
                <a:gd name="T38" fmla="*/ 1 w 550"/>
                <a:gd name="T39" fmla="*/ 1 h 573"/>
                <a:gd name="T40" fmla="*/ 1 w 550"/>
                <a:gd name="T41" fmla="*/ 1 h 573"/>
                <a:gd name="T42" fmla="*/ 1 w 550"/>
                <a:gd name="T43" fmla="*/ 1 h 573"/>
                <a:gd name="T44" fmla="*/ 1 w 550"/>
                <a:gd name="T45" fmla="*/ 1 h 573"/>
                <a:gd name="T46" fmla="*/ 1 w 550"/>
                <a:gd name="T47" fmla="*/ 1 h 573"/>
                <a:gd name="T48" fmla="*/ 1 w 550"/>
                <a:gd name="T49" fmla="*/ 1 h 573"/>
                <a:gd name="T50" fmla="*/ 1 w 550"/>
                <a:gd name="T51" fmla="*/ 1 h 573"/>
                <a:gd name="T52" fmla="*/ 1 w 550"/>
                <a:gd name="T53" fmla="*/ 1 h 573"/>
                <a:gd name="T54" fmla="*/ 1 w 550"/>
                <a:gd name="T55" fmla="*/ 1 h 573"/>
                <a:gd name="T56" fmla="*/ 1 w 550"/>
                <a:gd name="T57" fmla="*/ 1 h 573"/>
                <a:gd name="T58" fmla="*/ 1 w 550"/>
                <a:gd name="T59" fmla="*/ 1 h 573"/>
                <a:gd name="T60" fmla="*/ 1 w 550"/>
                <a:gd name="T61" fmla="*/ 1 h 573"/>
                <a:gd name="T62" fmla="*/ 1 w 550"/>
                <a:gd name="T63" fmla="*/ 1 h 573"/>
                <a:gd name="T64" fmla="*/ 1 w 550"/>
                <a:gd name="T65" fmla="*/ 1 h 573"/>
                <a:gd name="T66" fmla="*/ 1 w 550"/>
                <a:gd name="T67" fmla="*/ 1 h 573"/>
                <a:gd name="T68" fmla="*/ 1 w 550"/>
                <a:gd name="T69" fmla="*/ 1 h 573"/>
                <a:gd name="T70" fmla="*/ 1 w 550"/>
                <a:gd name="T71" fmla="*/ 1 h 573"/>
                <a:gd name="T72" fmla="*/ 1 w 550"/>
                <a:gd name="T73" fmla="*/ 1 h 573"/>
                <a:gd name="T74" fmla="*/ 1 w 550"/>
                <a:gd name="T75" fmla="*/ 1 h 573"/>
                <a:gd name="T76" fmla="*/ 1 w 550"/>
                <a:gd name="T77" fmla="*/ 1 h 573"/>
                <a:gd name="T78" fmla="*/ 1 w 550"/>
                <a:gd name="T79" fmla="*/ 1 h 573"/>
                <a:gd name="T80" fmla="*/ 0 w 550"/>
                <a:gd name="T81" fmla="*/ 0 h 57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0"/>
                <a:gd name="T124" fmla="*/ 0 h 573"/>
                <a:gd name="T125" fmla="*/ 550 w 550"/>
                <a:gd name="T126" fmla="*/ 573 h 57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0" h="573">
                  <a:moveTo>
                    <a:pt x="0" y="0"/>
                  </a:moveTo>
                  <a:lnTo>
                    <a:pt x="58" y="46"/>
                  </a:lnTo>
                  <a:lnTo>
                    <a:pt x="93" y="105"/>
                  </a:lnTo>
                  <a:lnTo>
                    <a:pt x="128" y="186"/>
                  </a:lnTo>
                  <a:lnTo>
                    <a:pt x="141" y="257"/>
                  </a:lnTo>
                  <a:lnTo>
                    <a:pt x="152" y="351"/>
                  </a:lnTo>
                  <a:lnTo>
                    <a:pt x="164" y="433"/>
                  </a:lnTo>
                  <a:lnTo>
                    <a:pt x="187" y="504"/>
                  </a:lnTo>
                  <a:lnTo>
                    <a:pt x="210" y="573"/>
                  </a:lnTo>
                  <a:lnTo>
                    <a:pt x="234" y="562"/>
                  </a:lnTo>
                  <a:lnTo>
                    <a:pt x="245" y="550"/>
                  </a:lnTo>
                  <a:lnTo>
                    <a:pt x="269" y="550"/>
                  </a:lnTo>
                  <a:lnTo>
                    <a:pt x="292" y="538"/>
                  </a:lnTo>
                  <a:lnTo>
                    <a:pt x="316" y="538"/>
                  </a:lnTo>
                  <a:lnTo>
                    <a:pt x="327" y="527"/>
                  </a:lnTo>
                  <a:lnTo>
                    <a:pt x="351" y="527"/>
                  </a:lnTo>
                  <a:lnTo>
                    <a:pt x="375" y="515"/>
                  </a:lnTo>
                  <a:lnTo>
                    <a:pt x="398" y="515"/>
                  </a:lnTo>
                  <a:lnTo>
                    <a:pt x="409" y="515"/>
                  </a:lnTo>
                  <a:lnTo>
                    <a:pt x="433" y="504"/>
                  </a:lnTo>
                  <a:lnTo>
                    <a:pt x="457" y="504"/>
                  </a:lnTo>
                  <a:lnTo>
                    <a:pt x="480" y="504"/>
                  </a:lnTo>
                  <a:lnTo>
                    <a:pt x="504" y="491"/>
                  </a:lnTo>
                  <a:lnTo>
                    <a:pt x="526" y="491"/>
                  </a:lnTo>
                  <a:lnTo>
                    <a:pt x="550" y="491"/>
                  </a:lnTo>
                  <a:lnTo>
                    <a:pt x="526" y="456"/>
                  </a:lnTo>
                  <a:lnTo>
                    <a:pt x="504" y="421"/>
                  </a:lnTo>
                  <a:lnTo>
                    <a:pt x="468" y="387"/>
                  </a:lnTo>
                  <a:lnTo>
                    <a:pt x="445" y="351"/>
                  </a:lnTo>
                  <a:lnTo>
                    <a:pt x="409" y="316"/>
                  </a:lnTo>
                  <a:lnTo>
                    <a:pt x="375" y="281"/>
                  </a:lnTo>
                  <a:lnTo>
                    <a:pt x="340" y="257"/>
                  </a:lnTo>
                  <a:lnTo>
                    <a:pt x="305" y="222"/>
                  </a:lnTo>
                  <a:lnTo>
                    <a:pt x="269" y="186"/>
                  </a:lnTo>
                  <a:lnTo>
                    <a:pt x="234" y="152"/>
                  </a:lnTo>
                  <a:lnTo>
                    <a:pt x="199" y="128"/>
                  </a:lnTo>
                  <a:lnTo>
                    <a:pt x="152" y="93"/>
                  </a:lnTo>
                  <a:lnTo>
                    <a:pt x="117" y="69"/>
                  </a:lnTo>
                  <a:lnTo>
                    <a:pt x="70" y="46"/>
                  </a:lnTo>
                  <a:lnTo>
                    <a:pt x="35" y="2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29" name="Freeform 283"/>
            <p:cNvSpPr>
              <a:spLocks/>
            </p:cNvSpPr>
            <p:nvPr/>
          </p:nvSpPr>
          <p:spPr bwMode="auto">
            <a:xfrm>
              <a:off x="4486" y="1253"/>
              <a:ext cx="117" cy="299"/>
            </a:xfrm>
            <a:custGeom>
              <a:avLst/>
              <a:gdLst>
                <a:gd name="T0" fmla="*/ 0 w 235"/>
                <a:gd name="T1" fmla="*/ 0 h 599"/>
                <a:gd name="T2" fmla="*/ 0 w 235"/>
                <a:gd name="T3" fmla="*/ 0 h 599"/>
                <a:gd name="T4" fmla="*/ 0 w 235"/>
                <a:gd name="T5" fmla="*/ 0 h 599"/>
                <a:gd name="T6" fmla="*/ 0 w 235"/>
                <a:gd name="T7" fmla="*/ 0 h 599"/>
                <a:gd name="T8" fmla="*/ 0 w 235"/>
                <a:gd name="T9" fmla="*/ 0 h 599"/>
                <a:gd name="T10" fmla="*/ 0 w 235"/>
                <a:gd name="T11" fmla="*/ 0 h 599"/>
                <a:gd name="T12" fmla="*/ 0 w 235"/>
                <a:gd name="T13" fmla="*/ 0 h 599"/>
                <a:gd name="T14" fmla="*/ 0 w 235"/>
                <a:gd name="T15" fmla="*/ 0 h 599"/>
                <a:gd name="T16" fmla="*/ 0 w 235"/>
                <a:gd name="T17" fmla="*/ 0 h 599"/>
                <a:gd name="T18" fmla="*/ 0 w 235"/>
                <a:gd name="T19" fmla="*/ 0 h 599"/>
                <a:gd name="T20" fmla="*/ 0 w 235"/>
                <a:gd name="T21" fmla="*/ 0 h 599"/>
                <a:gd name="T22" fmla="*/ 0 w 235"/>
                <a:gd name="T23" fmla="*/ 0 h 599"/>
                <a:gd name="T24" fmla="*/ 0 w 235"/>
                <a:gd name="T25" fmla="*/ 0 h 599"/>
                <a:gd name="T26" fmla="*/ 0 w 235"/>
                <a:gd name="T27" fmla="*/ 0 h 599"/>
                <a:gd name="T28" fmla="*/ 0 w 235"/>
                <a:gd name="T29" fmla="*/ 0 h 599"/>
                <a:gd name="T30" fmla="*/ 0 w 235"/>
                <a:gd name="T31" fmla="*/ 0 h 599"/>
                <a:gd name="T32" fmla="*/ 0 w 235"/>
                <a:gd name="T33" fmla="*/ 0 h 599"/>
                <a:gd name="T34" fmla="*/ 0 w 235"/>
                <a:gd name="T35" fmla="*/ 0 h 599"/>
                <a:gd name="T36" fmla="*/ 0 w 235"/>
                <a:gd name="T37" fmla="*/ 0 h 599"/>
                <a:gd name="T38" fmla="*/ 0 w 235"/>
                <a:gd name="T39" fmla="*/ 0 h 599"/>
                <a:gd name="T40" fmla="*/ 0 w 235"/>
                <a:gd name="T41" fmla="*/ 0 h 599"/>
                <a:gd name="T42" fmla="*/ 0 w 235"/>
                <a:gd name="T43" fmla="*/ 0 h 599"/>
                <a:gd name="T44" fmla="*/ 0 w 235"/>
                <a:gd name="T45" fmla="*/ 0 h 599"/>
                <a:gd name="T46" fmla="*/ 0 w 235"/>
                <a:gd name="T47" fmla="*/ 0 h 599"/>
                <a:gd name="T48" fmla="*/ 0 w 235"/>
                <a:gd name="T49" fmla="*/ 0 h 599"/>
                <a:gd name="T50" fmla="*/ 0 w 235"/>
                <a:gd name="T51" fmla="*/ 0 h 59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35"/>
                <a:gd name="T79" fmla="*/ 0 h 599"/>
                <a:gd name="T80" fmla="*/ 235 w 235"/>
                <a:gd name="T81" fmla="*/ 599 h 59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35" h="599">
                  <a:moveTo>
                    <a:pt x="211" y="575"/>
                  </a:moveTo>
                  <a:lnTo>
                    <a:pt x="235" y="575"/>
                  </a:lnTo>
                  <a:lnTo>
                    <a:pt x="211" y="517"/>
                  </a:lnTo>
                  <a:lnTo>
                    <a:pt x="187" y="446"/>
                  </a:lnTo>
                  <a:lnTo>
                    <a:pt x="176" y="364"/>
                  </a:lnTo>
                  <a:lnTo>
                    <a:pt x="164" y="270"/>
                  </a:lnTo>
                  <a:lnTo>
                    <a:pt x="153" y="188"/>
                  </a:lnTo>
                  <a:lnTo>
                    <a:pt x="117" y="118"/>
                  </a:lnTo>
                  <a:lnTo>
                    <a:pt x="70" y="48"/>
                  </a:lnTo>
                  <a:lnTo>
                    <a:pt x="12" y="0"/>
                  </a:lnTo>
                  <a:lnTo>
                    <a:pt x="0" y="24"/>
                  </a:lnTo>
                  <a:lnTo>
                    <a:pt x="58" y="59"/>
                  </a:lnTo>
                  <a:lnTo>
                    <a:pt x="94" y="130"/>
                  </a:lnTo>
                  <a:lnTo>
                    <a:pt x="117" y="199"/>
                  </a:lnTo>
                  <a:lnTo>
                    <a:pt x="140" y="281"/>
                  </a:lnTo>
                  <a:lnTo>
                    <a:pt x="153" y="364"/>
                  </a:lnTo>
                  <a:lnTo>
                    <a:pt x="164" y="446"/>
                  </a:lnTo>
                  <a:lnTo>
                    <a:pt x="187" y="517"/>
                  </a:lnTo>
                  <a:lnTo>
                    <a:pt x="211" y="586"/>
                  </a:lnTo>
                  <a:lnTo>
                    <a:pt x="222" y="599"/>
                  </a:lnTo>
                  <a:lnTo>
                    <a:pt x="211" y="586"/>
                  </a:lnTo>
                  <a:lnTo>
                    <a:pt x="211" y="599"/>
                  </a:lnTo>
                  <a:lnTo>
                    <a:pt x="222" y="586"/>
                  </a:lnTo>
                  <a:lnTo>
                    <a:pt x="235" y="586"/>
                  </a:lnTo>
                  <a:lnTo>
                    <a:pt x="235" y="575"/>
                  </a:lnTo>
                  <a:lnTo>
                    <a:pt x="211" y="57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30" name="Freeform 284"/>
            <p:cNvSpPr>
              <a:spLocks/>
            </p:cNvSpPr>
            <p:nvPr/>
          </p:nvSpPr>
          <p:spPr bwMode="auto">
            <a:xfrm>
              <a:off x="4592" y="1499"/>
              <a:ext cx="187" cy="53"/>
            </a:xfrm>
            <a:custGeom>
              <a:avLst/>
              <a:gdLst>
                <a:gd name="T0" fmla="*/ 0 w 375"/>
                <a:gd name="T1" fmla="*/ 1 h 106"/>
                <a:gd name="T2" fmla="*/ 0 w 375"/>
                <a:gd name="T3" fmla="*/ 0 h 106"/>
                <a:gd name="T4" fmla="*/ 0 w 375"/>
                <a:gd name="T5" fmla="*/ 0 h 106"/>
                <a:gd name="T6" fmla="*/ 0 w 375"/>
                <a:gd name="T7" fmla="*/ 0 h 106"/>
                <a:gd name="T8" fmla="*/ 0 w 375"/>
                <a:gd name="T9" fmla="*/ 0 h 106"/>
                <a:gd name="T10" fmla="*/ 0 w 375"/>
                <a:gd name="T11" fmla="*/ 1 h 106"/>
                <a:gd name="T12" fmla="*/ 0 w 375"/>
                <a:gd name="T13" fmla="*/ 1 h 106"/>
                <a:gd name="T14" fmla="*/ 0 w 375"/>
                <a:gd name="T15" fmla="*/ 1 h 106"/>
                <a:gd name="T16" fmla="*/ 0 w 375"/>
                <a:gd name="T17" fmla="*/ 1 h 106"/>
                <a:gd name="T18" fmla="*/ 0 w 375"/>
                <a:gd name="T19" fmla="*/ 1 h 106"/>
                <a:gd name="T20" fmla="*/ 0 w 375"/>
                <a:gd name="T21" fmla="*/ 1 h 106"/>
                <a:gd name="T22" fmla="*/ 0 w 375"/>
                <a:gd name="T23" fmla="*/ 1 h 106"/>
                <a:gd name="T24" fmla="*/ 0 w 375"/>
                <a:gd name="T25" fmla="*/ 1 h 106"/>
                <a:gd name="T26" fmla="*/ 0 w 375"/>
                <a:gd name="T27" fmla="*/ 1 h 106"/>
                <a:gd name="T28" fmla="*/ 0 w 375"/>
                <a:gd name="T29" fmla="*/ 1 h 106"/>
                <a:gd name="T30" fmla="*/ 0 w 375"/>
                <a:gd name="T31" fmla="*/ 1 h 106"/>
                <a:gd name="T32" fmla="*/ 0 w 375"/>
                <a:gd name="T33" fmla="*/ 1 h 106"/>
                <a:gd name="T34" fmla="*/ 0 w 375"/>
                <a:gd name="T35" fmla="*/ 1 h 106"/>
                <a:gd name="T36" fmla="*/ 0 w 375"/>
                <a:gd name="T37" fmla="*/ 1 h 106"/>
                <a:gd name="T38" fmla="*/ 0 w 375"/>
                <a:gd name="T39" fmla="*/ 1 h 106"/>
                <a:gd name="T40" fmla="*/ 0 w 375"/>
                <a:gd name="T41" fmla="*/ 1 h 106"/>
                <a:gd name="T42" fmla="*/ 0 w 375"/>
                <a:gd name="T43" fmla="*/ 1 h 106"/>
                <a:gd name="T44" fmla="*/ 0 w 375"/>
                <a:gd name="T45" fmla="*/ 1 h 106"/>
                <a:gd name="T46" fmla="*/ 0 w 375"/>
                <a:gd name="T47" fmla="*/ 1 h 106"/>
                <a:gd name="T48" fmla="*/ 0 w 375"/>
                <a:gd name="T49" fmla="*/ 1 h 106"/>
                <a:gd name="T50" fmla="*/ 0 w 375"/>
                <a:gd name="T51" fmla="*/ 1 h 106"/>
                <a:gd name="T52" fmla="*/ 0 w 375"/>
                <a:gd name="T53" fmla="*/ 1 h 106"/>
                <a:gd name="T54" fmla="*/ 0 w 375"/>
                <a:gd name="T55" fmla="*/ 1 h 106"/>
                <a:gd name="T56" fmla="*/ 0 w 375"/>
                <a:gd name="T57" fmla="*/ 1 h 106"/>
                <a:gd name="T58" fmla="*/ 0 w 375"/>
                <a:gd name="T59" fmla="*/ 1 h 106"/>
                <a:gd name="T60" fmla="*/ 0 w 375"/>
                <a:gd name="T61" fmla="*/ 1 h 106"/>
                <a:gd name="T62" fmla="*/ 0 w 375"/>
                <a:gd name="T63" fmla="*/ 1 h 106"/>
                <a:gd name="T64" fmla="*/ 0 w 375"/>
                <a:gd name="T65" fmla="*/ 1 h 106"/>
                <a:gd name="T66" fmla="*/ 0 w 375"/>
                <a:gd name="T67" fmla="*/ 1 h 106"/>
                <a:gd name="T68" fmla="*/ 0 w 375"/>
                <a:gd name="T69" fmla="*/ 1 h 106"/>
                <a:gd name="T70" fmla="*/ 0 w 375"/>
                <a:gd name="T71" fmla="*/ 0 h 106"/>
                <a:gd name="T72" fmla="*/ 0 w 375"/>
                <a:gd name="T73" fmla="*/ 1 h 106"/>
                <a:gd name="T74" fmla="*/ 0 w 375"/>
                <a:gd name="T75" fmla="*/ 1 h 106"/>
                <a:gd name="T76" fmla="*/ 0 w 375"/>
                <a:gd name="T77" fmla="*/ 1 h 106"/>
                <a:gd name="T78" fmla="*/ 0 w 375"/>
                <a:gd name="T79" fmla="*/ 0 h 106"/>
                <a:gd name="T80" fmla="*/ 0 w 375"/>
                <a:gd name="T81" fmla="*/ 0 h 106"/>
                <a:gd name="T82" fmla="*/ 0 w 375"/>
                <a:gd name="T83" fmla="*/ 1 h 10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5"/>
                <a:gd name="T127" fmla="*/ 0 h 106"/>
                <a:gd name="T128" fmla="*/ 375 w 375"/>
                <a:gd name="T129" fmla="*/ 106 h 10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5" h="106">
                  <a:moveTo>
                    <a:pt x="351" y="11"/>
                  </a:moveTo>
                  <a:lnTo>
                    <a:pt x="351" y="0"/>
                  </a:lnTo>
                  <a:lnTo>
                    <a:pt x="327" y="0"/>
                  </a:lnTo>
                  <a:lnTo>
                    <a:pt x="305" y="0"/>
                  </a:lnTo>
                  <a:lnTo>
                    <a:pt x="281" y="0"/>
                  </a:lnTo>
                  <a:lnTo>
                    <a:pt x="258" y="11"/>
                  </a:lnTo>
                  <a:lnTo>
                    <a:pt x="234" y="11"/>
                  </a:lnTo>
                  <a:lnTo>
                    <a:pt x="210" y="24"/>
                  </a:lnTo>
                  <a:lnTo>
                    <a:pt x="187" y="24"/>
                  </a:lnTo>
                  <a:lnTo>
                    <a:pt x="176" y="24"/>
                  </a:lnTo>
                  <a:lnTo>
                    <a:pt x="152" y="35"/>
                  </a:lnTo>
                  <a:lnTo>
                    <a:pt x="128" y="35"/>
                  </a:lnTo>
                  <a:lnTo>
                    <a:pt x="106" y="47"/>
                  </a:lnTo>
                  <a:lnTo>
                    <a:pt x="93" y="47"/>
                  </a:lnTo>
                  <a:lnTo>
                    <a:pt x="70" y="58"/>
                  </a:lnTo>
                  <a:lnTo>
                    <a:pt x="46" y="58"/>
                  </a:lnTo>
                  <a:lnTo>
                    <a:pt x="24" y="70"/>
                  </a:lnTo>
                  <a:lnTo>
                    <a:pt x="0" y="82"/>
                  </a:lnTo>
                  <a:lnTo>
                    <a:pt x="11" y="106"/>
                  </a:lnTo>
                  <a:lnTo>
                    <a:pt x="35" y="93"/>
                  </a:lnTo>
                  <a:lnTo>
                    <a:pt x="59" y="82"/>
                  </a:lnTo>
                  <a:lnTo>
                    <a:pt x="82" y="82"/>
                  </a:lnTo>
                  <a:lnTo>
                    <a:pt x="93" y="70"/>
                  </a:lnTo>
                  <a:lnTo>
                    <a:pt x="117" y="70"/>
                  </a:lnTo>
                  <a:lnTo>
                    <a:pt x="141" y="58"/>
                  </a:lnTo>
                  <a:lnTo>
                    <a:pt x="152" y="58"/>
                  </a:lnTo>
                  <a:lnTo>
                    <a:pt x="176" y="47"/>
                  </a:lnTo>
                  <a:lnTo>
                    <a:pt x="199" y="47"/>
                  </a:lnTo>
                  <a:lnTo>
                    <a:pt x="223" y="47"/>
                  </a:lnTo>
                  <a:lnTo>
                    <a:pt x="234" y="35"/>
                  </a:lnTo>
                  <a:lnTo>
                    <a:pt x="258" y="35"/>
                  </a:lnTo>
                  <a:lnTo>
                    <a:pt x="281" y="35"/>
                  </a:lnTo>
                  <a:lnTo>
                    <a:pt x="305" y="24"/>
                  </a:lnTo>
                  <a:lnTo>
                    <a:pt x="327" y="24"/>
                  </a:lnTo>
                  <a:lnTo>
                    <a:pt x="363" y="24"/>
                  </a:lnTo>
                  <a:lnTo>
                    <a:pt x="363" y="0"/>
                  </a:lnTo>
                  <a:lnTo>
                    <a:pt x="363" y="24"/>
                  </a:lnTo>
                  <a:lnTo>
                    <a:pt x="363" y="11"/>
                  </a:lnTo>
                  <a:lnTo>
                    <a:pt x="375" y="11"/>
                  </a:lnTo>
                  <a:lnTo>
                    <a:pt x="363" y="0"/>
                  </a:lnTo>
                  <a:lnTo>
                    <a:pt x="351" y="0"/>
                  </a:lnTo>
                  <a:lnTo>
                    <a:pt x="351"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31" name="Freeform 285"/>
            <p:cNvSpPr>
              <a:spLocks/>
            </p:cNvSpPr>
            <p:nvPr/>
          </p:nvSpPr>
          <p:spPr bwMode="auto">
            <a:xfrm>
              <a:off x="4486" y="1253"/>
              <a:ext cx="287" cy="252"/>
            </a:xfrm>
            <a:custGeom>
              <a:avLst/>
              <a:gdLst>
                <a:gd name="T0" fmla="*/ 1 w 574"/>
                <a:gd name="T1" fmla="*/ 0 h 504"/>
                <a:gd name="T2" fmla="*/ 0 w 574"/>
                <a:gd name="T3" fmla="*/ 1 h 504"/>
                <a:gd name="T4" fmla="*/ 1 w 574"/>
                <a:gd name="T5" fmla="*/ 1 h 504"/>
                <a:gd name="T6" fmla="*/ 1 w 574"/>
                <a:gd name="T7" fmla="*/ 1 h 504"/>
                <a:gd name="T8" fmla="*/ 1 w 574"/>
                <a:gd name="T9" fmla="*/ 1 h 504"/>
                <a:gd name="T10" fmla="*/ 1 w 574"/>
                <a:gd name="T11" fmla="*/ 1 h 504"/>
                <a:gd name="T12" fmla="*/ 1 w 574"/>
                <a:gd name="T13" fmla="*/ 1 h 504"/>
                <a:gd name="T14" fmla="*/ 1 w 574"/>
                <a:gd name="T15" fmla="*/ 1 h 504"/>
                <a:gd name="T16" fmla="*/ 1 w 574"/>
                <a:gd name="T17" fmla="*/ 1 h 504"/>
                <a:gd name="T18" fmla="*/ 1 w 574"/>
                <a:gd name="T19" fmla="*/ 1 h 504"/>
                <a:gd name="T20" fmla="*/ 1 w 574"/>
                <a:gd name="T21" fmla="*/ 1 h 504"/>
                <a:gd name="T22" fmla="*/ 1 w 574"/>
                <a:gd name="T23" fmla="*/ 1 h 504"/>
                <a:gd name="T24" fmla="*/ 1 w 574"/>
                <a:gd name="T25" fmla="*/ 1 h 504"/>
                <a:gd name="T26" fmla="*/ 1 w 574"/>
                <a:gd name="T27" fmla="*/ 1 h 504"/>
                <a:gd name="T28" fmla="*/ 1 w 574"/>
                <a:gd name="T29" fmla="*/ 1 h 504"/>
                <a:gd name="T30" fmla="*/ 1 w 574"/>
                <a:gd name="T31" fmla="*/ 1 h 504"/>
                <a:gd name="T32" fmla="*/ 1 w 574"/>
                <a:gd name="T33" fmla="*/ 1 h 504"/>
                <a:gd name="T34" fmla="*/ 1 w 574"/>
                <a:gd name="T35" fmla="*/ 1 h 504"/>
                <a:gd name="T36" fmla="*/ 1 w 574"/>
                <a:gd name="T37" fmla="*/ 1 h 504"/>
                <a:gd name="T38" fmla="*/ 1 w 574"/>
                <a:gd name="T39" fmla="*/ 1 h 504"/>
                <a:gd name="T40" fmla="*/ 1 w 574"/>
                <a:gd name="T41" fmla="*/ 1 h 504"/>
                <a:gd name="T42" fmla="*/ 1 w 574"/>
                <a:gd name="T43" fmla="*/ 1 h 504"/>
                <a:gd name="T44" fmla="*/ 1 w 574"/>
                <a:gd name="T45" fmla="*/ 1 h 504"/>
                <a:gd name="T46" fmla="*/ 1 w 574"/>
                <a:gd name="T47" fmla="*/ 1 h 504"/>
                <a:gd name="T48" fmla="*/ 1 w 574"/>
                <a:gd name="T49" fmla="*/ 1 h 504"/>
                <a:gd name="T50" fmla="*/ 1 w 574"/>
                <a:gd name="T51" fmla="*/ 1 h 504"/>
                <a:gd name="T52" fmla="*/ 1 w 574"/>
                <a:gd name="T53" fmla="*/ 1 h 504"/>
                <a:gd name="T54" fmla="*/ 1 w 574"/>
                <a:gd name="T55" fmla="*/ 1 h 504"/>
                <a:gd name="T56" fmla="*/ 1 w 574"/>
                <a:gd name="T57" fmla="*/ 1 h 504"/>
                <a:gd name="T58" fmla="*/ 1 w 574"/>
                <a:gd name="T59" fmla="*/ 1 h 504"/>
                <a:gd name="T60" fmla="*/ 1 w 574"/>
                <a:gd name="T61" fmla="*/ 1 h 504"/>
                <a:gd name="T62" fmla="*/ 1 w 574"/>
                <a:gd name="T63" fmla="*/ 1 h 504"/>
                <a:gd name="T64" fmla="*/ 1 w 574"/>
                <a:gd name="T65" fmla="*/ 1 h 504"/>
                <a:gd name="T66" fmla="*/ 1 w 574"/>
                <a:gd name="T67" fmla="*/ 1 h 504"/>
                <a:gd name="T68" fmla="*/ 1 w 574"/>
                <a:gd name="T69" fmla="*/ 0 h 504"/>
                <a:gd name="T70" fmla="*/ 0 w 574"/>
                <a:gd name="T71" fmla="*/ 1 h 504"/>
                <a:gd name="T72" fmla="*/ 1 w 574"/>
                <a:gd name="T73" fmla="*/ 0 h 504"/>
                <a:gd name="T74" fmla="*/ 0 w 574"/>
                <a:gd name="T75" fmla="*/ 0 h 504"/>
                <a:gd name="T76" fmla="*/ 0 w 574"/>
                <a:gd name="T77" fmla="*/ 0 h 504"/>
                <a:gd name="T78" fmla="*/ 0 w 574"/>
                <a:gd name="T79" fmla="*/ 1 h 504"/>
                <a:gd name="T80" fmla="*/ 0 w 574"/>
                <a:gd name="T81" fmla="*/ 1 h 504"/>
                <a:gd name="T82" fmla="*/ 1 w 574"/>
                <a:gd name="T83" fmla="*/ 0 h 5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74"/>
                <a:gd name="T127" fmla="*/ 0 h 504"/>
                <a:gd name="T128" fmla="*/ 574 w 574"/>
                <a:gd name="T129" fmla="*/ 504 h 50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74" h="504">
                  <a:moveTo>
                    <a:pt x="12" y="0"/>
                  </a:moveTo>
                  <a:lnTo>
                    <a:pt x="0" y="24"/>
                  </a:lnTo>
                  <a:lnTo>
                    <a:pt x="47" y="48"/>
                  </a:lnTo>
                  <a:lnTo>
                    <a:pt x="82" y="71"/>
                  </a:lnTo>
                  <a:lnTo>
                    <a:pt x="117" y="95"/>
                  </a:lnTo>
                  <a:lnTo>
                    <a:pt x="164" y="118"/>
                  </a:lnTo>
                  <a:lnTo>
                    <a:pt x="199" y="153"/>
                  </a:lnTo>
                  <a:lnTo>
                    <a:pt x="235" y="177"/>
                  </a:lnTo>
                  <a:lnTo>
                    <a:pt x="270" y="212"/>
                  </a:lnTo>
                  <a:lnTo>
                    <a:pt x="304" y="247"/>
                  </a:lnTo>
                  <a:lnTo>
                    <a:pt x="339" y="270"/>
                  </a:lnTo>
                  <a:lnTo>
                    <a:pt x="375" y="305"/>
                  </a:lnTo>
                  <a:lnTo>
                    <a:pt x="410" y="340"/>
                  </a:lnTo>
                  <a:lnTo>
                    <a:pt x="445" y="376"/>
                  </a:lnTo>
                  <a:lnTo>
                    <a:pt x="469" y="411"/>
                  </a:lnTo>
                  <a:lnTo>
                    <a:pt x="504" y="446"/>
                  </a:lnTo>
                  <a:lnTo>
                    <a:pt x="527" y="481"/>
                  </a:lnTo>
                  <a:lnTo>
                    <a:pt x="562" y="504"/>
                  </a:lnTo>
                  <a:lnTo>
                    <a:pt x="574" y="493"/>
                  </a:lnTo>
                  <a:lnTo>
                    <a:pt x="551" y="458"/>
                  </a:lnTo>
                  <a:lnTo>
                    <a:pt x="527" y="422"/>
                  </a:lnTo>
                  <a:lnTo>
                    <a:pt x="492" y="387"/>
                  </a:lnTo>
                  <a:lnTo>
                    <a:pt x="457" y="352"/>
                  </a:lnTo>
                  <a:lnTo>
                    <a:pt x="434" y="329"/>
                  </a:lnTo>
                  <a:lnTo>
                    <a:pt x="398" y="294"/>
                  </a:lnTo>
                  <a:lnTo>
                    <a:pt x="363" y="259"/>
                  </a:lnTo>
                  <a:lnTo>
                    <a:pt x="328" y="223"/>
                  </a:lnTo>
                  <a:lnTo>
                    <a:pt x="293" y="188"/>
                  </a:lnTo>
                  <a:lnTo>
                    <a:pt x="246" y="165"/>
                  </a:lnTo>
                  <a:lnTo>
                    <a:pt x="211" y="130"/>
                  </a:lnTo>
                  <a:lnTo>
                    <a:pt x="176" y="95"/>
                  </a:lnTo>
                  <a:lnTo>
                    <a:pt x="129" y="71"/>
                  </a:lnTo>
                  <a:lnTo>
                    <a:pt x="94" y="48"/>
                  </a:lnTo>
                  <a:lnTo>
                    <a:pt x="47" y="24"/>
                  </a:lnTo>
                  <a:lnTo>
                    <a:pt x="12" y="0"/>
                  </a:lnTo>
                  <a:lnTo>
                    <a:pt x="0" y="24"/>
                  </a:lnTo>
                  <a:lnTo>
                    <a:pt x="12" y="0"/>
                  </a:lnTo>
                  <a:lnTo>
                    <a:pt x="0" y="0"/>
                  </a:lnTo>
                  <a:lnTo>
                    <a:pt x="0" y="13"/>
                  </a:lnTo>
                  <a:lnTo>
                    <a:pt x="0" y="24"/>
                  </a:lnTo>
                  <a:lnTo>
                    <a:pt x="12"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32" name="Freeform 286"/>
            <p:cNvSpPr>
              <a:spLocks/>
            </p:cNvSpPr>
            <p:nvPr/>
          </p:nvSpPr>
          <p:spPr bwMode="auto">
            <a:xfrm>
              <a:off x="1434" y="2653"/>
              <a:ext cx="11" cy="12"/>
            </a:xfrm>
            <a:custGeom>
              <a:avLst/>
              <a:gdLst>
                <a:gd name="T0" fmla="*/ 0 w 24"/>
                <a:gd name="T1" fmla="*/ 0 h 24"/>
                <a:gd name="T2" fmla="*/ 0 w 24"/>
                <a:gd name="T3" fmla="*/ 1 h 24"/>
                <a:gd name="T4" fmla="*/ 0 w 24"/>
                <a:gd name="T5" fmla="*/ 1 h 24"/>
                <a:gd name="T6" fmla="*/ 0 w 24"/>
                <a:gd name="T7" fmla="*/ 1 h 24"/>
                <a:gd name="T8" fmla="*/ 0 w 24"/>
                <a:gd name="T9" fmla="*/ 1 h 24"/>
                <a:gd name="T10" fmla="*/ 0 w 24"/>
                <a:gd name="T11" fmla="*/ 0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0" y="0"/>
                  </a:moveTo>
                  <a:lnTo>
                    <a:pt x="0" y="11"/>
                  </a:lnTo>
                  <a:lnTo>
                    <a:pt x="0" y="24"/>
                  </a:lnTo>
                  <a:lnTo>
                    <a:pt x="13" y="24"/>
                  </a:lnTo>
                  <a:lnTo>
                    <a:pt x="24" y="24"/>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33" name="Freeform 287"/>
            <p:cNvSpPr>
              <a:spLocks/>
            </p:cNvSpPr>
            <p:nvPr/>
          </p:nvSpPr>
          <p:spPr bwMode="auto">
            <a:xfrm>
              <a:off x="1434" y="2612"/>
              <a:ext cx="70" cy="53"/>
            </a:xfrm>
            <a:custGeom>
              <a:avLst/>
              <a:gdLst>
                <a:gd name="T0" fmla="*/ 0 w 141"/>
                <a:gd name="T1" fmla="*/ 1 h 106"/>
                <a:gd name="T2" fmla="*/ 0 w 141"/>
                <a:gd name="T3" fmla="*/ 0 h 106"/>
                <a:gd name="T4" fmla="*/ 0 w 141"/>
                <a:gd name="T5" fmla="*/ 1 h 106"/>
                <a:gd name="T6" fmla="*/ 0 w 141"/>
                <a:gd name="T7" fmla="*/ 1 h 106"/>
                <a:gd name="T8" fmla="*/ 0 w 141"/>
                <a:gd name="T9" fmla="*/ 1 h 106"/>
                <a:gd name="T10" fmla="*/ 0 w 141"/>
                <a:gd name="T11" fmla="*/ 1 h 106"/>
                <a:gd name="T12" fmla="*/ 0 w 141"/>
                <a:gd name="T13" fmla="*/ 1 h 106"/>
                <a:gd name="T14" fmla="*/ 0 w 141"/>
                <a:gd name="T15" fmla="*/ 1 h 106"/>
                <a:gd name="T16" fmla="*/ 0 w 141"/>
                <a:gd name="T17" fmla="*/ 1 h 106"/>
                <a:gd name="T18" fmla="*/ 0 w 141"/>
                <a:gd name="T19" fmla="*/ 1 h 106"/>
                <a:gd name="T20" fmla="*/ 0 w 141"/>
                <a:gd name="T21" fmla="*/ 1 h 106"/>
                <a:gd name="T22" fmla="*/ 0 w 141"/>
                <a:gd name="T23" fmla="*/ 1 h 106"/>
                <a:gd name="T24" fmla="*/ 0 w 141"/>
                <a:gd name="T25" fmla="*/ 1 h 106"/>
                <a:gd name="T26" fmla="*/ 0 w 141"/>
                <a:gd name="T27" fmla="*/ 1 h 106"/>
                <a:gd name="T28" fmla="*/ 0 w 141"/>
                <a:gd name="T29" fmla="*/ 1 h 106"/>
                <a:gd name="T30" fmla="*/ 0 w 141"/>
                <a:gd name="T31" fmla="*/ 1 h 106"/>
                <a:gd name="T32" fmla="*/ 0 w 141"/>
                <a:gd name="T33" fmla="*/ 1 h 106"/>
                <a:gd name="T34" fmla="*/ 0 w 141"/>
                <a:gd name="T35" fmla="*/ 1 h 106"/>
                <a:gd name="T36" fmla="*/ 0 w 141"/>
                <a:gd name="T37" fmla="*/ 1 h 106"/>
                <a:gd name="T38" fmla="*/ 0 w 141"/>
                <a:gd name="T39" fmla="*/ 1 h 106"/>
                <a:gd name="T40" fmla="*/ 0 w 141"/>
                <a:gd name="T41" fmla="*/ 1 h 106"/>
                <a:gd name="T42" fmla="*/ 0 w 141"/>
                <a:gd name="T43" fmla="*/ 1 h 106"/>
                <a:gd name="T44" fmla="*/ 0 w 141"/>
                <a:gd name="T45" fmla="*/ 1 h 106"/>
                <a:gd name="T46" fmla="*/ 0 w 141"/>
                <a:gd name="T47" fmla="*/ 0 h 106"/>
                <a:gd name="T48" fmla="*/ 0 w 141"/>
                <a:gd name="T49" fmla="*/ 0 h 106"/>
                <a:gd name="T50" fmla="*/ 0 w 141"/>
                <a:gd name="T51" fmla="*/ 1 h 1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1"/>
                <a:gd name="T79" fmla="*/ 0 h 106"/>
                <a:gd name="T80" fmla="*/ 141 w 141"/>
                <a:gd name="T81" fmla="*/ 106 h 1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1" h="106">
                  <a:moveTo>
                    <a:pt x="117" y="11"/>
                  </a:moveTo>
                  <a:lnTo>
                    <a:pt x="130" y="0"/>
                  </a:lnTo>
                  <a:lnTo>
                    <a:pt x="106" y="11"/>
                  </a:lnTo>
                  <a:lnTo>
                    <a:pt x="95" y="23"/>
                  </a:lnTo>
                  <a:lnTo>
                    <a:pt x="82" y="35"/>
                  </a:lnTo>
                  <a:lnTo>
                    <a:pt x="59" y="35"/>
                  </a:lnTo>
                  <a:lnTo>
                    <a:pt x="48" y="47"/>
                  </a:lnTo>
                  <a:lnTo>
                    <a:pt x="35" y="58"/>
                  </a:lnTo>
                  <a:lnTo>
                    <a:pt x="24" y="71"/>
                  </a:lnTo>
                  <a:lnTo>
                    <a:pt x="0" y="82"/>
                  </a:lnTo>
                  <a:lnTo>
                    <a:pt x="24" y="106"/>
                  </a:lnTo>
                  <a:lnTo>
                    <a:pt x="35" y="93"/>
                  </a:lnTo>
                  <a:lnTo>
                    <a:pt x="48" y="82"/>
                  </a:lnTo>
                  <a:lnTo>
                    <a:pt x="71" y="71"/>
                  </a:lnTo>
                  <a:lnTo>
                    <a:pt x="82" y="58"/>
                  </a:lnTo>
                  <a:lnTo>
                    <a:pt x="95" y="58"/>
                  </a:lnTo>
                  <a:lnTo>
                    <a:pt x="106" y="47"/>
                  </a:lnTo>
                  <a:lnTo>
                    <a:pt x="117" y="35"/>
                  </a:lnTo>
                  <a:lnTo>
                    <a:pt x="141" y="23"/>
                  </a:lnTo>
                  <a:lnTo>
                    <a:pt x="141" y="11"/>
                  </a:lnTo>
                  <a:lnTo>
                    <a:pt x="141" y="0"/>
                  </a:lnTo>
                  <a:lnTo>
                    <a:pt x="130" y="0"/>
                  </a:lnTo>
                  <a:lnTo>
                    <a:pt x="117"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34" name="Freeform 288"/>
            <p:cNvSpPr>
              <a:spLocks/>
            </p:cNvSpPr>
            <p:nvPr/>
          </p:nvSpPr>
          <p:spPr bwMode="auto">
            <a:xfrm>
              <a:off x="1492" y="2501"/>
              <a:ext cx="47" cy="123"/>
            </a:xfrm>
            <a:custGeom>
              <a:avLst/>
              <a:gdLst>
                <a:gd name="T0" fmla="*/ 0 w 95"/>
                <a:gd name="T1" fmla="*/ 1 h 246"/>
                <a:gd name="T2" fmla="*/ 0 w 95"/>
                <a:gd name="T3" fmla="*/ 1 h 246"/>
                <a:gd name="T4" fmla="*/ 0 w 95"/>
                <a:gd name="T5" fmla="*/ 1 h 246"/>
                <a:gd name="T6" fmla="*/ 0 w 95"/>
                <a:gd name="T7" fmla="*/ 1 h 246"/>
                <a:gd name="T8" fmla="*/ 0 w 95"/>
                <a:gd name="T9" fmla="*/ 1 h 246"/>
                <a:gd name="T10" fmla="*/ 0 w 95"/>
                <a:gd name="T11" fmla="*/ 1 h 246"/>
                <a:gd name="T12" fmla="*/ 0 w 95"/>
                <a:gd name="T13" fmla="*/ 1 h 246"/>
                <a:gd name="T14" fmla="*/ 0 w 95"/>
                <a:gd name="T15" fmla="*/ 1 h 246"/>
                <a:gd name="T16" fmla="*/ 0 w 95"/>
                <a:gd name="T17" fmla="*/ 1 h 246"/>
                <a:gd name="T18" fmla="*/ 0 w 95"/>
                <a:gd name="T19" fmla="*/ 1 h 246"/>
                <a:gd name="T20" fmla="*/ 0 w 95"/>
                <a:gd name="T21" fmla="*/ 1 h 246"/>
                <a:gd name="T22" fmla="*/ 0 w 95"/>
                <a:gd name="T23" fmla="*/ 1 h 246"/>
                <a:gd name="T24" fmla="*/ 0 w 95"/>
                <a:gd name="T25" fmla="*/ 1 h 246"/>
                <a:gd name="T26" fmla="*/ 0 w 95"/>
                <a:gd name="T27" fmla="*/ 1 h 246"/>
                <a:gd name="T28" fmla="*/ 0 w 95"/>
                <a:gd name="T29" fmla="*/ 1 h 246"/>
                <a:gd name="T30" fmla="*/ 0 w 95"/>
                <a:gd name="T31" fmla="*/ 1 h 246"/>
                <a:gd name="T32" fmla="*/ 0 w 95"/>
                <a:gd name="T33" fmla="*/ 1 h 246"/>
                <a:gd name="T34" fmla="*/ 0 w 95"/>
                <a:gd name="T35" fmla="*/ 0 h 246"/>
                <a:gd name="T36" fmla="*/ 0 w 95"/>
                <a:gd name="T37" fmla="*/ 1 h 2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5"/>
                <a:gd name="T58" fmla="*/ 0 h 246"/>
                <a:gd name="T59" fmla="*/ 95 w 95"/>
                <a:gd name="T60" fmla="*/ 246 h 2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5" h="246">
                  <a:moveTo>
                    <a:pt x="36" y="24"/>
                  </a:moveTo>
                  <a:lnTo>
                    <a:pt x="59" y="35"/>
                  </a:lnTo>
                  <a:lnTo>
                    <a:pt x="71" y="47"/>
                  </a:lnTo>
                  <a:lnTo>
                    <a:pt x="71" y="59"/>
                  </a:lnTo>
                  <a:lnTo>
                    <a:pt x="71" y="82"/>
                  </a:lnTo>
                  <a:lnTo>
                    <a:pt x="59" y="106"/>
                  </a:lnTo>
                  <a:lnTo>
                    <a:pt x="48" y="141"/>
                  </a:lnTo>
                  <a:lnTo>
                    <a:pt x="24" y="188"/>
                  </a:lnTo>
                  <a:lnTo>
                    <a:pt x="0" y="234"/>
                  </a:lnTo>
                  <a:lnTo>
                    <a:pt x="24" y="246"/>
                  </a:lnTo>
                  <a:lnTo>
                    <a:pt x="48" y="199"/>
                  </a:lnTo>
                  <a:lnTo>
                    <a:pt x="71" y="153"/>
                  </a:lnTo>
                  <a:lnTo>
                    <a:pt x="82" y="117"/>
                  </a:lnTo>
                  <a:lnTo>
                    <a:pt x="95" y="82"/>
                  </a:lnTo>
                  <a:lnTo>
                    <a:pt x="95" y="59"/>
                  </a:lnTo>
                  <a:lnTo>
                    <a:pt x="95" y="24"/>
                  </a:lnTo>
                  <a:lnTo>
                    <a:pt x="71" y="12"/>
                  </a:lnTo>
                  <a:lnTo>
                    <a:pt x="36" y="0"/>
                  </a:lnTo>
                  <a:lnTo>
                    <a:pt x="36"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35" name="Freeform 289"/>
            <p:cNvSpPr>
              <a:spLocks/>
            </p:cNvSpPr>
            <p:nvPr/>
          </p:nvSpPr>
          <p:spPr bwMode="auto">
            <a:xfrm>
              <a:off x="1492" y="2612"/>
              <a:ext cx="12" cy="12"/>
            </a:xfrm>
            <a:custGeom>
              <a:avLst/>
              <a:gdLst>
                <a:gd name="T0" fmla="*/ 1 w 24"/>
                <a:gd name="T1" fmla="*/ 0 h 23"/>
                <a:gd name="T2" fmla="*/ 1 w 24"/>
                <a:gd name="T3" fmla="*/ 0 h 23"/>
                <a:gd name="T4" fmla="*/ 0 w 24"/>
                <a:gd name="T5" fmla="*/ 1 h 23"/>
                <a:gd name="T6" fmla="*/ 1 w 24"/>
                <a:gd name="T7" fmla="*/ 1 h 23"/>
                <a:gd name="T8" fmla="*/ 1 w 24"/>
                <a:gd name="T9" fmla="*/ 1 h 23"/>
                <a:gd name="T10" fmla="*/ 1 w 24"/>
                <a:gd name="T11" fmla="*/ 0 h 23"/>
                <a:gd name="T12" fmla="*/ 0 60000 65536"/>
                <a:gd name="T13" fmla="*/ 0 60000 65536"/>
                <a:gd name="T14" fmla="*/ 0 60000 65536"/>
                <a:gd name="T15" fmla="*/ 0 60000 65536"/>
                <a:gd name="T16" fmla="*/ 0 60000 65536"/>
                <a:gd name="T17" fmla="*/ 0 60000 65536"/>
                <a:gd name="T18" fmla="*/ 0 w 24"/>
                <a:gd name="T19" fmla="*/ 0 h 23"/>
                <a:gd name="T20" fmla="*/ 24 w 24"/>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4" h="23">
                  <a:moveTo>
                    <a:pt x="24" y="0"/>
                  </a:moveTo>
                  <a:lnTo>
                    <a:pt x="13" y="0"/>
                  </a:lnTo>
                  <a:lnTo>
                    <a:pt x="0" y="11"/>
                  </a:lnTo>
                  <a:lnTo>
                    <a:pt x="13" y="23"/>
                  </a:lnTo>
                  <a:lnTo>
                    <a:pt x="2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36" name="Freeform 290"/>
            <p:cNvSpPr>
              <a:spLocks/>
            </p:cNvSpPr>
            <p:nvPr/>
          </p:nvSpPr>
          <p:spPr bwMode="auto">
            <a:xfrm>
              <a:off x="1521" y="2571"/>
              <a:ext cx="7" cy="12"/>
            </a:xfrm>
            <a:custGeom>
              <a:avLst/>
              <a:gdLst>
                <a:gd name="T0" fmla="*/ 0 w 12"/>
                <a:gd name="T1" fmla="*/ 0 h 23"/>
                <a:gd name="T2" fmla="*/ 0 w 12"/>
                <a:gd name="T3" fmla="*/ 0 h 23"/>
                <a:gd name="T4" fmla="*/ 0 w 12"/>
                <a:gd name="T5" fmla="*/ 1 h 23"/>
                <a:gd name="T6" fmla="*/ 0 w 12"/>
                <a:gd name="T7" fmla="*/ 1 h 23"/>
                <a:gd name="T8" fmla="*/ 1 w 12"/>
                <a:gd name="T9" fmla="*/ 1 h 23"/>
                <a:gd name="T10" fmla="*/ 0 w 12"/>
                <a:gd name="T11" fmla="*/ 0 h 23"/>
                <a:gd name="T12" fmla="*/ 0 60000 65536"/>
                <a:gd name="T13" fmla="*/ 0 60000 65536"/>
                <a:gd name="T14" fmla="*/ 0 60000 65536"/>
                <a:gd name="T15" fmla="*/ 0 60000 65536"/>
                <a:gd name="T16" fmla="*/ 0 60000 65536"/>
                <a:gd name="T17" fmla="*/ 0 60000 65536"/>
                <a:gd name="T18" fmla="*/ 0 w 12"/>
                <a:gd name="T19" fmla="*/ 0 h 23"/>
                <a:gd name="T20" fmla="*/ 12 w 12"/>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2" h="23">
                  <a:moveTo>
                    <a:pt x="0" y="0"/>
                  </a:moveTo>
                  <a:lnTo>
                    <a:pt x="0" y="0"/>
                  </a:lnTo>
                  <a:lnTo>
                    <a:pt x="0" y="12"/>
                  </a:lnTo>
                  <a:lnTo>
                    <a:pt x="0" y="23"/>
                  </a:lnTo>
                  <a:lnTo>
                    <a:pt x="12" y="23"/>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37" name="Freeform 291"/>
            <p:cNvSpPr>
              <a:spLocks/>
            </p:cNvSpPr>
            <p:nvPr/>
          </p:nvSpPr>
          <p:spPr bwMode="auto">
            <a:xfrm>
              <a:off x="1521" y="2507"/>
              <a:ext cx="65" cy="76"/>
            </a:xfrm>
            <a:custGeom>
              <a:avLst/>
              <a:gdLst>
                <a:gd name="T0" fmla="*/ 1 w 129"/>
                <a:gd name="T1" fmla="*/ 0 h 152"/>
                <a:gd name="T2" fmla="*/ 1 w 129"/>
                <a:gd name="T3" fmla="*/ 1 h 152"/>
                <a:gd name="T4" fmla="*/ 1 w 129"/>
                <a:gd name="T5" fmla="*/ 1 h 152"/>
                <a:gd name="T6" fmla="*/ 1 w 129"/>
                <a:gd name="T7" fmla="*/ 1 h 152"/>
                <a:gd name="T8" fmla="*/ 1 w 129"/>
                <a:gd name="T9" fmla="*/ 1 h 152"/>
                <a:gd name="T10" fmla="*/ 1 w 129"/>
                <a:gd name="T11" fmla="*/ 1 h 152"/>
                <a:gd name="T12" fmla="*/ 1 w 129"/>
                <a:gd name="T13" fmla="*/ 1 h 152"/>
                <a:gd name="T14" fmla="*/ 1 w 129"/>
                <a:gd name="T15" fmla="*/ 1 h 152"/>
                <a:gd name="T16" fmla="*/ 0 w 129"/>
                <a:gd name="T17" fmla="*/ 1 h 152"/>
                <a:gd name="T18" fmla="*/ 1 w 129"/>
                <a:gd name="T19" fmla="*/ 1 h 152"/>
                <a:gd name="T20" fmla="*/ 1 w 129"/>
                <a:gd name="T21" fmla="*/ 1 h 152"/>
                <a:gd name="T22" fmla="*/ 1 w 129"/>
                <a:gd name="T23" fmla="*/ 1 h 152"/>
                <a:gd name="T24" fmla="*/ 1 w 129"/>
                <a:gd name="T25" fmla="*/ 1 h 152"/>
                <a:gd name="T26" fmla="*/ 1 w 129"/>
                <a:gd name="T27" fmla="*/ 1 h 152"/>
                <a:gd name="T28" fmla="*/ 1 w 129"/>
                <a:gd name="T29" fmla="*/ 1 h 152"/>
                <a:gd name="T30" fmla="*/ 1 w 129"/>
                <a:gd name="T31" fmla="*/ 1 h 152"/>
                <a:gd name="T32" fmla="*/ 1 w 129"/>
                <a:gd name="T33" fmla="*/ 1 h 152"/>
                <a:gd name="T34" fmla="*/ 1 w 129"/>
                <a:gd name="T35" fmla="*/ 1 h 152"/>
                <a:gd name="T36" fmla="*/ 1 w 129"/>
                <a:gd name="T37" fmla="*/ 0 h 1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9"/>
                <a:gd name="T58" fmla="*/ 0 h 152"/>
                <a:gd name="T59" fmla="*/ 129 w 129"/>
                <a:gd name="T60" fmla="*/ 152 h 15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9" h="152">
                  <a:moveTo>
                    <a:pt x="106" y="0"/>
                  </a:moveTo>
                  <a:lnTo>
                    <a:pt x="106" y="23"/>
                  </a:lnTo>
                  <a:lnTo>
                    <a:pt x="94" y="47"/>
                  </a:lnTo>
                  <a:lnTo>
                    <a:pt x="82" y="59"/>
                  </a:lnTo>
                  <a:lnTo>
                    <a:pt x="71" y="70"/>
                  </a:lnTo>
                  <a:lnTo>
                    <a:pt x="59" y="94"/>
                  </a:lnTo>
                  <a:lnTo>
                    <a:pt x="36" y="105"/>
                  </a:lnTo>
                  <a:lnTo>
                    <a:pt x="23" y="117"/>
                  </a:lnTo>
                  <a:lnTo>
                    <a:pt x="0" y="129"/>
                  </a:lnTo>
                  <a:lnTo>
                    <a:pt x="12" y="152"/>
                  </a:lnTo>
                  <a:lnTo>
                    <a:pt x="36" y="129"/>
                  </a:lnTo>
                  <a:lnTo>
                    <a:pt x="59" y="117"/>
                  </a:lnTo>
                  <a:lnTo>
                    <a:pt x="71" y="105"/>
                  </a:lnTo>
                  <a:lnTo>
                    <a:pt x="94" y="94"/>
                  </a:lnTo>
                  <a:lnTo>
                    <a:pt x="106" y="70"/>
                  </a:lnTo>
                  <a:lnTo>
                    <a:pt x="118" y="59"/>
                  </a:lnTo>
                  <a:lnTo>
                    <a:pt x="129" y="35"/>
                  </a:lnTo>
                  <a:lnTo>
                    <a:pt x="129" y="12"/>
                  </a:lnTo>
                  <a:lnTo>
                    <a:pt x="106"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38" name="Freeform 292"/>
            <p:cNvSpPr>
              <a:spLocks/>
            </p:cNvSpPr>
            <p:nvPr/>
          </p:nvSpPr>
          <p:spPr bwMode="auto">
            <a:xfrm>
              <a:off x="1521" y="2571"/>
              <a:ext cx="12" cy="6"/>
            </a:xfrm>
            <a:custGeom>
              <a:avLst/>
              <a:gdLst>
                <a:gd name="T0" fmla="*/ 1 w 23"/>
                <a:gd name="T1" fmla="*/ 1 h 12"/>
                <a:gd name="T2" fmla="*/ 1 w 23"/>
                <a:gd name="T3" fmla="*/ 0 h 12"/>
                <a:gd name="T4" fmla="*/ 1 w 23"/>
                <a:gd name="T5" fmla="*/ 0 h 12"/>
                <a:gd name="T6" fmla="*/ 0 w 23"/>
                <a:gd name="T7" fmla="*/ 0 h 12"/>
                <a:gd name="T8" fmla="*/ 0 w 23"/>
                <a:gd name="T9" fmla="*/ 1 h 12"/>
                <a:gd name="T10" fmla="*/ 1 w 23"/>
                <a:gd name="T11" fmla="*/ 1 h 12"/>
                <a:gd name="T12" fmla="*/ 0 60000 65536"/>
                <a:gd name="T13" fmla="*/ 0 60000 65536"/>
                <a:gd name="T14" fmla="*/ 0 60000 65536"/>
                <a:gd name="T15" fmla="*/ 0 60000 65536"/>
                <a:gd name="T16" fmla="*/ 0 60000 65536"/>
                <a:gd name="T17" fmla="*/ 0 60000 65536"/>
                <a:gd name="T18" fmla="*/ 0 w 23"/>
                <a:gd name="T19" fmla="*/ 0 h 12"/>
                <a:gd name="T20" fmla="*/ 23 w 23"/>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3" h="12">
                  <a:moveTo>
                    <a:pt x="23" y="12"/>
                  </a:moveTo>
                  <a:lnTo>
                    <a:pt x="12" y="0"/>
                  </a:lnTo>
                  <a:lnTo>
                    <a:pt x="0" y="0"/>
                  </a:lnTo>
                  <a:lnTo>
                    <a:pt x="0" y="12"/>
                  </a:lnTo>
                  <a:lnTo>
                    <a:pt x="23"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39" name="Freeform 293"/>
            <p:cNvSpPr>
              <a:spLocks/>
            </p:cNvSpPr>
            <p:nvPr/>
          </p:nvSpPr>
          <p:spPr bwMode="auto">
            <a:xfrm>
              <a:off x="1094" y="2290"/>
              <a:ext cx="205" cy="363"/>
            </a:xfrm>
            <a:custGeom>
              <a:avLst/>
              <a:gdLst>
                <a:gd name="T0" fmla="*/ 1 w 410"/>
                <a:gd name="T1" fmla="*/ 0 h 727"/>
                <a:gd name="T2" fmla="*/ 1 w 410"/>
                <a:gd name="T3" fmla="*/ 0 h 727"/>
                <a:gd name="T4" fmla="*/ 1 w 410"/>
                <a:gd name="T5" fmla="*/ 0 h 727"/>
                <a:gd name="T6" fmla="*/ 1 w 410"/>
                <a:gd name="T7" fmla="*/ 0 h 727"/>
                <a:gd name="T8" fmla="*/ 1 w 410"/>
                <a:gd name="T9" fmla="*/ 0 h 727"/>
                <a:gd name="T10" fmla="*/ 1 w 410"/>
                <a:gd name="T11" fmla="*/ 0 h 727"/>
                <a:gd name="T12" fmla="*/ 1 w 410"/>
                <a:gd name="T13" fmla="*/ 0 h 727"/>
                <a:gd name="T14" fmla="*/ 1 w 410"/>
                <a:gd name="T15" fmla="*/ 0 h 727"/>
                <a:gd name="T16" fmla="*/ 1 w 410"/>
                <a:gd name="T17" fmla="*/ 0 h 727"/>
                <a:gd name="T18" fmla="*/ 1 w 410"/>
                <a:gd name="T19" fmla="*/ 0 h 727"/>
                <a:gd name="T20" fmla="*/ 1 w 410"/>
                <a:gd name="T21" fmla="*/ 0 h 727"/>
                <a:gd name="T22" fmla="*/ 1 w 410"/>
                <a:gd name="T23" fmla="*/ 0 h 727"/>
                <a:gd name="T24" fmla="*/ 1 w 410"/>
                <a:gd name="T25" fmla="*/ 0 h 727"/>
                <a:gd name="T26" fmla="*/ 1 w 410"/>
                <a:gd name="T27" fmla="*/ 0 h 727"/>
                <a:gd name="T28" fmla="*/ 0 w 410"/>
                <a:gd name="T29" fmla="*/ 0 h 727"/>
                <a:gd name="T30" fmla="*/ 0 w 410"/>
                <a:gd name="T31" fmla="*/ 0 h 727"/>
                <a:gd name="T32" fmla="*/ 0 w 410"/>
                <a:gd name="T33" fmla="*/ 0 h 727"/>
                <a:gd name="T34" fmla="*/ 1 w 410"/>
                <a:gd name="T35" fmla="*/ 0 h 727"/>
                <a:gd name="T36" fmla="*/ 1 w 410"/>
                <a:gd name="T37" fmla="*/ 0 h 727"/>
                <a:gd name="T38" fmla="*/ 1 w 410"/>
                <a:gd name="T39" fmla="*/ 0 h 727"/>
                <a:gd name="T40" fmla="*/ 1 w 410"/>
                <a:gd name="T41" fmla="*/ 0 h 727"/>
                <a:gd name="T42" fmla="*/ 1 w 410"/>
                <a:gd name="T43" fmla="*/ 0 h 727"/>
                <a:gd name="T44" fmla="*/ 1 w 410"/>
                <a:gd name="T45" fmla="*/ 0 h 727"/>
                <a:gd name="T46" fmla="*/ 1 w 410"/>
                <a:gd name="T47" fmla="*/ 0 h 727"/>
                <a:gd name="T48" fmla="*/ 1 w 410"/>
                <a:gd name="T49" fmla="*/ 0 h 727"/>
                <a:gd name="T50" fmla="*/ 1 w 410"/>
                <a:gd name="T51" fmla="*/ 0 h 727"/>
                <a:gd name="T52" fmla="*/ 1 w 410"/>
                <a:gd name="T53" fmla="*/ 0 h 727"/>
                <a:gd name="T54" fmla="*/ 1 w 410"/>
                <a:gd name="T55" fmla="*/ 0 h 727"/>
                <a:gd name="T56" fmla="*/ 1 w 410"/>
                <a:gd name="T57" fmla="*/ 0 h 727"/>
                <a:gd name="T58" fmla="*/ 1 w 410"/>
                <a:gd name="T59" fmla="*/ 0 h 727"/>
                <a:gd name="T60" fmla="*/ 1 w 410"/>
                <a:gd name="T61" fmla="*/ 0 h 727"/>
                <a:gd name="T62" fmla="*/ 1 w 410"/>
                <a:gd name="T63" fmla="*/ 0 h 727"/>
                <a:gd name="T64" fmla="*/ 1 w 410"/>
                <a:gd name="T65" fmla="*/ 0 h 727"/>
                <a:gd name="T66" fmla="*/ 1 w 410"/>
                <a:gd name="T67" fmla="*/ 0 h 727"/>
                <a:gd name="T68" fmla="*/ 1 w 410"/>
                <a:gd name="T69" fmla="*/ 0 h 727"/>
                <a:gd name="T70" fmla="*/ 1 w 410"/>
                <a:gd name="T71" fmla="*/ 0 h 727"/>
                <a:gd name="T72" fmla="*/ 1 w 410"/>
                <a:gd name="T73" fmla="*/ 0 h 727"/>
                <a:gd name="T74" fmla="*/ 1 w 410"/>
                <a:gd name="T75" fmla="*/ 0 h 727"/>
                <a:gd name="T76" fmla="*/ 1 w 410"/>
                <a:gd name="T77" fmla="*/ 0 h 727"/>
                <a:gd name="T78" fmla="*/ 1 w 410"/>
                <a:gd name="T79" fmla="*/ 0 h 727"/>
                <a:gd name="T80" fmla="*/ 1 w 410"/>
                <a:gd name="T81" fmla="*/ 0 h 72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0"/>
                <a:gd name="T124" fmla="*/ 0 h 727"/>
                <a:gd name="T125" fmla="*/ 410 w 410"/>
                <a:gd name="T126" fmla="*/ 727 h 72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0" h="727">
                  <a:moveTo>
                    <a:pt x="410" y="13"/>
                  </a:moveTo>
                  <a:lnTo>
                    <a:pt x="387" y="0"/>
                  </a:lnTo>
                  <a:lnTo>
                    <a:pt x="363" y="13"/>
                  </a:lnTo>
                  <a:lnTo>
                    <a:pt x="328" y="13"/>
                  </a:lnTo>
                  <a:lnTo>
                    <a:pt x="305" y="13"/>
                  </a:lnTo>
                  <a:lnTo>
                    <a:pt x="270" y="24"/>
                  </a:lnTo>
                  <a:lnTo>
                    <a:pt x="246" y="24"/>
                  </a:lnTo>
                  <a:lnTo>
                    <a:pt x="223" y="24"/>
                  </a:lnTo>
                  <a:lnTo>
                    <a:pt x="199" y="24"/>
                  </a:lnTo>
                  <a:lnTo>
                    <a:pt x="152" y="117"/>
                  </a:lnTo>
                  <a:lnTo>
                    <a:pt x="106" y="199"/>
                  </a:lnTo>
                  <a:lnTo>
                    <a:pt x="71" y="282"/>
                  </a:lnTo>
                  <a:lnTo>
                    <a:pt x="47" y="375"/>
                  </a:lnTo>
                  <a:lnTo>
                    <a:pt x="24" y="457"/>
                  </a:lnTo>
                  <a:lnTo>
                    <a:pt x="0" y="551"/>
                  </a:lnTo>
                  <a:lnTo>
                    <a:pt x="0" y="634"/>
                  </a:lnTo>
                  <a:lnTo>
                    <a:pt x="0" y="703"/>
                  </a:lnTo>
                  <a:lnTo>
                    <a:pt x="24" y="703"/>
                  </a:lnTo>
                  <a:lnTo>
                    <a:pt x="35" y="703"/>
                  </a:lnTo>
                  <a:lnTo>
                    <a:pt x="58" y="703"/>
                  </a:lnTo>
                  <a:lnTo>
                    <a:pt x="82" y="703"/>
                  </a:lnTo>
                  <a:lnTo>
                    <a:pt x="106" y="716"/>
                  </a:lnTo>
                  <a:lnTo>
                    <a:pt x="129" y="716"/>
                  </a:lnTo>
                  <a:lnTo>
                    <a:pt x="152" y="716"/>
                  </a:lnTo>
                  <a:lnTo>
                    <a:pt x="164" y="716"/>
                  </a:lnTo>
                  <a:lnTo>
                    <a:pt x="188" y="716"/>
                  </a:lnTo>
                  <a:lnTo>
                    <a:pt x="211" y="727"/>
                  </a:lnTo>
                  <a:lnTo>
                    <a:pt x="234" y="727"/>
                  </a:lnTo>
                  <a:lnTo>
                    <a:pt x="258" y="727"/>
                  </a:lnTo>
                  <a:lnTo>
                    <a:pt x="270" y="727"/>
                  </a:lnTo>
                  <a:lnTo>
                    <a:pt x="292" y="727"/>
                  </a:lnTo>
                  <a:lnTo>
                    <a:pt x="305" y="727"/>
                  </a:lnTo>
                  <a:lnTo>
                    <a:pt x="316" y="727"/>
                  </a:lnTo>
                  <a:lnTo>
                    <a:pt x="316" y="634"/>
                  </a:lnTo>
                  <a:lnTo>
                    <a:pt x="316" y="539"/>
                  </a:lnTo>
                  <a:lnTo>
                    <a:pt x="316" y="446"/>
                  </a:lnTo>
                  <a:lnTo>
                    <a:pt x="316" y="340"/>
                  </a:lnTo>
                  <a:lnTo>
                    <a:pt x="328" y="247"/>
                  </a:lnTo>
                  <a:lnTo>
                    <a:pt x="352" y="153"/>
                  </a:lnTo>
                  <a:lnTo>
                    <a:pt x="374" y="82"/>
                  </a:lnTo>
                  <a:lnTo>
                    <a:pt x="410"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40" name="Freeform 294"/>
            <p:cNvSpPr>
              <a:spLocks/>
            </p:cNvSpPr>
            <p:nvPr/>
          </p:nvSpPr>
          <p:spPr bwMode="auto">
            <a:xfrm>
              <a:off x="1188" y="2284"/>
              <a:ext cx="111" cy="23"/>
            </a:xfrm>
            <a:custGeom>
              <a:avLst/>
              <a:gdLst>
                <a:gd name="T0" fmla="*/ 1 w 222"/>
                <a:gd name="T1" fmla="*/ 1 h 46"/>
                <a:gd name="T2" fmla="*/ 1 w 222"/>
                <a:gd name="T3" fmla="*/ 1 h 46"/>
                <a:gd name="T4" fmla="*/ 1 w 222"/>
                <a:gd name="T5" fmla="*/ 1 h 46"/>
                <a:gd name="T6" fmla="*/ 1 w 222"/>
                <a:gd name="T7" fmla="*/ 1 h 46"/>
                <a:gd name="T8" fmla="*/ 1 w 222"/>
                <a:gd name="T9" fmla="*/ 1 h 46"/>
                <a:gd name="T10" fmla="*/ 1 w 222"/>
                <a:gd name="T11" fmla="*/ 1 h 46"/>
                <a:gd name="T12" fmla="*/ 1 w 222"/>
                <a:gd name="T13" fmla="*/ 1 h 46"/>
                <a:gd name="T14" fmla="*/ 1 w 222"/>
                <a:gd name="T15" fmla="*/ 1 h 46"/>
                <a:gd name="T16" fmla="*/ 1 w 222"/>
                <a:gd name="T17" fmla="*/ 1 h 46"/>
                <a:gd name="T18" fmla="*/ 1 w 222"/>
                <a:gd name="T19" fmla="*/ 1 h 46"/>
                <a:gd name="T20" fmla="*/ 1 w 222"/>
                <a:gd name="T21" fmla="*/ 1 h 46"/>
                <a:gd name="T22" fmla="*/ 1 w 222"/>
                <a:gd name="T23" fmla="*/ 0 h 46"/>
                <a:gd name="T24" fmla="*/ 1 w 222"/>
                <a:gd name="T25" fmla="*/ 1 h 46"/>
                <a:gd name="T26" fmla="*/ 1 w 222"/>
                <a:gd name="T27" fmla="*/ 1 h 46"/>
                <a:gd name="T28" fmla="*/ 1 w 222"/>
                <a:gd name="T29" fmla="*/ 1 h 46"/>
                <a:gd name="T30" fmla="*/ 1 w 222"/>
                <a:gd name="T31" fmla="*/ 1 h 46"/>
                <a:gd name="T32" fmla="*/ 1 w 222"/>
                <a:gd name="T33" fmla="*/ 1 h 46"/>
                <a:gd name="T34" fmla="*/ 1 w 222"/>
                <a:gd name="T35" fmla="*/ 1 h 46"/>
                <a:gd name="T36" fmla="*/ 1 w 222"/>
                <a:gd name="T37" fmla="*/ 1 h 46"/>
                <a:gd name="T38" fmla="*/ 0 w 222"/>
                <a:gd name="T39" fmla="*/ 1 h 46"/>
                <a:gd name="T40" fmla="*/ 1 w 222"/>
                <a:gd name="T41" fmla="*/ 1 h 46"/>
                <a:gd name="T42" fmla="*/ 0 w 222"/>
                <a:gd name="T43" fmla="*/ 1 h 46"/>
                <a:gd name="T44" fmla="*/ 0 w 222"/>
                <a:gd name="T45" fmla="*/ 1 h 46"/>
                <a:gd name="T46" fmla="*/ 0 w 222"/>
                <a:gd name="T47" fmla="*/ 1 h 46"/>
                <a:gd name="T48" fmla="*/ 1 w 222"/>
                <a:gd name="T49" fmla="*/ 1 h 46"/>
                <a:gd name="T50" fmla="*/ 1 w 222"/>
                <a:gd name="T51" fmla="*/ 1 h 4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2"/>
                <a:gd name="T79" fmla="*/ 0 h 46"/>
                <a:gd name="T80" fmla="*/ 222 w 222"/>
                <a:gd name="T81" fmla="*/ 46 h 4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2" h="46">
                  <a:moveTo>
                    <a:pt x="23" y="46"/>
                  </a:moveTo>
                  <a:lnTo>
                    <a:pt x="11" y="46"/>
                  </a:lnTo>
                  <a:lnTo>
                    <a:pt x="35" y="46"/>
                  </a:lnTo>
                  <a:lnTo>
                    <a:pt x="58" y="46"/>
                  </a:lnTo>
                  <a:lnTo>
                    <a:pt x="93" y="46"/>
                  </a:lnTo>
                  <a:lnTo>
                    <a:pt x="117" y="35"/>
                  </a:lnTo>
                  <a:lnTo>
                    <a:pt x="152" y="35"/>
                  </a:lnTo>
                  <a:lnTo>
                    <a:pt x="175" y="35"/>
                  </a:lnTo>
                  <a:lnTo>
                    <a:pt x="199" y="35"/>
                  </a:lnTo>
                  <a:lnTo>
                    <a:pt x="222" y="35"/>
                  </a:lnTo>
                  <a:lnTo>
                    <a:pt x="222" y="11"/>
                  </a:lnTo>
                  <a:lnTo>
                    <a:pt x="199" y="0"/>
                  </a:lnTo>
                  <a:lnTo>
                    <a:pt x="175" y="11"/>
                  </a:lnTo>
                  <a:lnTo>
                    <a:pt x="140" y="11"/>
                  </a:lnTo>
                  <a:lnTo>
                    <a:pt x="117" y="11"/>
                  </a:lnTo>
                  <a:lnTo>
                    <a:pt x="82" y="11"/>
                  </a:lnTo>
                  <a:lnTo>
                    <a:pt x="58" y="24"/>
                  </a:lnTo>
                  <a:lnTo>
                    <a:pt x="35" y="24"/>
                  </a:lnTo>
                  <a:lnTo>
                    <a:pt x="11" y="24"/>
                  </a:lnTo>
                  <a:lnTo>
                    <a:pt x="0" y="35"/>
                  </a:lnTo>
                  <a:lnTo>
                    <a:pt x="11" y="24"/>
                  </a:lnTo>
                  <a:lnTo>
                    <a:pt x="0" y="35"/>
                  </a:lnTo>
                  <a:lnTo>
                    <a:pt x="0" y="46"/>
                  </a:lnTo>
                  <a:lnTo>
                    <a:pt x="11" y="46"/>
                  </a:lnTo>
                  <a:lnTo>
                    <a:pt x="23" y="4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41" name="Freeform 295"/>
            <p:cNvSpPr>
              <a:spLocks/>
            </p:cNvSpPr>
            <p:nvPr/>
          </p:nvSpPr>
          <p:spPr bwMode="auto">
            <a:xfrm>
              <a:off x="1088" y="2301"/>
              <a:ext cx="112" cy="346"/>
            </a:xfrm>
            <a:custGeom>
              <a:avLst/>
              <a:gdLst>
                <a:gd name="T0" fmla="*/ 1 w 222"/>
                <a:gd name="T1" fmla="*/ 1 h 692"/>
                <a:gd name="T2" fmla="*/ 1 w 222"/>
                <a:gd name="T3" fmla="*/ 1 h 692"/>
                <a:gd name="T4" fmla="*/ 1 w 222"/>
                <a:gd name="T5" fmla="*/ 1 h 692"/>
                <a:gd name="T6" fmla="*/ 1 w 222"/>
                <a:gd name="T7" fmla="*/ 1 h 692"/>
                <a:gd name="T8" fmla="*/ 1 w 222"/>
                <a:gd name="T9" fmla="*/ 1 h 692"/>
                <a:gd name="T10" fmla="*/ 1 w 222"/>
                <a:gd name="T11" fmla="*/ 1 h 692"/>
                <a:gd name="T12" fmla="*/ 1 w 222"/>
                <a:gd name="T13" fmla="*/ 1 h 692"/>
                <a:gd name="T14" fmla="*/ 1 w 222"/>
                <a:gd name="T15" fmla="*/ 1 h 692"/>
                <a:gd name="T16" fmla="*/ 1 w 222"/>
                <a:gd name="T17" fmla="*/ 1 h 692"/>
                <a:gd name="T18" fmla="*/ 1 w 222"/>
                <a:gd name="T19" fmla="*/ 1 h 692"/>
                <a:gd name="T20" fmla="*/ 1 w 222"/>
                <a:gd name="T21" fmla="*/ 0 h 692"/>
                <a:gd name="T22" fmla="*/ 1 w 222"/>
                <a:gd name="T23" fmla="*/ 1 h 692"/>
                <a:gd name="T24" fmla="*/ 1 w 222"/>
                <a:gd name="T25" fmla="*/ 1 h 692"/>
                <a:gd name="T26" fmla="*/ 1 w 222"/>
                <a:gd name="T27" fmla="*/ 1 h 692"/>
                <a:gd name="T28" fmla="*/ 1 w 222"/>
                <a:gd name="T29" fmla="*/ 1 h 692"/>
                <a:gd name="T30" fmla="*/ 1 w 222"/>
                <a:gd name="T31" fmla="*/ 1 h 692"/>
                <a:gd name="T32" fmla="*/ 0 w 222"/>
                <a:gd name="T33" fmla="*/ 1 h 692"/>
                <a:gd name="T34" fmla="*/ 0 w 222"/>
                <a:gd name="T35" fmla="*/ 1 h 692"/>
                <a:gd name="T36" fmla="*/ 0 w 222"/>
                <a:gd name="T37" fmla="*/ 1 h 692"/>
                <a:gd name="T38" fmla="*/ 1 w 222"/>
                <a:gd name="T39" fmla="*/ 1 h 692"/>
                <a:gd name="T40" fmla="*/ 0 w 222"/>
                <a:gd name="T41" fmla="*/ 1 h 692"/>
                <a:gd name="T42" fmla="*/ 0 w 222"/>
                <a:gd name="T43" fmla="*/ 1 h 692"/>
                <a:gd name="T44" fmla="*/ 1 w 222"/>
                <a:gd name="T45" fmla="*/ 1 h 692"/>
                <a:gd name="T46" fmla="*/ 1 w 222"/>
                <a:gd name="T47" fmla="*/ 1 h 692"/>
                <a:gd name="T48" fmla="*/ 1 w 222"/>
                <a:gd name="T49" fmla="*/ 1 h 692"/>
                <a:gd name="T50" fmla="*/ 1 w 222"/>
                <a:gd name="T51" fmla="*/ 1 h 6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2"/>
                <a:gd name="T79" fmla="*/ 0 h 692"/>
                <a:gd name="T80" fmla="*/ 222 w 222"/>
                <a:gd name="T81" fmla="*/ 692 h 69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2" h="692">
                  <a:moveTo>
                    <a:pt x="11" y="668"/>
                  </a:moveTo>
                  <a:lnTo>
                    <a:pt x="22" y="679"/>
                  </a:lnTo>
                  <a:lnTo>
                    <a:pt x="22" y="610"/>
                  </a:lnTo>
                  <a:lnTo>
                    <a:pt x="22" y="527"/>
                  </a:lnTo>
                  <a:lnTo>
                    <a:pt x="46" y="445"/>
                  </a:lnTo>
                  <a:lnTo>
                    <a:pt x="69" y="351"/>
                  </a:lnTo>
                  <a:lnTo>
                    <a:pt x="93" y="270"/>
                  </a:lnTo>
                  <a:lnTo>
                    <a:pt x="128" y="175"/>
                  </a:lnTo>
                  <a:lnTo>
                    <a:pt x="175" y="93"/>
                  </a:lnTo>
                  <a:lnTo>
                    <a:pt x="222" y="11"/>
                  </a:lnTo>
                  <a:lnTo>
                    <a:pt x="199" y="0"/>
                  </a:lnTo>
                  <a:lnTo>
                    <a:pt x="152" y="82"/>
                  </a:lnTo>
                  <a:lnTo>
                    <a:pt x="104" y="175"/>
                  </a:lnTo>
                  <a:lnTo>
                    <a:pt x="69" y="258"/>
                  </a:lnTo>
                  <a:lnTo>
                    <a:pt x="35" y="351"/>
                  </a:lnTo>
                  <a:lnTo>
                    <a:pt x="22" y="433"/>
                  </a:lnTo>
                  <a:lnTo>
                    <a:pt x="0" y="515"/>
                  </a:lnTo>
                  <a:lnTo>
                    <a:pt x="0" y="610"/>
                  </a:lnTo>
                  <a:lnTo>
                    <a:pt x="0" y="679"/>
                  </a:lnTo>
                  <a:lnTo>
                    <a:pt x="11" y="692"/>
                  </a:lnTo>
                  <a:lnTo>
                    <a:pt x="0" y="679"/>
                  </a:lnTo>
                  <a:lnTo>
                    <a:pt x="0" y="692"/>
                  </a:lnTo>
                  <a:lnTo>
                    <a:pt x="11" y="692"/>
                  </a:lnTo>
                  <a:lnTo>
                    <a:pt x="22" y="692"/>
                  </a:lnTo>
                  <a:lnTo>
                    <a:pt x="22" y="679"/>
                  </a:lnTo>
                  <a:lnTo>
                    <a:pt x="11" y="66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42" name="Freeform 296"/>
            <p:cNvSpPr>
              <a:spLocks/>
            </p:cNvSpPr>
            <p:nvPr/>
          </p:nvSpPr>
          <p:spPr bwMode="auto">
            <a:xfrm>
              <a:off x="1094" y="2636"/>
              <a:ext cx="164" cy="23"/>
            </a:xfrm>
            <a:custGeom>
              <a:avLst/>
              <a:gdLst>
                <a:gd name="T0" fmla="*/ 1 w 328"/>
                <a:gd name="T1" fmla="*/ 1 h 46"/>
                <a:gd name="T2" fmla="*/ 1 w 328"/>
                <a:gd name="T3" fmla="*/ 1 h 46"/>
                <a:gd name="T4" fmla="*/ 1 w 328"/>
                <a:gd name="T5" fmla="*/ 1 h 46"/>
                <a:gd name="T6" fmla="*/ 1 w 328"/>
                <a:gd name="T7" fmla="*/ 1 h 46"/>
                <a:gd name="T8" fmla="*/ 1 w 328"/>
                <a:gd name="T9" fmla="*/ 1 h 46"/>
                <a:gd name="T10" fmla="*/ 1 w 328"/>
                <a:gd name="T11" fmla="*/ 1 h 46"/>
                <a:gd name="T12" fmla="*/ 1 w 328"/>
                <a:gd name="T13" fmla="*/ 1 h 46"/>
                <a:gd name="T14" fmla="*/ 1 w 328"/>
                <a:gd name="T15" fmla="*/ 1 h 46"/>
                <a:gd name="T16" fmla="*/ 1 w 328"/>
                <a:gd name="T17" fmla="*/ 1 h 46"/>
                <a:gd name="T18" fmla="*/ 1 w 328"/>
                <a:gd name="T19" fmla="*/ 1 h 46"/>
                <a:gd name="T20" fmla="*/ 1 w 328"/>
                <a:gd name="T21" fmla="*/ 1 h 46"/>
                <a:gd name="T22" fmla="*/ 1 w 328"/>
                <a:gd name="T23" fmla="*/ 1 h 46"/>
                <a:gd name="T24" fmla="*/ 1 w 328"/>
                <a:gd name="T25" fmla="*/ 1 h 46"/>
                <a:gd name="T26" fmla="*/ 1 w 328"/>
                <a:gd name="T27" fmla="*/ 0 h 46"/>
                <a:gd name="T28" fmla="*/ 1 w 328"/>
                <a:gd name="T29" fmla="*/ 0 h 46"/>
                <a:gd name="T30" fmla="*/ 1 w 328"/>
                <a:gd name="T31" fmla="*/ 0 h 46"/>
                <a:gd name="T32" fmla="*/ 1 w 328"/>
                <a:gd name="T33" fmla="*/ 0 h 46"/>
                <a:gd name="T34" fmla="*/ 0 w 328"/>
                <a:gd name="T35" fmla="*/ 0 h 46"/>
                <a:gd name="T36" fmla="*/ 0 w 328"/>
                <a:gd name="T37" fmla="*/ 1 h 46"/>
                <a:gd name="T38" fmla="*/ 1 w 328"/>
                <a:gd name="T39" fmla="*/ 1 h 46"/>
                <a:gd name="T40" fmla="*/ 1 w 328"/>
                <a:gd name="T41" fmla="*/ 1 h 46"/>
                <a:gd name="T42" fmla="*/ 1 w 328"/>
                <a:gd name="T43" fmla="*/ 1 h 46"/>
                <a:gd name="T44" fmla="*/ 1 w 328"/>
                <a:gd name="T45" fmla="*/ 1 h 46"/>
                <a:gd name="T46" fmla="*/ 1 w 328"/>
                <a:gd name="T47" fmla="*/ 1 h 46"/>
                <a:gd name="T48" fmla="*/ 1 w 328"/>
                <a:gd name="T49" fmla="*/ 1 h 46"/>
                <a:gd name="T50" fmla="*/ 1 w 328"/>
                <a:gd name="T51" fmla="*/ 1 h 46"/>
                <a:gd name="T52" fmla="*/ 1 w 328"/>
                <a:gd name="T53" fmla="*/ 1 h 46"/>
                <a:gd name="T54" fmla="*/ 1 w 328"/>
                <a:gd name="T55" fmla="*/ 1 h 46"/>
                <a:gd name="T56" fmla="*/ 1 w 328"/>
                <a:gd name="T57" fmla="*/ 1 h 46"/>
                <a:gd name="T58" fmla="*/ 1 w 328"/>
                <a:gd name="T59" fmla="*/ 1 h 46"/>
                <a:gd name="T60" fmla="*/ 1 w 328"/>
                <a:gd name="T61" fmla="*/ 1 h 46"/>
                <a:gd name="T62" fmla="*/ 1 w 328"/>
                <a:gd name="T63" fmla="*/ 1 h 46"/>
                <a:gd name="T64" fmla="*/ 1 w 328"/>
                <a:gd name="T65" fmla="*/ 1 h 46"/>
                <a:gd name="T66" fmla="*/ 1 w 328"/>
                <a:gd name="T67" fmla="*/ 1 h 46"/>
                <a:gd name="T68" fmla="*/ 1 w 328"/>
                <a:gd name="T69" fmla="*/ 1 h 46"/>
                <a:gd name="T70" fmla="*/ 1 w 328"/>
                <a:gd name="T71" fmla="*/ 1 h 46"/>
                <a:gd name="T72" fmla="*/ 1 w 328"/>
                <a:gd name="T73" fmla="*/ 1 h 46"/>
                <a:gd name="T74" fmla="*/ 1 w 328"/>
                <a:gd name="T75" fmla="*/ 1 h 46"/>
                <a:gd name="T76" fmla="*/ 1 w 328"/>
                <a:gd name="T77" fmla="*/ 1 h 46"/>
                <a:gd name="T78" fmla="*/ 1 w 328"/>
                <a:gd name="T79" fmla="*/ 1 h 46"/>
                <a:gd name="T80" fmla="*/ 1 w 328"/>
                <a:gd name="T81" fmla="*/ 1 h 46"/>
                <a:gd name="T82" fmla="*/ 1 w 328"/>
                <a:gd name="T83" fmla="*/ 1 h 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8"/>
                <a:gd name="T127" fmla="*/ 0 h 46"/>
                <a:gd name="T128" fmla="*/ 328 w 328"/>
                <a:gd name="T129" fmla="*/ 46 h 4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8" h="46">
                  <a:moveTo>
                    <a:pt x="305" y="35"/>
                  </a:moveTo>
                  <a:lnTo>
                    <a:pt x="316" y="24"/>
                  </a:lnTo>
                  <a:lnTo>
                    <a:pt x="305" y="24"/>
                  </a:lnTo>
                  <a:lnTo>
                    <a:pt x="292" y="24"/>
                  </a:lnTo>
                  <a:lnTo>
                    <a:pt x="270" y="24"/>
                  </a:lnTo>
                  <a:lnTo>
                    <a:pt x="258" y="24"/>
                  </a:lnTo>
                  <a:lnTo>
                    <a:pt x="234" y="24"/>
                  </a:lnTo>
                  <a:lnTo>
                    <a:pt x="211" y="11"/>
                  </a:lnTo>
                  <a:lnTo>
                    <a:pt x="188" y="11"/>
                  </a:lnTo>
                  <a:lnTo>
                    <a:pt x="164" y="11"/>
                  </a:lnTo>
                  <a:lnTo>
                    <a:pt x="152" y="11"/>
                  </a:lnTo>
                  <a:lnTo>
                    <a:pt x="129" y="11"/>
                  </a:lnTo>
                  <a:lnTo>
                    <a:pt x="106" y="11"/>
                  </a:lnTo>
                  <a:lnTo>
                    <a:pt x="82" y="0"/>
                  </a:lnTo>
                  <a:lnTo>
                    <a:pt x="58" y="0"/>
                  </a:lnTo>
                  <a:lnTo>
                    <a:pt x="35" y="0"/>
                  </a:lnTo>
                  <a:lnTo>
                    <a:pt x="24" y="0"/>
                  </a:lnTo>
                  <a:lnTo>
                    <a:pt x="0" y="0"/>
                  </a:lnTo>
                  <a:lnTo>
                    <a:pt x="0" y="24"/>
                  </a:lnTo>
                  <a:lnTo>
                    <a:pt x="24" y="24"/>
                  </a:lnTo>
                  <a:lnTo>
                    <a:pt x="35" y="24"/>
                  </a:lnTo>
                  <a:lnTo>
                    <a:pt x="58" y="24"/>
                  </a:lnTo>
                  <a:lnTo>
                    <a:pt x="82" y="35"/>
                  </a:lnTo>
                  <a:lnTo>
                    <a:pt x="106" y="35"/>
                  </a:lnTo>
                  <a:lnTo>
                    <a:pt x="129" y="35"/>
                  </a:lnTo>
                  <a:lnTo>
                    <a:pt x="152" y="35"/>
                  </a:lnTo>
                  <a:lnTo>
                    <a:pt x="164" y="35"/>
                  </a:lnTo>
                  <a:lnTo>
                    <a:pt x="188" y="46"/>
                  </a:lnTo>
                  <a:lnTo>
                    <a:pt x="211" y="46"/>
                  </a:lnTo>
                  <a:lnTo>
                    <a:pt x="234" y="46"/>
                  </a:lnTo>
                  <a:lnTo>
                    <a:pt x="258" y="46"/>
                  </a:lnTo>
                  <a:lnTo>
                    <a:pt x="270" y="46"/>
                  </a:lnTo>
                  <a:lnTo>
                    <a:pt x="292" y="46"/>
                  </a:lnTo>
                  <a:lnTo>
                    <a:pt x="305" y="46"/>
                  </a:lnTo>
                  <a:lnTo>
                    <a:pt x="316" y="46"/>
                  </a:lnTo>
                  <a:lnTo>
                    <a:pt x="328" y="35"/>
                  </a:lnTo>
                  <a:lnTo>
                    <a:pt x="316" y="46"/>
                  </a:lnTo>
                  <a:lnTo>
                    <a:pt x="328" y="46"/>
                  </a:lnTo>
                  <a:lnTo>
                    <a:pt x="328" y="35"/>
                  </a:lnTo>
                  <a:lnTo>
                    <a:pt x="328" y="24"/>
                  </a:lnTo>
                  <a:lnTo>
                    <a:pt x="316" y="24"/>
                  </a:lnTo>
                  <a:lnTo>
                    <a:pt x="305"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43" name="Freeform 297"/>
            <p:cNvSpPr>
              <a:spLocks/>
            </p:cNvSpPr>
            <p:nvPr/>
          </p:nvSpPr>
          <p:spPr bwMode="auto">
            <a:xfrm>
              <a:off x="1246" y="2290"/>
              <a:ext cx="59" cy="363"/>
            </a:xfrm>
            <a:custGeom>
              <a:avLst/>
              <a:gdLst>
                <a:gd name="T0" fmla="*/ 1 w 117"/>
                <a:gd name="T1" fmla="*/ 0 h 727"/>
                <a:gd name="T2" fmla="*/ 1 w 117"/>
                <a:gd name="T3" fmla="*/ 0 h 727"/>
                <a:gd name="T4" fmla="*/ 1 w 117"/>
                <a:gd name="T5" fmla="*/ 0 h 727"/>
                <a:gd name="T6" fmla="*/ 1 w 117"/>
                <a:gd name="T7" fmla="*/ 0 h 727"/>
                <a:gd name="T8" fmla="*/ 1 w 117"/>
                <a:gd name="T9" fmla="*/ 0 h 727"/>
                <a:gd name="T10" fmla="*/ 0 w 117"/>
                <a:gd name="T11" fmla="*/ 0 h 727"/>
                <a:gd name="T12" fmla="*/ 0 w 117"/>
                <a:gd name="T13" fmla="*/ 0 h 727"/>
                <a:gd name="T14" fmla="*/ 0 w 117"/>
                <a:gd name="T15" fmla="*/ 0 h 727"/>
                <a:gd name="T16" fmla="*/ 0 w 117"/>
                <a:gd name="T17" fmla="*/ 0 h 727"/>
                <a:gd name="T18" fmla="*/ 0 w 117"/>
                <a:gd name="T19" fmla="*/ 0 h 727"/>
                <a:gd name="T20" fmla="*/ 1 w 117"/>
                <a:gd name="T21" fmla="*/ 0 h 727"/>
                <a:gd name="T22" fmla="*/ 1 w 117"/>
                <a:gd name="T23" fmla="*/ 0 h 727"/>
                <a:gd name="T24" fmla="*/ 1 w 117"/>
                <a:gd name="T25" fmla="*/ 0 h 727"/>
                <a:gd name="T26" fmla="*/ 1 w 117"/>
                <a:gd name="T27" fmla="*/ 0 h 727"/>
                <a:gd name="T28" fmla="*/ 1 w 117"/>
                <a:gd name="T29" fmla="*/ 0 h 727"/>
                <a:gd name="T30" fmla="*/ 1 w 117"/>
                <a:gd name="T31" fmla="*/ 0 h 727"/>
                <a:gd name="T32" fmla="*/ 1 w 117"/>
                <a:gd name="T33" fmla="*/ 0 h 727"/>
                <a:gd name="T34" fmla="*/ 1 w 117"/>
                <a:gd name="T35" fmla="*/ 0 h 727"/>
                <a:gd name="T36" fmla="*/ 1 w 117"/>
                <a:gd name="T37" fmla="*/ 0 h 727"/>
                <a:gd name="T38" fmla="*/ 1 w 117"/>
                <a:gd name="T39" fmla="*/ 0 h 727"/>
                <a:gd name="T40" fmla="*/ 1 w 117"/>
                <a:gd name="T41" fmla="*/ 0 h 727"/>
                <a:gd name="T42" fmla="*/ 1 w 117"/>
                <a:gd name="T43" fmla="*/ 0 h 727"/>
                <a:gd name="T44" fmla="*/ 1 w 117"/>
                <a:gd name="T45" fmla="*/ 0 h 727"/>
                <a:gd name="T46" fmla="*/ 1 w 117"/>
                <a:gd name="T47" fmla="*/ 0 h 727"/>
                <a:gd name="T48" fmla="*/ 1 w 117"/>
                <a:gd name="T49" fmla="*/ 0 h 727"/>
                <a:gd name="T50" fmla="*/ 1 w 117"/>
                <a:gd name="T51" fmla="*/ 0 h 72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727"/>
                <a:gd name="T80" fmla="*/ 117 w 117"/>
                <a:gd name="T81" fmla="*/ 727 h 72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727">
                  <a:moveTo>
                    <a:pt x="105" y="24"/>
                  </a:moveTo>
                  <a:lnTo>
                    <a:pt x="93" y="0"/>
                  </a:lnTo>
                  <a:lnTo>
                    <a:pt x="58" y="71"/>
                  </a:lnTo>
                  <a:lnTo>
                    <a:pt x="35" y="153"/>
                  </a:lnTo>
                  <a:lnTo>
                    <a:pt x="11" y="247"/>
                  </a:lnTo>
                  <a:lnTo>
                    <a:pt x="0" y="340"/>
                  </a:lnTo>
                  <a:lnTo>
                    <a:pt x="0" y="446"/>
                  </a:lnTo>
                  <a:lnTo>
                    <a:pt x="0" y="539"/>
                  </a:lnTo>
                  <a:lnTo>
                    <a:pt x="0" y="634"/>
                  </a:lnTo>
                  <a:lnTo>
                    <a:pt x="0" y="727"/>
                  </a:lnTo>
                  <a:lnTo>
                    <a:pt x="23" y="727"/>
                  </a:lnTo>
                  <a:lnTo>
                    <a:pt x="23" y="634"/>
                  </a:lnTo>
                  <a:lnTo>
                    <a:pt x="23" y="539"/>
                  </a:lnTo>
                  <a:lnTo>
                    <a:pt x="23" y="446"/>
                  </a:lnTo>
                  <a:lnTo>
                    <a:pt x="23" y="340"/>
                  </a:lnTo>
                  <a:lnTo>
                    <a:pt x="35" y="247"/>
                  </a:lnTo>
                  <a:lnTo>
                    <a:pt x="58" y="165"/>
                  </a:lnTo>
                  <a:lnTo>
                    <a:pt x="82" y="82"/>
                  </a:lnTo>
                  <a:lnTo>
                    <a:pt x="117" y="13"/>
                  </a:lnTo>
                  <a:lnTo>
                    <a:pt x="105" y="0"/>
                  </a:lnTo>
                  <a:lnTo>
                    <a:pt x="117" y="13"/>
                  </a:lnTo>
                  <a:lnTo>
                    <a:pt x="117" y="0"/>
                  </a:lnTo>
                  <a:lnTo>
                    <a:pt x="105" y="0"/>
                  </a:lnTo>
                  <a:lnTo>
                    <a:pt x="93" y="0"/>
                  </a:lnTo>
                  <a:lnTo>
                    <a:pt x="105"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44" name="Freeform 298"/>
            <p:cNvSpPr>
              <a:spLocks/>
            </p:cNvSpPr>
            <p:nvPr/>
          </p:nvSpPr>
          <p:spPr bwMode="auto">
            <a:xfrm>
              <a:off x="1194" y="2571"/>
              <a:ext cx="6" cy="12"/>
            </a:xfrm>
            <a:custGeom>
              <a:avLst/>
              <a:gdLst>
                <a:gd name="T0" fmla="*/ 1 w 12"/>
                <a:gd name="T1" fmla="*/ 1 h 23"/>
                <a:gd name="T2" fmla="*/ 1 w 12"/>
                <a:gd name="T3" fmla="*/ 1 h 23"/>
                <a:gd name="T4" fmla="*/ 1 w 12"/>
                <a:gd name="T5" fmla="*/ 0 h 23"/>
                <a:gd name="T6" fmla="*/ 0 w 12"/>
                <a:gd name="T7" fmla="*/ 0 h 23"/>
                <a:gd name="T8" fmla="*/ 0 w 12"/>
                <a:gd name="T9" fmla="*/ 1 h 23"/>
                <a:gd name="T10" fmla="*/ 1 w 12"/>
                <a:gd name="T11" fmla="*/ 1 h 23"/>
                <a:gd name="T12" fmla="*/ 0 60000 65536"/>
                <a:gd name="T13" fmla="*/ 0 60000 65536"/>
                <a:gd name="T14" fmla="*/ 0 60000 65536"/>
                <a:gd name="T15" fmla="*/ 0 60000 65536"/>
                <a:gd name="T16" fmla="*/ 0 60000 65536"/>
                <a:gd name="T17" fmla="*/ 0 60000 65536"/>
                <a:gd name="T18" fmla="*/ 0 w 12"/>
                <a:gd name="T19" fmla="*/ 0 h 23"/>
                <a:gd name="T20" fmla="*/ 12 w 12"/>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2" h="23">
                  <a:moveTo>
                    <a:pt x="12" y="23"/>
                  </a:moveTo>
                  <a:lnTo>
                    <a:pt x="12" y="12"/>
                  </a:lnTo>
                  <a:lnTo>
                    <a:pt x="12" y="0"/>
                  </a:lnTo>
                  <a:lnTo>
                    <a:pt x="0" y="0"/>
                  </a:lnTo>
                  <a:lnTo>
                    <a:pt x="0" y="12"/>
                  </a:lnTo>
                  <a:lnTo>
                    <a:pt x="12"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45" name="Freeform 299"/>
            <p:cNvSpPr>
              <a:spLocks/>
            </p:cNvSpPr>
            <p:nvPr/>
          </p:nvSpPr>
          <p:spPr bwMode="auto">
            <a:xfrm>
              <a:off x="1188" y="2577"/>
              <a:ext cx="12" cy="47"/>
            </a:xfrm>
            <a:custGeom>
              <a:avLst/>
              <a:gdLst>
                <a:gd name="T0" fmla="*/ 1 w 23"/>
                <a:gd name="T1" fmla="*/ 1 h 93"/>
                <a:gd name="T2" fmla="*/ 1 w 23"/>
                <a:gd name="T3" fmla="*/ 1 h 93"/>
                <a:gd name="T4" fmla="*/ 1 w 23"/>
                <a:gd name="T5" fmla="*/ 1 h 93"/>
                <a:gd name="T6" fmla="*/ 1 w 23"/>
                <a:gd name="T7" fmla="*/ 1 h 93"/>
                <a:gd name="T8" fmla="*/ 1 w 23"/>
                <a:gd name="T9" fmla="*/ 1 h 93"/>
                <a:gd name="T10" fmla="*/ 1 w 23"/>
                <a:gd name="T11" fmla="*/ 1 h 93"/>
                <a:gd name="T12" fmla="*/ 1 w 23"/>
                <a:gd name="T13" fmla="*/ 0 h 93"/>
                <a:gd name="T14" fmla="*/ 0 w 23"/>
                <a:gd name="T15" fmla="*/ 1 h 93"/>
                <a:gd name="T16" fmla="*/ 0 w 23"/>
                <a:gd name="T17" fmla="*/ 1 h 93"/>
                <a:gd name="T18" fmla="*/ 0 w 23"/>
                <a:gd name="T19" fmla="*/ 1 h 93"/>
                <a:gd name="T20" fmla="*/ 0 w 23"/>
                <a:gd name="T21" fmla="*/ 1 h 93"/>
                <a:gd name="T22" fmla="*/ 1 w 23"/>
                <a:gd name="T23" fmla="*/ 1 h 93"/>
                <a:gd name="T24" fmla="*/ 0 w 23"/>
                <a:gd name="T25" fmla="*/ 1 h 93"/>
                <a:gd name="T26" fmla="*/ 1 w 23"/>
                <a:gd name="T27" fmla="*/ 1 h 93"/>
                <a:gd name="T28" fmla="*/ 1 w 23"/>
                <a:gd name="T29" fmla="*/ 1 h 93"/>
                <a:gd name="T30" fmla="*/ 1 w 23"/>
                <a:gd name="T31" fmla="*/ 1 h 93"/>
                <a:gd name="T32" fmla="*/ 1 w 23"/>
                <a:gd name="T33" fmla="*/ 1 h 93"/>
                <a:gd name="T34" fmla="*/ 1 w 23"/>
                <a:gd name="T35" fmla="*/ 1 h 9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
                <a:gd name="T55" fmla="*/ 0 h 93"/>
                <a:gd name="T56" fmla="*/ 23 w 23"/>
                <a:gd name="T57" fmla="*/ 93 h 9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 h="93">
                  <a:moveTo>
                    <a:pt x="11" y="70"/>
                  </a:moveTo>
                  <a:lnTo>
                    <a:pt x="23" y="70"/>
                  </a:lnTo>
                  <a:lnTo>
                    <a:pt x="23" y="59"/>
                  </a:lnTo>
                  <a:lnTo>
                    <a:pt x="23" y="35"/>
                  </a:lnTo>
                  <a:lnTo>
                    <a:pt x="23" y="23"/>
                  </a:lnTo>
                  <a:lnTo>
                    <a:pt x="23" y="11"/>
                  </a:lnTo>
                  <a:lnTo>
                    <a:pt x="11" y="0"/>
                  </a:lnTo>
                  <a:lnTo>
                    <a:pt x="0" y="23"/>
                  </a:lnTo>
                  <a:lnTo>
                    <a:pt x="0" y="35"/>
                  </a:lnTo>
                  <a:lnTo>
                    <a:pt x="0" y="59"/>
                  </a:lnTo>
                  <a:lnTo>
                    <a:pt x="0" y="81"/>
                  </a:lnTo>
                  <a:lnTo>
                    <a:pt x="11" y="93"/>
                  </a:lnTo>
                  <a:lnTo>
                    <a:pt x="0" y="81"/>
                  </a:lnTo>
                  <a:lnTo>
                    <a:pt x="11" y="93"/>
                  </a:lnTo>
                  <a:lnTo>
                    <a:pt x="23" y="81"/>
                  </a:lnTo>
                  <a:lnTo>
                    <a:pt x="23" y="70"/>
                  </a:lnTo>
                  <a:lnTo>
                    <a:pt x="11" y="7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46" name="Freeform 300"/>
            <p:cNvSpPr>
              <a:spLocks/>
            </p:cNvSpPr>
            <p:nvPr/>
          </p:nvSpPr>
          <p:spPr bwMode="auto">
            <a:xfrm>
              <a:off x="1194" y="2606"/>
              <a:ext cx="29" cy="18"/>
            </a:xfrm>
            <a:custGeom>
              <a:avLst/>
              <a:gdLst>
                <a:gd name="T0" fmla="*/ 0 w 59"/>
                <a:gd name="T1" fmla="*/ 0 h 34"/>
                <a:gd name="T2" fmla="*/ 0 w 59"/>
                <a:gd name="T3" fmla="*/ 1 h 34"/>
                <a:gd name="T4" fmla="*/ 0 w 59"/>
                <a:gd name="T5" fmla="*/ 1 h 34"/>
                <a:gd name="T6" fmla="*/ 0 w 59"/>
                <a:gd name="T7" fmla="*/ 1 h 34"/>
                <a:gd name="T8" fmla="*/ 0 w 59"/>
                <a:gd name="T9" fmla="*/ 1 h 34"/>
                <a:gd name="T10" fmla="*/ 0 w 59"/>
                <a:gd name="T11" fmla="*/ 1 h 34"/>
                <a:gd name="T12" fmla="*/ 0 w 59"/>
                <a:gd name="T13" fmla="*/ 1 h 34"/>
                <a:gd name="T14" fmla="*/ 0 w 59"/>
                <a:gd name="T15" fmla="*/ 1 h 34"/>
                <a:gd name="T16" fmla="*/ 0 w 59"/>
                <a:gd name="T17" fmla="*/ 1 h 34"/>
                <a:gd name="T18" fmla="*/ 0 w 59"/>
                <a:gd name="T19" fmla="*/ 1 h 34"/>
                <a:gd name="T20" fmla="*/ 0 w 59"/>
                <a:gd name="T21" fmla="*/ 1 h 34"/>
                <a:gd name="T22" fmla="*/ 0 w 59"/>
                <a:gd name="T23" fmla="*/ 1 h 34"/>
                <a:gd name="T24" fmla="*/ 0 w 59"/>
                <a:gd name="T25" fmla="*/ 1 h 34"/>
                <a:gd name="T26" fmla="*/ 0 w 59"/>
                <a:gd name="T27" fmla="*/ 1 h 34"/>
                <a:gd name="T28" fmla="*/ 0 w 59"/>
                <a:gd name="T29" fmla="*/ 1 h 34"/>
                <a:gd name="T30" fmla="*/ 0 w 59"/>
                <a:gd name="T31" fmla="*/ 1 h 34"/>
                <a:gd name="T32" fmla="*/ 0 w 59"/>
                <a:gd name="T33" fmla="*/ 1 h 34"/>
                <a:gd name="T34" fmla="*/ 0 w 59"/>
                <a:gd name="T35" fmla="*/ 0 h 34"/>
                <a:gd name="T36" fmla="*/ 0 w 59"/>
                <a:gd name="T37" fmla="*/ 0 h 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9"/>
                <a:gd name="T58" fmla="*/ 0 h 34"/>
                <a:gd name="T59" fmla="*/ 59 w 59"/>
                <a:gd name="T60" fmla="*/ 34 h 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9" h="34">
                  <a:moveTo>
                    <a:pt x="35" y="0"/>
                  </a:moveTo>
                  <a:lnTo>
                    <a:pt x="35" y="11"/>
                  </a:lnTo>
                  <a:lnTo>
                    <a:pt x="24" y="11"/>
                  </a:lnTo>
                  <a:lnTo>
                    <a:pt x="12" y="11"/>
                  </a:lnTo>
                  <a:lnTo>
                    <a:pt x="0" y="11"/>
                  </a:lnTo>
                  <a:lnTo>
                    <a:pt x="0" y="34"/>
                  </a:lnTo>
                  <a:lnTo>
                    <a:pt x="12" y="34"/>
                  </a:lnTo>
                  <a:lnTo>
                    <a:pt x="24" y="34"/>
                  </a:lnTo>
                  <a:lnTo>
                    <a:pt x="35" y="34"/>
                  </a:lnTo>
                  <a:lnTo>
                    <a:pt x="47" y="34"/>
                  </a:lnTo>
                  <a:lnTo>
                    <a:pt x="59" y="22"/>
                  </a:lnTo>
                  <a:lnTo>
                    <a:pt x="59" y="11"/>
                  </a:lnTo>
                  <a:lnTo>
                    <a:pt x="59" y="0"/>
                  </a:lnTo>
                  <a:lnTo>
                    <a:pt x="35"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47" name="Freeform 301"/>
            <p:cNvSpPr>
              <a:spLocks/>
            </p:cNvSpPr>
            <p:nvPr/>
          </p:nvSpPr>
          <p:spPr bwMode="auto">
            <a:xfrm>
              <a:off x="1188" y="2606"/>
              <a:ext cx="12" cy="12"/>
            </a:xfrm>
            <a:custGeom>
              <a:avLst/>
              <a:gdLst>
                <a:gd name="T0" fmla="*/ 1 w 23"/>
                <a:gd name="T1" fmla="*/ 1 h 22"/>
                <a:gd name="T2" fmla="*/ 1 w 23"/>
                <a:gd name="T3" fmla="*/ 1 h 22"/>
                <a:gd name="T4" fmla="*/ 1 w 23"/>
                <a:gd name="T5" fmla="*/ 0 h 22"/>
                <a:gd name="T6" fmla="*/ 0 w 23"/>
                <a:gd name="T7" fmla="*/ 1 h 22"/>
                <a:gd name="T8" fmla="*/ 0 w 23"/>
                <a:gd name="T9" fmla="*/ 1 h 22"/>
                <a:gd name="T10" fmla="*/ 1 w 23"/>
                <a:gd name="T11" fmla="*/ 1 h 22"/>
                <a:gd name="T12" fmla="*/ 0 60000 65536"/>
                <a:gd name="T13" fmla="*/ 0 60000 65536"/>
                <a:gd name="T14" fmla="*/ 0 60000 65536"/>
                <a:gd name="T15" fmla="*/ 0 60000 65536"/>
                <a:gd name="T16" fmla="*/ 0 60000 65536"/>
                <a:gd name="T17" fmla="*/ 0 60000 65536"/>
                <a:gd name="T18" fmla="*/ 0 w 23"/>
                <a:gd name="T19" fmla="*/ 0 h 22"/>
                <a:gd name="T20" fmla="*/ 23 w 23"/>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23" h="22">
                  <a:moveTo>
                    <a:pt x="23" y="22"/>
                  </a:moveTo>
                  <a:lnTo>
                    <a:pt x="23" y="11"/>
                  </a:lnTo>
                  <a:lnTo>
                    <a:pt x="11" y="0"/>
                  </a:lnTo>
                  <a:lnTo>
                    <a:pt x="0" y="11"/>
                  </a:lnTo>
                  <a:lnTo>
                    <a:pt x="0" y="22"/>
                  </a:lnTo>
                  <a:lnTo>
                    <a:pt x="23" y="2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48" name="Freeform 302"/>
            <p:cNvSpPr>
              <a:spLocks/>
            </p:cNvSpPr>
            <p:nvPr/>
          </p:nvSpPr>
          <p:spPr bwMode="auto">
            <a:xfrm>
              <a:off x="573" y="1856"/>
              <a:ext cx="644" cy="896"/>
            </a:xfrm>
            <a:custGeom>
              <a:avLst/>
              <a:gdLst>
                <a:gd name="T0" fmla="*/ 0 w 1289"/>
                <a:gd name="T1" fmla="*/ 0 h 1793"/>
                <a:gd name="T2" fmla="*/ 0 w 1289"/>
                <a:gd name="T3" fmla="*/ 0 h 1793"/>
                <a:gd name="T4" fmla="*/ 0 w 1289"/>
                <a:gd name="T5" fmla="*/ 0 h 1793"/>
                <a:gd name="T6" fmla="*/ 0 w 1289"/>
                <a:gd name="T7" fmla="*/ 0 h 1793"/>
                <a:gd name="T8" fmla="*/ 0 w 1289"/>
                <a:gd name="T9" fmla="*/ 0 h 1793"/>
                <a:gd name="T10" fmla="*/ 0 w 1289"/>
                <a:gd name="T11" fmla="*/ 0 h 1793"/>
                <a:gd name="T12" fmla="*/ 0 w 1289"/>
                <a:gd name="T13" fmla="*/ 0 h 1793"/>
                <a:gd name="T14" fmla="*/ 0 w 1289"/>
                <a:gd name="T15" fmla="*/ 0 h 1793"/>
                <a:gd name="T16" fmla="*/ 0 w 1289"/>
                <a:gd name="T17" fmla="*/ 0 h 1793"/>
                <a:gd name="T18" fmla="*/ 0 w 1289"/>
                <a:gd name="T19" fmla="*/ 0 h 1793"/>
                <a:gd name="T20" fmla="*/ 0 w 1289"/>
                <a:gd name="T21" fmla="*/ 0 h 1793"/>
                <a:gd name="T22" fmla="*/ 0 w 1289"/>
                <a:gd name="T23" fmla="*/ 0 h 1793"/>
                <a:gd name="T24" fmla="*/ 0 w 1289"/>
                <a:gd name="T25" fmla="*/ 0 h 1793"/>
                <a:gd name="T26" fmla="*/ 0 w 1289"/>
                <a:gd name="T27" fmla="*/ 0 h 1793"/>
                <a:gd name="T28" fmla="*/ 0 w 1289"/>
                <a:gd name="T29" fmla="*/ 0 h 1793"/>
                <a:gd name="T30" fmla="*/ 0 w 1289"/>
                <a:gd name="T31" fmla="*/ 0 h 1793"/>
                <a:gd name="T32" fmla="*/ 0 w 1289"/>
                <a:gd name="T33" fmla="*/ 0 h 1793"/>
                <a:gd name="T34" fmla="*/ 0 w 1289"/>
                <a:gd name="T35" fmla="*/ 0 h 1793"/>
                <a:gd name="T36" fmla="*/ 0 w 1289"/>
                <a:gd name="T37" fmla="*/ 0 h 1793"/>
                <a:gd name="T38" fmla="*/ 0 w 1289"/>
                <a:gd name="T39" fmla="*/ 0 h 1793"/>
                <a:gd name="T40" fmla="*/ 0 w 1289"/>
                <a:gd name="T41" fmla="*/ 0 h 1793"/>
                <a:gd name="T42" fmla="*/ 0 w 1289"/>
                <a:gd name="T43" fmla="*/ 0 h 1793"/>
                <a:gd name="T44" fmla="*/ 0 w 1289"/>
                <a:gd name="T45" fmla="*/ 0 h 1793"/>
                <a:gd name="T46" fmla="*/ 0 w 1289"/>
                <a:gd name="T47" fmla="*/ 0 h 1793"/>
                <a:gd name="T48" fmla="*/ 0 w 1289"/>
                <a:gd name="T49" fmla="*/ 0 h 1793"/>
                <a:gd name="T50" fmla="*/ 0 w 1289"/>
                <a:gd name="T51" fmla="*/ 0 h 1793"/>
                <a:gd name="T52" fmla="*/ 0 w 1289"/>
                <a:gd name="T53" fmla="*/ 0 h 1793"/>
                <a:gd name="T54" fmla="*/ 0 w 1289"/>
                <a:gd name="T55" fmla="*/ 0 h 1793"/>
                <a:gd name="T56" fmla="*/ 0 w 1289"/>
                <a:gd name="T57" fmla="*/ 0 h 1793"/>
                <a:gd name="T58" fmla="*/ 0 w 1289"/>
                <a:gd name="T59" fmla="*/ 0 h 1793"/>
                <a:gd name="T60" fmla="*/ 0 w 1289"/>
                <a:gd name="T61" fmla="*/ 0 h 1793"/>
                <a:gd name="T62" fmla="*/ 0 w 1289"/>
                <a:gd name="T63" fmla="*/ 0 h 1793"/>
                <a:gd name="T64" fmla="*/ 0 w 1289"/>
                <a:gd name="T65" fmla="*/ 0 h 1793"/>
                <a:gd name="T66" fmla="*/ 0 w 1289"/>
                <a:gd name="T67" fmla="*/ 0 h 1793"/>
                <a:gd name="T68" fmla="*/ 0 w 1289"/>
                <a:gd name="T69" fmla="*/ 0 h 1793"/>
                <a:gd name="T70" fmla="*/ 0 w 1289"/>
                <a:gd name="T71" fmla="*/ 0 h 1793"/>
                <a:gd name="T72" fmla="*/ 0 w 1289"/>
                <a:gd name="T73" fmla="*/ 0 h 1793"/>
                <a:gd name="T74" fmla="*/ 0 w 1289"/>
                <a:gd name="T75" fmla="*/ 0 h 1793"/>
                <a:gd name="T76" fmla="*/ 0 w 1289"/>
                <a:gd name="T77" fmla="*/ 0 h 1793"/>
                <a:gd name="T78" fmla="*/ 0 w 1289"/>
                <a:gd name="T79" fmla="*/ 0 h 1793"/>
                <a:gd name="T80" fmla="*/ 0 w 1289"/>
                <a:gd name="T81" fmla="*/ 0 h 1793"/>
                <a:gd name="T82" fmla="*/ 0 w 1289"/>
                <a:gd name="T83" fmla="*/ 0 h 1793"/>
                <a:gd name="T84" fmla="*/ 0 w 1289"/>
                <a:gd name="T85" fmla="*/ 0 h 1793"/>
                <a:gd name="T86" fmla="*/ 0 w 1289"/>
                <a:gd name="T87" fmla="*/ 0 h 1793"/>
                <a:gd name="T88" fmla="*/ 0 w 1289"/>
                <a:gd name="T89" fmla="*/ 0 h 1793"/>
                <a:gd name="T90" fmla="*/ 0 w 1289"/>
                <a:gd name="T91" fmla="*/ 0 h 1793"/>
                <a:gd name="T92" fmla="*/ 0 w 1289"/>
                <a:gd name="T93" fmla="*/ 0 h 179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89"/>
                <a:gd name="T142" fmla="*/ 0 h 1793"/>
                <a:gd name="T143" fmla="*/ 1289 w 1289"/>
                <a:gd name="T144" fmla="*/ 1793 h 179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89" h="1793">
                  <a:moveTo>
                    <a:pt x="1184" y="0"/>
                  </a:moveTo>
                  <a:lnTo>
                    <a:pt x="1160" y="13"/>
                  </a:lnTo>
                  <a:lnTo>
                    <a:pt x="1125" y="24"/>
                  </a:lnTo>
                  <a:lnTo>
                    <a:pt x="1101" y="36"/>
                  </a:lnTo>
                  <a:lnTo>
                    <a:pt x="1078" y="47"/>
                  </a:lnTo>
                  <a:lnTo>
                    <a:pt x="1043" y="59"/>
                  </a:lnTo>
                  <a:lnTo>
                    <a:pt x="1019" y="71"/>
                  </a:lnTo>
                  <a:lnTo>
                    <a:pt x="996" y="82"/>
                  </a:lnTo>
                  <a:lnTo>
                    <a:pt x="973" y="95"/>
                  </a:lnTo>
                  <a:lnTo>
                    <a:pt x="937" y="106"/>
                  </a:lnTo>
                  <a:lnTo>
                    <a:pt x="914" y="117"/>
                  </a:lnTo>
                  <a:lnTo>
                    <a:pt x="891" y="129"/>
                  </a:lnTo>
                  <a:lnTo>
                    <a:pt x="867" y="141"/>
                  </a:lnTo>
                  <a:lnTo>
                    <a:pt x="833" y="153"/>
                  </a:lnTo>
                  <a:lnTo>
                    <a:pt x="809" y="164"/>
                  </a:lnTo>
                  <a:lnTo>
                    <a:pt x="785" y="177"/>
                  </a:lnTo>
                  <a:lnTo>
                    <a:pt x="762" y="199"/>
                  </a:lnTo>
                  <a:lnTo>
                    <a:pt x="692" y="258"/>
                  </a:lnTo>
                  <a:lnTo>
                    <a:pt x="632" y="317"/>
                  </a:lnTo>
                  <a:lnTo>
                    <a:pt x="574" y="387"/>
                  </a:lnTo>
                  <a:lnTo>
                    <a:pt x="515" y="458"/>
                  </a:lnTo>
                  <a:lnTo>
                    <a:pt x="457" y="516"/>
                  </a:lnTo>
                  <a:lnTo>
                    <a:pt x="398" y="586"/>
                  </a:lnTo>
                  <a:lnTo>
                    <a:pt x="351" y="657"/>
                  </a:lnTo>
                  <a:lnTo>
                    <a:pt x="305" y="715"/>
                  </a:lnTo>
                  <a:lnTo>
                    <a:pt x="258" y="785"/>
                  </a:lnTo>
                  <a:lnTo>
                    <a:pt x="211" y="856"/>
                  </a:lnTo>
                  <a:lnTo>
                    <a:pt x="164" y="926"/>
                  </a:lnTo>
                  <a:lnTo>
                    <a:pt x="130" y="997"/>
                  </a:lnTo>
                  <a:lnTo>
                    <a:pt x="94" y="1055"/>
                  </a:lnTo>
                  <a:lnTo>
                    <a:pt x="59" y="1125"/>
                  </a:lnTo>
                  <a:lnTo>
                    <a:pt x="35" y="1183"/>
                  </a:lnTo>
                  <a:lnTo>
                    <a:pt x="0" y="1254"/>
                  </a:lnTo>
                  <a:lnTo>
                    <a:pt x="11" y="1289"/>
                  </a:lnTo>
                  <a:lnTo>
                    <a:pt x="11" y="1313"/>
                  </a:lnTo>
                  <a:lnTo>
                    <a:pt x="24" y="1336"/>
                  </a:lnTo>
                  <a:lnTo>
                    <a:pt x="35" y="1371"/>
                  </a:lnTo>
                  <a:lnTo>
                    <a:pt x="47" y="1395"/>
                  </a:lnTo>
                  <a:lnTo>
                    <a:pt x="70" y="1406"/>
                  </a:lnTo>
                  <a:lnTo>
                    <a:pt x="82" y="1430"/>
                  </a:lnTo>
                  <a:lnTo>
                    <a:pt x="106" y="1453"/>
                  </a:lnTo>
                  <a:lnTo>
                    <a:pt x="130" y="1465"/>
                  </a:lnTo>
                  <a:lnTo>
                    <a:pt x="141" y="1488"/>
                  </a:lnTo>
                  <a:lnTo>
                    <a:pt x="164" y="1501"/>
                  </a:lnTo>
                  <a:lnTo>
                    <a:pt x="188" y="1523"/>
                  </a:lnTo>
                  <a:lnTo>
                    <a:pt x="211" y="1535"/>
                  </a:lnTo>
                  <a:lnTo>
                    <a:pt x="234" y="1559"/>
                  </a:lnTo>
                  <a:lnTo>
                    <a:pt x="258" y="1570"/>
                  </a:lnTo>
                  <a:lnTo>
                    <a:pt x="281" y="1594"/>
                  </a:lnTo>
                  <a:lnTo>
                    <a:pt x="316" y="1605"/>
                  </a:lnTo>
                  <a:lnTo>
                    <a:pt x="351" y="1629"/>
                  </a:lnTo>
                  <a:lnTo>
                    <a:pt x="387" y="1652"/>
                  </a:lnTo>
                  <a:lnTo>
                    <a:pt x="422" y="1664"/>
                  </a:lnTo>
                  <a:lnTo>
                    <a:pt x="457" y="1687"/>
                  </a:lnTo>
                  <a:lnTo>
                    <a:pt x="492" y="1700"/>
                  </a:lnTo>
                  <a:lnTo>
                    <a:pt x="528" y="1711"/>
                  </a:lnTo>
                  <a:lnTo>
                    <a:pt x="563" y="1723"/>
                  </a:lnTo>
                  <a:lnTo>
                    <a:pt x="598" y="1735"/>
                  </a:lnTo>
                  <a:lnTo>
                    <a:pt x="632" y="1746"/>
                  </a:lnTo>
                  <a:lnTo>
                    <a:pt x="668" y="1758"/>
                  </a:lnTo>
                  <a:lnTo>
                    <a:pt x="714" y="1769"/>
                  </a:lnTo>
                  <a:lnTo>
                    <a:pt x="750" y="1769"/>
                  </a:lnTo>
                  <a:lnTo>
                    <a:pt x="785" y="1782"/>
                  </a:lnTo>
                  <a:lnTo>
                    <a:pt x="833" y="1782"/>
                  </a:lnTo>
                  <a:lnTo>
                    <a:pt x="867" y="1782"/>
                  </a:lnTo>
                  <a:lnTo>
                    <a:pt x="891" y="1782"/>
                  </a:lnTo>
                  <a:lnTo>
                    <a:pt x="914" y="1793"/>
                  </a:lnTo>
                  <a:lnTo>
                    <a:pt x="950" y="1793"/>
                  </a:lnTo>
                  <a:lnTo>
                    <a:pt x="973" y="1793"/>
                  </a:lnTo>
                  <a:lnTo>
                    <a:pt x="1008" y="1793"/>
                  </a:lnTo>
                  <a:lnTo>
                    <a:pt x="1032" y="1793"/>
                  </a:lnTo>
                  <a:lnTo>
                    <a:pt x="1067" y="1793"/>
                  </a:lnTo>
                  <a:lnTo>
                    <a:pt x="1090" y="1782"/>
                  </a:lnTo>
                  <a:lnTo>
                    <a:pt x="1067" y="1711"/>
                  </a:lnTo>
                  <a:lnTo>
                    <a:pt x="1067" y="1652"/>
                  </a:lnTo>
                  <a:lnTo>
                    <a:pt x="1054" y="1594"/>
                  </a:lnTo>
                  <a:lnTo>
                    <a:pt x="1054" y="1535"/>
                  </a:lnTo>
                  <a:lnTo>
                    <a:pt x="1054" y="1488"/>
                  </a:lnTo>
                  <a:lnTo>
                    <a:pt x="1067" y="1430"/>
                  </a:lnTo>
                  <a:lnTo>
                    <a:pt x="1078" y="1371"/>
                  </a:lnTo>
                  <a:lnTo>
                    <a:pt x="1090" y="1313"/>
                  </a:lnTo>
                  <a:lnTo>
                    <a:pt x="1101" y="1254"/>
                  </a:lnTo>
                  <a:lnTo>
                    <a:pt x="1125" y="1196"/>
                  </a:lnTo>
                  <a:lnTo>
                    <a:pt x="1149" y="1137"/>
                  </a:lnTo>
                  <a:lnTo>
                    <a:pt x="1172" y="1079"/>
                  </a:lnTo>
                  <a:lnTo>
                    <a:pt x="1195" y="1020"/>
                  </a:lnTo>
                  <a:lnTo>
                    <a:pt x="1218" y="961"/>
                  </a:lnTo>
                  <a:lnTo>
                    <a:pt x="1254" y="915"/>
                  </a:lnTo>
                  <a:lnTo>
                    <a:pt x="1289" y="867"/>
                  </a:lnTo>
                  <a:lnTo>
                    <a:pt x="1277" y="856"/>
                  </a:lnTo>
                  <a:lnTo>
                    <a:pt x="1254" y="856"/>
                  </a:lnTo>
                  <a:lnTo>
                    <a:pt x="1242" y="856"/>
                  </a:lnTo>
                  <a:lnTo>
                    <a:pt x="1218" y="844"/>
                  </a:lnTo>
                  <a:lnTo>
                    <a:pt x="1207" y="844"/>
                  </a:lnTo>
                  <a:lnTo>
                    <a:pt x="1184" y="844"/>
                  </a:lnTo>
                  <a:lnTo>
                    <a:pt x="1172" y="844"/>
                  </a:lnTo>
                  <a:lnTo>
                    <a:pt x="1149" y="832"/>
                  </a:lnTo>
                  <a:lnTo>
                    <a:pt x="1136" y="832"/>
                  </a:lnTo>
                  <a:lnTo>
                    <a:pt x="1114" y="832"/>
                  </a:lnTo>
                  <a:lnTo>
                    <a:pt x="1101" y="832"/>
                  </a:lnTo>
                  <a:lnTo>
                    <a:pt x="1090" y="832"/>
                  </a:lnTo>
                  <a:lnTo>
                    <a:pt x="1067" y="832"/>
                  </a:lnTo>
                  <a:lnTo>
                    <a:pt x="1054" y="832"/>
                  </a:lnTo>
                  <a:lnTo>
                    <a:pt x="1032" y="832"/>
                  </a:lnTo>
                  <a:lnTo>
                    <a:pt x="1019" y="832"/>
                  </a:lnTo>
                  <a:lnTo>
                    <a:pt x="1008" y="798"/>
                  </a:lnTo>
                  <a:lnTo>
                    <a:pt x="996" y="774"/>
                  </a:lnTo>
                  <a:lnTo>
                    <a:pt x="996" y="750"/>
                  </a:lnTo>
                  <a:lnTo>
                    <a:pt x="996" y="727"/>
                  </a:lnTo>
                  <a:lnTo>
                    <a:pt x="1008" y="715"/>
                  </a:lnTo>
                  <a:lnTo>
                    <a:pt x="1019" y="703"/>
                  </a:lnTo>
                  <a:lnTo>
                    <a:pt x="1032" y="692"/>
                  </a:lnTo>
                  <a:lnTo>
                    <a:pt x="1043" y="679"/>
                  </a:lnTo>
                  <a:lnTo>
                    <a:pt x="1054" y="679"/>
                  </a:lnTo>
                  <a:lnTo>
                    <a:pt x="1067" y="668"/>
                  </a:lnTo>
                  <a:lnTo>
                    <a:pt x="1067" y="657"/>
                  </a:lnTo>
                  <a:lnTo>
                    <a:pt x="1078" y="645"/>
                  </a:lnTo>
                  <a:lnTo>
                    <a:pt x="1067" y="633"/>
                  </a:lnTo>
                  <a:lnTo>
                    <a:pt x="1043" y="621"/>
                  </a:lnTo>
                  <a:lnTo>
                    <a:pt x="1032" y="610"/>
                  </a:lnTo>
                  <a:lnTo>
                    <a:pt x="1008" y="599"/>
                  </a:lnTo>
                  <a:lnTo>
                    <a:pt x="996" y="586"/>
                  </a:lnTo>
                  <a:lnTo>
                    <a:pt x="973" y="575"/>
                  </a:lnTo>
                  <a:lnTo>
                    <a:pt x="961" y="563"/>
                  </a:lnTo>
                  <a:lnTo>
                    <a:pt x="937" y="551"/>
                  </a:lnTo>
                  <a:lnTo>
                    <a:pt x="961" y="493"/>
                  </a:lnTo>
                  <a:lnTo>
                    <a:pt x="973" y="434"/>
                  </a:lnTo>
                  <a:lnTo>
                    <a:pt x="996" y="376"/>
                  </a:lnTo>
                  <a:lnTo>
                    <a:pt x="1008" y="317"/>
                  </a:lnTo>
                  <a:lnTo>
                    <a:pt x="1019" y="258"/>
                  </a:lnTo>
                  <a:lnTo>
                    <a:pt x="1032" y="212"/>
                  </a:lnTo>
                  <a:lnTo>
                    <a:pt x="1054" y="164"/>
                  </a:lnTo>
                  <a:lnTo>
                    <a:pt x="1067" y="117"/>
                  </a:lnTo>
                  <a:lnTo>
                    <a:pt x="1078" y="106"/>
                  </a:lnTo>
                  <a:lnTo>
                    <a:pt x="1101" y="82"/>
                  </a:lnTo>
                  <a:lnTo>
                    <a:pt x="1114" y="71"/>
                  </a:lnTo>
                  <a:lnTo>
                    <a:pt x="1125" y="59"/>
                  </a:lnTo>
                  <a:lnTo>
                    <a:pt x="1136" y="36"/>
                  </a:lnTo>
                  <a:lnTo>
                    <a:pt x="1149" y="24"/>
                  </a:lnTo>
                  <a:lnTo>
                    <a:pt x="1172" y="13"/>
                  </a:lnTo>
                  <a:lnTo>
                    <a:pt x="1184" y="0"/>
                  </a:lnTo>
                  <a:close/>
                </a:path>
              </a:pathLst>
            </a:custGeom>
            <a:solidFill>
              <a:srgbClr val="B7B7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49" name="Freeform 303"/>
            <p:cNvSpPr>
              <a:spLocks/>
            </p:cNvSpPr>
            <p:nvPr/>
          </p:nvSpPr>
          <p:spPr bwMode="auto">
            <a:xfrm>
              <a:off x="948" y="1850"/>
              <a:ext cx="216" cy="112"/>
            </a:xfrm>
            <a:custGeom>
              <a:avLst/>
              <a:gdLst>
                <a:gd name="T0" fmla="*/ 0 w 434"/>
                <a:gd name="T1" fmla="*/ 1 h 223"/>
                <a:gd name="T2" fmla="*/ 0 w 434"/>
                <a:gd name="T3" fmla="*/ 1 h 223"/>
                <a:gd name="T4" fmla="*/ 0 w 434"/>
                <a:gd name="T5" fmla="*/ 1 h 223"/>
                <a:gd name="T6" fmla="*/ 0 w 434"/>
                <a:gd name="T7" fmla="*/ 1 h 223"/>
                <a:gd name="T8" fmla="*/ 0 w 434"/>
                <a:gd name="T9" fmla="*/ 1 h 223"/>
                <a:gd name="T10" fmla="*/ 0 w 434"/>
                <a:gd name="T11" fmla="*/ 1 h 223"/>
                <a:gd name="T12" fmla="*/ 0 w 434"/>
                <a:gd name="T13" fmla="*/ 1 h 223"/>
                <a:gd name="T14" fmla="*/ 0 w 434"/>
                <a:gd name="T15" fmla="*/ 1 h 223"/>
                <a:gd name="T16" fmla="*/ 0 w 434"/>
                <a:gd name="T17" fmla="*/ 1 h 223"/>
                <a:gd name="T18" fmla="*/ 0 w 434"/>
                <a:gd name="T19" fmla="*/ 1 h 223"/>
                <a:gd name="T20" fmla="*/ 0 w 434"/>
                <a:gd name="T21" fmla="*/ 1 h 223"/>
                <a:gd name="T22" fmla="*/ 0 w 434"/>
                <a:gd name="T23" fmla="*/ 1 h 223"/>
                <a:gd name="T24" fmla="*/ 0 w 434"/>
                <a:gd name="T25" fmla="*/ 1 h 223"/>
                <a:gd name="T26" fmla="*/ 0 w 434"/>
                <a:gd name="T27" fmla="*/ 1 h 223"/>
                <a:gd name="T28" fmla="*/ 0 w 434"/>
                <a:gd name="T29" fmla="*/ 1 h 223"/>
                <a:gd name="T30" fmla="*/ 0 w 434"/>
                <a:gd name="T31" fmla="*/ 1 h 223"/>
                <a:gd name="T32" fmla="*/ 0 w 434"/>
                <a:gd name="T33" fmla="*/ 1 h 223"/>
                <a:gd name="T34" fmla="*/ 0 w 434"/>
                <a:gd name="T35" fmla="*/ 1 h 223"/>
                <a:gd name="T36" fmla="*/ 0 w 434"/>
                <a:gd name="T37" fmla="*/ 0 h 223"/>
                <a:gd name="T38" fmla="*/ 0 w 434"/>
                <a:gd name="T39" fmla="*/ 1 h 223"/>
                <a:gd name="T40" fmla="*/ 0 w 434"/>
                <a:gd name="T41" fmla="*/ 1 h 223"/>
                <a:gd name="T42" fmla="*/ 0 w 434"/>
                <a:gd name="T43" fmla="*/ 1 h 223"/>
                <a:gd name="T44" fmla="*/ 0 w 434"/>
                <a:gd name="T45" fmla="*/ 1 h 223"/>
                <a:gd name="T46" fmla="*/ 0 w 434"/>
                <a:gd name="T47" fmla="*/ 1 h 223"/>
                <a:gd name="T48" fmla="*/ 0 w 434"/>
                <a:gd name="T49" fmla="*/ 1 h 223"/>
                <a:gd name="T50" fmla="*/ 0 w 434"/>
                <a:gd name="T51" fmla="*/ 1 h 223"/>
                <a:gd name="T52" fmla="*/ 0 w 434"/>
                <a:gd name="T53" fmla="*/ 1 h 223"/>
                <a:gd name="T54" fmla="*/ 0 w 434"/>
                <a:gd name="T55" fmla="*/ 1 h 223"/>
                <a:gd name="T56" fmla="*/ 0 w 434"/>
                <a:gd name="T57" fmla="*/ 1 h 223"/>
                <a:gd name="T58" fmla="*/ 0 w 434"/>
                <a:gd name="T59" fmla="*/ 1 h 223"/>
                <a:gd name="T60" fmla="*/ 0 w 434"/>
                <a:gd name="T61" fmla="*/ 1 h 223"/>
                <a:gd name="T62" fmla="*/ 0 w 434"/>
                <a:gd name="T63" fmla="*/ 1 h 223"/>
                <a:gd name="T64" fmla="*/ 0 w 434"/>
                <a:gd name="T65" fmla="*/ 1 h 223"/>
                <a:gd name="T66" fmla="*/ 0 w 434"/>
                <a:gd name="T67" fmla="*/ 1 h 223"/>
                <a:gd name="T68" fmla="*/ 0 w 434"/>
                <a:gd name="T69" fmla="*/ 1 h 223"/>
                <a:gd name="T70" fmla="*/ 0 w 434"/>
                <a:gd name="T71" fmla="*/ 1 h 223"/>
                <a:gd name="T72" fmla="*/ 0 w 434"/>
                <a:gd name="T73" fmla="*/ 1 h 223"/>
                <a:gd name="T74" fmla="*/ 0 w 434"/>
                <a:gd name="T75" fmla="*/ 1 h 223"/>
                <a:gd name="T76" fmla="*/ 0 w 434"/>
                <a:gd name="T77" fmla="*/ 1 h 223"/>
                <a:gd name="T78" fmla="*/ 0 w 434"/>
                <a:gd name="T79" fmla="*/ 1 h 223"/>
                <a:gd name="T80" fmla="*/ 0 w 434"/>
                <a:gd name="T81" fmla="*/ 1 h 223"/>
                <a:gd name="T82" fmla="*/ 0 w 434"/>
                <a:gd name="T83" fmla="*/ 1 h 2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34"/>
                <a:gd name="T127" fmla="*/ 0 h 223"/>
                <a:gd name="T128" fmla="*/ 434 w 434"/>
                <a:gd name="T129" fmla="*/ 223 h 2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34" h="223">
                  <a:moveTo>
                    <a:pt x="23" y="210"/>
                  </a:moveTo>
                  <a:lnTo>
                    <a:pt x="12" y="223"/>
                  </a:lnTo>
                  <a:lnTo>
                    <a:pt x="47" y="199"/>
                  </a:lnTo>
                  <a:lnTo>
                    <a:pt x="70" y="188"/>
                  </a:lnTo>
                  <a:lnTo>
                    <a:pt x="94" y="175"/>
                  </a:lnTo>
                  <a:lnTo>
                    <a:pt x="117" y="164"/>
                  </a:lnTo>
                  <a:lnTo>
                    <a:pt x="141" y="152"/>
                  </a:lnTo>
                  <a:lnTo>
                    <a:pt x="164" y="140"/>
                  </a:lnTo>
                  <a:lnTo>
                    <a:pt x="200" y="128"/>
                  </a:lnTo>
                  <a:lnTo>
                    <a:pt x="223" y="117"/>
                  </a:lnTo>
                  <a:lnTo>
                    <a:pt x="246" y="106"/>
                  </a:lnTo>
                  <a:lnTo>
                    <a:pt x="269" y="93"/>
                  </a:lnTo>
                  <a:lnTo>
                    <a:pt x="304" y="82"/>
                  </a:lnTo>
                  <a:lnTo>
                    <a:pt x="328" y="70"/>
                  </a:lnTo>
                  <a:lnTo>
                    <a:pt x="351" y="58"/>
                  </a:lnTo>
                  <a:lnTo>
                    <a:pt x="386" y="47"/>
                  </a:lnTo>
                  <a:lnTo>
                    <a:pt x="410" y="35"/>
                  </a:lnTo>
                  <a:lnTo>
                    <a:pt x="434" y="24"/>
                  </a:lnTo>
                  <a:lnTo>
                    <a:pt x="422" y="0"/>
                  </a:lnTo>
                  <a:lnTo>
                    <a:pt x="399" y="11"/>
                  </a:lnTo>
                  <a:lnTo>
                    <a:pt x="375" y="24"/>
                  </a:lnTo>
                  <a:lnTo>
                    <a:pt x="351" y="35"/>
                  </a:lnTo>
                  <a:lnTo>
                    <a:pt x="317" y="47"/>
                  </a:lnTo>
                  <a:lnTo>
                    <a:pt x="293" y="58"/>
                  </a:lnTo>
                  <a:lnTo>
                    <a:pt x="269" y="70"/>
                  </a:lnTo>
                  <a:lnTo>
                    <a:pt x="234" y="82"/>
                  </a:lnTo>
                  <a:lnTo>
                    <a:pt x="211" y="93"/>
                  </a:lnTo>
                  <a:lnTo>
                    <a:pt x="187" y="106"/>
                  </a:lnTo>
                  <a:lnTo>
                    <a:pt x="164" y="117"/>
                  </a:lnTo>
                  <a:lnTo>
                    <a:pt x="129" y="128"/>
                  </a:lnTo>
                  <a:lnTo>
                    <a:pt x="105" y="140"/>
                  </a:lnTo>
                  <a:lnTo>
                    <a:pt x="83" y="152"/>
                  </a:lnTo>
                  <a:lnTo>
                    <a:pt x="59" y="164"/>
                  </a:lnTo>
                  <a:lnTo>
                    <a:pt x="35" y="175"/>
                  </a:lnTo>
                  <a:lnTo>
                    <a:pt x="0" y="199"/>
                  </a:lnTo>
                  <a:lnTo>
                    <a:pt x="0" y="210"/>
                  </a:lnTo>
                  <a:lnTo>
                    <a:pt x="12" y="223"/>
                  </a:lnTo>
                  <a:lnTo>
                    <a:pt x="23" y="21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50" name="Freeform 304"/>
            <p:cNvSpPr>
              <a:spLocks/>
            </p:cNvSpPr>
            <p:nvPr/>
          </p:nvSpPr>
          <p:spPr bwMode="auto">
            <a:xfrm>
              <a:off x="567" y="1950"/>
              <a:ext cx="392" cy="539"/>
            </a:xfrm>
            <a:custGeom>
              <a:avLst/>
              <a:gdLst>
                <a:gd name="T0" fmla="*/ 1 w 784"/>
                <a:gd name="T1" fmla="*/ 1 h 1077"/>
                <a:gd name="T2" fmla="*/ 1 w 784"/>
                <a:gd name="T3" fmla="*/ 1 h 1077"/>
                <a:gd name="T4" fmla="*/ 1 w 784"/>
                <a:gd name="T5" fmla="*/ 1 h 1077"/>
                <a:gd name="T6" fmla="*/ 1 w 784"/>
                <a:gd name="T7" fmla="*/ 1 h 1077"/>
                <a:gd name="T8" fmla="*/ 1 w 784"/>
                <a:gd name="T9" fmla="*/ 1 h 1077"/>
                <a:gd name="T10" fmla="*/ 1 w 784"/>
                <a:gd name="T11" fmla="*/ 1 h 1077"/>
                <a:gd name="T12" fmla="*/ 1 w 784"/>
                <a:gd name="T13" fmla="*/ 1 h 1077"/>
                <a:gd name="T14" fmla="*/ 1 w 784"/>
                <a:gd name="T15" fmla="*/ 1 h 1077"/>
                <a:gd name="T16" fmla="*/ 1 w 784"/>
                <a:gd name="T17" fmla="*/ 1 h 1077"/>
                <a:gd name="T18" fmla="*/ 1 w 784"/>
                <a:gd name="T19" fmla="*/ 1 h 1077"/>
                <a:gd name="T20" fmla="*/ 1 w 784"/>
                <a:gd name="T21" fmla="*/ 1 h 1077"/>
                <a:gd name="T22" fmla="*/ 1 w 784"/>
                <a:gd name="T23" fmla="*/ 1 h 1077"/>
                <a:gd name="T24" fmla="*/ 1 w 784"/>
                <a:gd name="T25" fmla="*/ 1 h 1077"/>
                <a:gd name="T26" fmla="*/ 1 w 784"/>
                <a:gd name="T27" fmla="*/ 1 h 1077"/>
                <a:gd name="T28" fmla="*/ 1 w 784"/>
                <a:gd name="T29" fmla="*/ 1 h 1077"/>
                <a:gd name="T30" fmla="*/ 1 w 784"/>
                <a:gd name="T31" fmla="*/ 1 h 1077"/>
                <a:gd name="T32" fmla="*/ 1 w 784"/>
                <a:gd name="T33" fmla="*/ 1 h 1077"/>
                <a:gd name="T34" fmla="*/ 1 w 784"/>
                <a:gd name="T35" fmla="*/ 1 h 1077"/>
                <a:gd name="T36" fmla="*/ 1 w 784"/>
                <a:gd name="T37" fmla="*/ 0 h 1077"/>
                <a:gd name="T38" fmla="*/ 1 w 784"/>
                <a:gd name="T39" fmla="*/ 1 h 1077"/>
                <a:gd name="T40" fmla="*/ 1 w 784"/>
                <a:gd name="T41" fmla="*/ 1 h 1077"/>
                <a:gd name="T42" fmla="*/ 1 w 784"/>
                <a:gd name="T43" fmla="*/ 1 h 1077"/>
                <a:gd name="T44" fmla="*/ 1 w 784"/>
                <a:gd name="T45" fmla="*/ 1 h 1077"/>
                <a:gd name="T46" fmla="*/ 1 w 784"/>
                <a:gd name="T47" fmla="*/ 1 h 1077"/>
                <a:gd name="T48" fmla="*/ 1 w 784"/>
                <a:gd name="T49" fmla="*/ 1 h 1077"/>
                <a:gd name="T50" fmla="*/ 1 w 784"/>
                <a:gd name="T51" fmla="*/ 1 h 1077"/>
                <a:gd name="T52" fmla="*/ 1 w 784"/>
                <a:gd name="T53" fmla="*/ 1 h 1077"/>
                <a:gd name="T54" fmla="*/ 1 w 784"/>
                <a:gd name="T55" fmla="*/ 1 h 1077"/>
                <a:gd name="T56" fmla="*/ 1 w 784"/>
                <a:gd name="T57" fmla="*/ 1 h 1077"/>
                <a:gd name="T58" fmla="*/ 1 w 784"/>
                <a:gd name="T59" fmla="*/ 1 h 1077"/>
                <a:gd name="T60" fmla="*/ 1 w 784"/>
                <a:gd name="T61" fmla="*/ 1 h 1077"/>
                <a:gd name="T62" fmla="*/ 1 w 784"/>
                <a:gd name="T63" fmla="*/ 1 h 1077"/>
                <a:gd name="T64" fmla="*/ 1 w 784"/>
                <a:gd name="T65" fmla="*/ 1 h 1077"/>
                <a:gd name="T66" fmla="*/ 1 w 784"/>
                <a:gd name="T67" fmla="*/ 1 h 1077"/>
                <a:gd name="T68" fmla="*/ 0 w 784"/>
                <a:gd name="T69" fmla="*/ 1 h 1077"/>
                <a:gd name="T70" fmla="*/ 0 w 784"/>
                <a:gd name="T71" fmla="*/ 1 h 1077"/>
                <a:gd name="T72" fmla="*/ 0 w 784"/>
                <a:gd name="T73" fmla="*/ 1 h 1077"/>
                <a:gd name="T74" fmla="*/ 0 w 784"/>
                <a:gd name="T75" fmla="*/ 1 h 1077"/>
                <a:gd name="T76" fmla="*/ 1 w 784"/>
                <a:gd name="T77" fmla="*/ 1 h 1077"/>
                <a:gd name="T78" fmla="*/ 1 w 784"/>
                <a:gd name="T79" fmla="*/ 1 h 1077"/>
                <a:gd name="T80" fmla="*/ 1 w 784"/>
                <a:gd name="T81" fmla="*/ 1 h 1077"/>
                <a:gd name="T82" fmla="*/ 1 w 784"/>
                <a:gd name="T83" fmla="*/ 1 h 107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84"/>
                <a:gd name="T127" fmla="*/ 0 h 1077"/>
                <a:gd name="T128" fmla="*/ 784 w 784"/>
                <a:gd name="T129" fmla="*/ 1077 h 107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84" h="1077">
                  <a:moveTo>
                    <a:pt x="22" y="1066"/>
                  </a:moveTo>
                  <a:lnTo>
                    <a:pt x="22" y="1066"/>
                  </a:lnTo>
                  <a:lnTo>
                    <a:pt x="58" y="1008"/>
                  </a:lnTo>
                  <a:lnTo>
                    <a:pt x="81" y="937"/>
                  </a:lnTo>
                  <a:lnTo>
                    <a:pt x="117" y="878"/>
                  </a:lnTo>
                  <a:lnTo>
                    <a:pt x="152" y="809"/>
                  </a:lnTo>
                  <a:lnTo>
                    <a:pt x="187" y="738"/>
                  </a:lnTo>
                  <a:lnTo>
                    <a:pt x="234" y="679"/>
                  </a:lnTo>
                  <a:lnTo>
                    <a:pt x="281" y="610"/>
                  </a:lnTo>
                  <a:lnTo>
                    <a:pt x="327" y="539"/>
                  </a:lnTo>
                  <a:lnTo>
                    <a:pt x="375" y="469"/>
                  </a:lnTo>
                  <a:lnTo>
                    <a:pt x="422" y="398"/>
                  </a:lnTo>
                  <a:lnTo>
                    <a:pt x="480" y="340"/>
                  </a:lnTo>
                  <a:lnTo>
                    <a:pt x="526" y="270"/>
                  </a:lnTo>
                  <a:lnTo>
                    <a:pt x="585" y="210"/>
                  </a:lnTo>
                  <a:lnTo>
                    <a:pt x="656" y="141"/>
                  </a:lnTo>
                  <a:lnTo>
                    <a:pt x="714" y="82"/>
                  </a:lnTo>
                  <a:lnTo>
                    <a:pt x="784" y="11"/>
                  </a:lnTo>
                  <a:lnTo>
                    <a:pt x="761" y="0"/>
                  </a:lnTo>
                  <a:lnTo>
                    <a:pt x="703" y="58"/>
                  </a:lnTo>
                  <a:lnTo>
                    <a:pt x="632" y="129"/>
                  </a:lnTo>
                  <a:lnTo>
                    <a:pt x="574" y="188"/>
                  </a:lnTo>
                  <a:lnTo>
                    <a:pt x="515" y="258"/>
                  </a:lnTo>
                  <a:lnTo>
                    <a:pt x="457" y="316"/>
                  </a:lnTo>
                  <a:lnTo>
                    <a:pt x="398" y="387"/>
                  </a:lnTo>
                  <a:lnTo>
                    <a:pt x="351" y="457"/>
                  </a:lnTo>
                  <a:lnTo>
                    <a:pt x="304" y="527"/>
                  </a:lnTo>
                  <a:lnTo>
                    <a:pt x="258" y="597"/>
                  </a:lnTo>
                  <a:lnTo>
                    <a:pt x="210" y="656"/>
                  </a:lnTo>
                  <a:lnTo>
                    <a:pt x="175" y="727"/>
                  </a:lnTo>
                  <a:lnTo>
                    <a:pt x="128" y="796"/>
                  </a:lnTo>
                  <a:lnTo>
                    <a:pt x="93" y="867"/>
                  </a:lnTo>
                  <a:lnTo>
                    <a:pt x="58" y="926"/>
                  </a:lnTo>
                  <a:lnTo>
                    <a:pt x="35" y="995"/>
                  </a:lnTo>
                  <a:lnTo>
                    <a:pt x="0" y="1054"/>
                  </a:lnTo>
                  <a:lnTo>
                    <a:pt x="0" y="1066"/>
                  </a:lnTo>
                  <a:lnTo>
                    <a:pt x="0" y="1054"/>
                  </a:lnTo>
                  <a:lnTo>
                    <a:pt x="0" y="1066"/>
                  </a:lnTo>
                  <a:lnTo>
                    <a:pt x="11" y="1077"/>
                  </a:lnTo>
                  <a:lnTo>
                    <a:pt x="22" y="106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51" name="Freeform 305"/>
            <p:cNvSpPr>
              <a:spLocks/>
            </p:cNvSpPr>
            <p:nvPr/>
          </p:nvSpPr>
          <p:spPr bwMode="auto">
            <a:xfrm>
              <a:off x="567" y="2483"/>
              <a:ext cx="152" cy="176"/>
            </a:xfrm>
            <a:custGeom>
              <a:avLst/>
              <a:gdLst>
                <a:gd name="T0" fmla="*/ 1 w 304"/>
                <a:gd name="T1" fmla="*/ 1 h 351"/>
                <a:gd name="T2" fmla="*/ 1 w 304"/>
                <a:gd name="T3" fmla="*/ 1 h 351"/>
                <a:gd name="T4" fmla="*/ 1 w 304"/>
                <a:gd name="T5" fmla="*/ 1 h 351"/>
                <a:gd name="T6" fmla="*/ 1 w 304"/>
                <a:gd name="T7" fmla="*/ 1 h 351"/>
                <a:gd name="T8" fmla="*/ 1 w 304"/>
                <a:gd name="T9" fmla="*/ 1 h 351"/>
                <a:gd name="T10" fmla="*/ 1 w 304"/>
                <a:gd name="T11" fmla="*/ 1 h 351"/>
                <a:gd name="T12" fmla="*/ 1 w 304"/>
                <a:gd name="T13" fmla="*/ 1 h 351"/>
                <a:gd name="T14" fmla="*/ 1 w 304"/>
                <a:gd name="T15" fmla="*/ 1 h 351"/>
                <a:gd name="T16" fmla="*/ 1 w 304"/>
                <a:gd name="T17" fmla="*/ 1 h 351"/>
                <a:gd name="T18" fmla="*/ 1 w 304"/>
                <a:gd name="T19" fmla="*/ 1 h 351"/>
                <a:gd name="T20" fmla="*/ 1 w 304"/>
                <a:gd name="T21" fmla="*/ 1 h 351"/>
                <a:gd name="T22" fmla="*/ 1 w 304"/>
                <a:gd name="T23" fmla="*/ 1 h 351"/>
                <a:gd name="T24" fmla="*/ 1 w 304"/>
                <a:gd name="T25" fmla="*/ 1 h 351"/>
                <a:gd name="T26" fmla="*/ 1 w 304"/>
                <a:gd name="T27" fmla="*/ 1 h 351"/>
                <a:gd name="T28" fmla="*/ 1 w 304"/>
                <a:gd name="T29" fmla="*/ 1 h 351"/>
                <a:gd name="T30" fmla="*/ 1 w 304"/>
                <a:gd name="T31" fmla="*/ 1 h 351"/>
                <a:gd name="T32" fmla="*/ 1 w 304"/>
                <a:gd name="T33" fmla="*/ 1 h 351"/>
                <a:gd name="T34" fmla="*/ 1 w 304"/>
                <a:gd name="T35" fmla="*/ 0 h 351"/>
                <a:gd name="T36" fmla="*/ 0 w 304"/>
                <a:gd name="T37" fmla="*/ 0 h 351"/>
                <a:gd name="T38" fmla="*/ 0 w 304"/>
                <a:gd name="T39" fmla="*/ 1 h 351"/>
                <a:gd name="T40" fmla="*/ 1 w 304"/>
                <a:gd name="T41" fmla="*/ 1 h 351"/>
                <a:gd name="T42" fmla="*/ 1 w 304"/>
                <a:gd name="T43" fmla="*/ 1 h 351"/>
                <a:gd name="T44" fmla="*/ 1 w 304"/>
                <a:gd name="T45" fmla="*/ 1 h 351"/>
                <a:gd name="T46" fmla="*/ 1 w 304"/>
                <a:gd name="T47" fmla="*/ 1 h 351"/>
                <a:gd name="T48" fmla="*/ 1 w 304"/>
                <a:gd name="T49" fmla="*/ 1 h 351"/>
                <a:gd name="T50" fmla="*/ 1 w 304"/>
                <a:gd name="T51" fmla="*/ 1 h 351"/>
                <a:gd name="T52" fmla="*/ 1 w 304"/>
                <a:gd name="T53" fmla="*/ 1 h 351"/>
                <a:gd name="T54" fmla="*/ 1 w 304"/>
                <a:gd name="T55" fmla="*/ 1 h 351"/>
                <a:gd name="T56" fmla="*/ 1 w 304"/>
                <a:gd name="T57" fmla="*/ 1 h 351"/>
                <a:gd name="T58" fmla="*/ 1 w 304"/>
                <a:gd name="T59" fmla="*/ 1 h 351"/>
                <a:gd name="T60" fmla="*/ 1 w 304"/>
                <a:gd name="T61" fmla="*/ 1 h 351"/>
                <a:gd name="T62" fmla="*/ 1 w 304"/>
                <a:gd name="T63" fmla="*/ 1 h 351"/>
                <a:gd name="T64" fmla="*/ 1 w 304"/>
                <a:gd name="T65" fmla="*/ 1 h 351"/>
                <a:gd name="T66" fmla="*/ 1 w 304"/>
                <a:gd name="T67" fmla="*/ 1 h 351"/>
                <a:gd name="T68" fmla="*/ 1 w 304"/>
                <a:gd name="T69" fmla="*/ 1 h 351"/>
                <a:gd name="T70" fmla="*/ 1 w 304"/>
                <a:gd name="T71" fmla="*/ 1 h 351"/>
                <a:gd name="T72" fmla="*/ 1 w 304"/>
                <a:gd name="T73" fmla="*/ 1 h 351"/>
                <a:gd name="T74" fmla="*/ 1 w 304"/>
                <a:gd name="T75" fmla="*/ 1 h 351"/>
                <a:gd name="T76" fmla="*/ 1 w 304"/>
                <a:gd name="T77" fmla="*/ 1 h 351"/>
                <a:gd name="T78" fmla="*/ 1 w 304"/>
                <a:gd name="T79" fmla="*/ 1 h 351"/>
                <a:gd name="T80" fmla="*/ 1 w 304"/>
                <a:gd name="T81" fmla="*/ 1 h 351"/>
                <a:gd name="T82" fmla="*/ 1 w 304"/>
                <a:gd name="T83" fmla="*/ 1 h 35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04"/>
                <a:gd name="T127" fmla="*/ 0 h 351"/>
                <a:gd name="T128" fmla="*/ 304 w 304"/>
                <a:gd name="T129" fmla="*/ 351 h 35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04" h="351">
                  <a:moveTo>
                    <a:pt x="292" y="329"/>
                  </a:moveTo>
                  <a:lnTo>
                    <a:pt x="304" y="329"/>
                  </a:lnTo>
                  <a:lnTo>
                    <a:pt x="281" y="305"/>
                  </a:lnTo>
                  <a:lnTo>
                    <a:pt x="258" y="293"/>
                  </a:lnTo>
                  <a:lnTo>
                    <a:pt x="234" y="281"/>
                  </a:lnTo>
                  <a:lnTo>
                    <a:pt x="210" y="258"/>
                  </a:lnTo>
                  <a:lnTo>
                    <a:pt x="187" y="247"/>
                  </a:lnTo>
                  <a:lnTo>
                    <a:pt x="163" y="223"/>
                  </a:lnTo>
                  <a:lnTo>
                    <a:pt x="141" y="211"/>
                  </a:lnTo>
                  <a:lnTo>
                    <a:pt x="128" y="188"/>
                  </a:lnTo>
                  <a:lnTo>
                    <a:pt x="105" y="176"/>
                  </a:lnTo>
                  <a:lnTo>
                    <a:pt x="93" y="152"/>
                  </a:lnTo>
                  <a:lnTo>
                    <a:pt x="70" y="128"/>
                  </a:lnTo>
                  <a:lnTo>
                    <a:pt x="58" y="106"/>
                  </a:lnTo>
                  <a:lnTo>
                    <a:pt x="46" y="82"/>
                  </a:lnTo>
                  <a:lnTo>
                    <a:pt x="35" y="59"/>
                  </a:lnTo>
                  <a:lnTo>
                    <a:pt x="35" y="24"/>
                  </a:lnTo>
                  <a:lnTo>
                    <a:pt x="22" y="0"/>
                  </a:lnTo>
                  <a:lnTo>
                    <a:pt x="0" y="0"/>
                  </a:lnTo>
                  <a:lnTo>
                    <a:pt x="0" y="35"/>
                  </a:lnTo>
                  <a:lnTo>
                    <a:pt x="11" y="59"/>
                  </a:lnTo>
                  <a:lnTo>
                    <a:pt x="22" y="94"/>
                  </a:lnTo>
                  <a:lnTo>
                    <a:pt x="35" y="117"/>
                  </a:lnTo>
                  <a:lnTo>
                    <a:pt x="46" y="141"/>
                  </a:lnTo>
                  <a:lnTo>
                    <a:pt x="70" y="164"/>
                  </a:lnTo>
                  <a:lnTo>
                    <a:pt x="81" y="188"/>
                  </a:lnTo>
                  <a:lnTo>
                    <a:pt x="105" y="211"/>
                  </a:lnTo>
                  <a:lnTo>
                    <a:pt x="128" y="223"/>
                  </a:lnTo>
                  <a:lnTo>
                    <a:pt x="152" y="247"/>
                  </a:lnTo>
                  <a:lnTo>
                    <a:pt x="175" y="258"/>
                  </a:lnTo>
                  <a:lnTo>
                    <a:pt x="199" y="281"/>
                  </a:lnTo>
                  <a:lnTo>
                    <a:pt x="210" y="293"/>
                  </a:lnTo>
                  <a:lnTo>
                    <a:pt x="234" y="316"/>
                  </a:lnTo>
                  <a:lnTo>
                    <a:pt x="258" y="329"/>
                  </a:lnTo>
                  <a:lnTo>
                    <a:pt x="281" y="351"/>
                  </a:lnTo>
                  <a:lnTo>
                    <a:pt x="292" y="351"/>
                  </a:lnTo>
                  <a:lnTo>
                    <a:pt x="304" y="340"/>
                  </a:lnTo>
                  <a:lnTo>
                    <a:pt x="304" y="329"/>
                  </a:lnTo>
                  <a:lnTo>
                    <a:pt x="292" y="32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52" name="Freeform 306"/>
            <p:cNvSpPr>
              <a:spLocks/>
            </p:cNvSpPr>
            <p:nvPr/>
          </p:nvSpPr>
          <p:spPr bwMode="auto">
            <a:xfrm>
              <a:off x="708" y="2647"/>
              <a:ext cx="304" cy="105"/>
            </a:xfrm>
            <a:custGeom>
              <a:avLst/>
              <a:gdLst>
                <a:gd name="T0" fmla="*/ 0 w 609"/>
                <a:gd name="T1" fmla="*/ 1 h 210"/>
                <a:gd name="T2" fmla="*/ 0 w 609"/>
                <a:gd name="T3" fmla="*/ 1 h 210"/>
                <a:gd name="T4" fmla="*/ 0 w 609"/>
                <a:gd name="T5" fmla="*/ 1 h 210"/>
                <a:gd name="T6" fmla="*/ 0 w 609"/>
                <a:gd name="T7" fmla="*/ 1 h 210"/>
                <a:gd name="T8" fmla="*/ 0 w 609"/>
                <a:gd name="T9" fmla="*/ 1 h 210"/>
                <a:gd name="T10" fmla="*/ 0 w 609"/>
                <a:gd name="T11" fmla="*/ 1 h 210"/>
                <a:gd name="T12" fmla="*/ 0 w 609"/>
                <a:gd name="T13" fmla="*/ 1 h 210"/>
                <a:gd name="T14" fmla="*/ 0 w 609"/>
                <a:gd name="T15" fmla="*/ 1 h 210"/>
                <a:gd name="T16" fmla="*/ 0 w 609"/>
                <a:gd name="T17" fmla="*/ 1 h 210"/>
                <a:gd name="T18" fmla="*/ 0 w 609"/>
                <a:gd name="T19" fmla="*/ 1 h 210"/>
                <a:gd name="T20" fmla="*/ 0 w 609"/>
                <a:gd name="T21" fmla="*/ 1 h 210"/>
                <a:gd name="T22" fmla="*/ 0 w 609"/>
                <a:gd name="T23" fmla="*/ 1 h 210"/>
                <a:gd name="T24" fmla="*/ 0 w 609"/>
                <a:gd name="T25" fmla="*/ 1 h 210"/>
                <a:gd name="T26" fmla="*/ 0 w 609"/>
                <a:gd name="T27" fmla="*/ 1 h 210"/>
                <a:gd name="T28" fmla="*/ 0 w 609"/>
                <a:gd name="T29" fmla="*/ 1 h 210"/>
                <a:gd name="T30" fmla="*/ 0 w 609"/>
                <a:gd name="T31" fmla="*/ 1 h 210"/>
                <a:gd name="T32" fmla="*/ 0 w 609"/>
                <a:gd name="T33" fmla="*/ 1 h 210"/>
                <a:gd name="T34" fmla="*/ 0 w 609"/>
                <a:gd name="T35" fmla="*/ 0 h 210"/>
                <a:gd name="T36" fmla="*/ 0 w 609"/>
                <a:gd name="T37" fmla="*/ 1 h 210"/>
                <a:gd name="T38" fmla="*/ 0 w 609"/>
                <a:gd name="T39" fmla="*/ 1 h 210"/>
                <a:gd name="T40" fmla="*/ 0 w 609"/>
                <a:gd name="T41" fmla="*/ 1 h 210"/>
                <a:gd name="T42" fmla="*/ 0 w 609"/>
                <a:gd name="T43" fmla="*/ 1 h 210"/>
                <a:gd name="T44" fmla="*/ 0 w 609"/>
                <a:gd name="T45" fmla="*/ 1 h 210"/>
                <a:gd name="T46" fmla="*/ 0 w 609"/>
                <a:gd name="T47" fmla="*/ 1 h 210"/>
                <a:gd name="T48" fmla="*/ 0 w 609"/>
                <a:gd name="T49" fmla="*/ 1 h 210"/>
                <a:gd name="T50" fmla="*/ 0 w 609"/>
                <a:gd name="T51" fmla="*/ 1 h 210"/>
                <a:gd name="T52" fmla="*/ 0 w 609"/>
                <a:gd name="T53" fmla="*/ 1 h 210"/>
                <a:gd name="T54" fmla="*/ 0 w 609"/>
                <a:gd name="T55" fmla="*/ 1 h 210"/>
                <a:gd name="T56" fmla="*/ 0 w 609"/>
                <a:gd name="T57" fmla="*/ 1 h 210"/>
                <a:gd name="T58" fmla="*/ 0 w 609"/>
                <a:gd name="T59" fmla="*/ 1 h 210"/>
                <a:gd name="T60" fmla="*/ 0 w 609"/>
                <a:gd name="T61" fmla="*/ 1 h 210"/>
                <a:gd name="T62" fmla="*/ 0 w 609"/>
                <a:gd name="T63" fmla="*/ 1 h 210"/>
                <a:gd name="T64" fmla="*/ 0 w 609"/>
                <a:gd name="T65" fmla="*/ 1 h 210"/>
                <a:gd name="T66" fmla="*/ 0 w 609"/>
                <a:gd name="T67" fmla="*/ 1 h 210"/>
                <a:gd name="T68" fmla="*/ 0 w 609"/>
                <a:gd name="T69" fmla="*/ 1 h 210"/>
                <a:gd name="T70" fmla="*/ 0 w 609"/>
                <a:gd name="T71" fmla="*/ 1 h 210"/>
                <a:gd name="T72" fmla="*/ 0 w 609"/>
                <a:gd name="T73" fmla="*/ 1 h 210"/>
                <a:gd name="T74" fmla="*/ 0 w 609"/>
                <a:gd name="T75" fmla="*/ 1 h 210"/>
                <a:gd name="T76" fmla="*/ 0 w 609"/>
                <a:gd name="T77" fmla="*/ 1 h 210"/>
                <a:gd name="T78" fmla="*/ 0 w 609"/>
                <a:gd name="T79" fmla="*/ 1 h 210"/>
                <a:gd name="T80" fmla="*/ 0 w 609"/>
                <a:gd name="T81" fmla="*/ 1 h 210"/>
                <a:gd name="T82" fmla="*/ 0 w 609"/>
                <a:gd name="T83" fmla="*/ 1 h 2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9"/>
                <a:gd name="T127" fmla="*/ 0 h 210"/>
                <a:gd name="T128" fmla="*/ 609 w 609"/>
                <a:gd name="T129" fmla="*/ 210 h 21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9" h="210">
                  <a:moveTo>
                    <a:pt x="597" y="186"/>
                  </a:moveTo>
                  <a:lnTo>
                    <a:pt x="597" y="186"/>
                  </a:lnTo>
                  <a:lnTo>
                    <a:pt x="563" y="186"/>
                  </a:lnTo>
                  <a:lnTo>
                    <a:pt x="515" y="186"/>
                  </a:lnTo>
                  <a:lnTo>
                    <a:pt x="480" y="175"/>
                  </a:lnTo>
                  <a:lnTo>
                    <a:pt x="444" y="175"/>
                  </a:lnTo>
                  <a:lnTo>
                    <a:pt x="410" y="163"/>
                  </a:lnTo>
                  <a:lnTo>
                    <a:pt x="375" y="152"/>
                  </a:lnTo>
                  <a:lnTo>
                    <a:pt x="340" y="140"/>
                  </a:lnTo>
                  <a:lnTo>
                    <a:pt x="304" y="128"/>
                  </a:lnTo>
                  <a:lnTo>
                    <a:pt x="269" y="117"/>
                  </a:lnTo>
                  <a:lnTo>
                    <a:pt x="234" y="104"/>
                  </a:lnTo>
                  <a:lnTo>
                    <a:pt x="199" y="93"/>
                  </a:lnTo>
                  <a:lnTo>
                    <a:pt x="163" y="69"/>
                  </a:lnTo>
                  <a:lnTo>
                    <a:pt x="128" y="58"/>
                  </a:lnTo>
                  <a:lnTo>
                    <a:pt x="94" y="35"/>
                  </a:lnTo>
                  <a:lnTo>
                    <a:pt x="59" y="22"/>
                  </a:lnTo>
                  <a:lnTo>
                    <a:pt x="11" y="0"/>
                  </a:lnTo>
                  <a:lnTo>
                    <a:pt x="0" y="22"/>
                  </a:lnTo>
                  <a:lnTo>
                    <a:pt x="46" y="35"/>
                  </a:lnTo>
                  <a:lnTo>
                    <a:pt x="81" y="58"/>
                  </a:lnTo>
                  <a:lnTo>
                    <a:pt x="117" y="81"/>
                  </a:lnTo>
                  <a:lnTo>
                    <a:pt x="152" y="93"/>
                  </a:lnTo>
                  <a:lnTo>
                    <a:pt x="187" y="117"/>
                  </a:lnTo>
                  <a:lnTo>
                    <a:pt x="222" y="128"/>
                  </a:lnTo>
                  <a:lnTo>
                    <a:pt x="258" y="140"/>
                  </a:lnTo>
                  <a:lnTo>
                    <a:pt x="293" y="152"/>
                  </a:lnTo>
                  <a:lnTo>
                    <a:pt x="328" y="163"/>
                  </a:lnTo>
                  <a:lnTo>
                    <a:pt x="362" y="175"/>
                  </a:lnTo>
                  <a:lnTo>
                    <a:pt x="398" y="186"/>
                  </a:lnTo>
                  <a:lnTo>
                    <a:pt x="444" y="199"/>
                  </a:lnTo>
                  <a:lnTo>
                    <a:pt x="480" y="199"/>
                  </a:lnTo>
                  <a:lnTo>
                    <a:pt x="515" y="210"/>
                  </a:lnTo>
                  <a:lnTo>
                    <a:pt x="563" y="210"/>
                  </a:lnTo>
                  <a:lnTo>
                    <a:pt x="597" y="210"/>
                  </a:lnTo>
                  <a:lnTo>
                    <a:pt x="609" y="210"/>
                  </a:lnTo>
                  <a:lnTo>
                    <a:pt x="609" y="199"/>
                  </a:lnTo>
                  <a:lnTo>
                    <a:pt x="597" y="18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53" name="Freeform 307"/>
            <p:cNvSpPr>
              <a:spLocks/>
            </p:cNvSpPr>
            <p:nvPr/>
          </p:nvSpPr>
          <p:spPr bwMode="auto">
            <a:xfrm>
              <a:off x="1006" y="2741"/>
              <a:ext cx="117" cy="17"/>
            </a:xfrm>
            <a:custGeom>
              <a:avLst/>
              <a:gdLst>
                <a:gd name="T0" fmla="*/ 1 w 234"/>
                <a:gd name="T1" fmla="*/ 0 h 35"/>
                <a:gd name="T2" fmla="*/ 1 w 234"/>
                <a:gd name="T3" fmla="*/ 0 h 35"/>
                <a:gd name="T4" fmla="*/ 1 w 234"/>
                <a:gd name="T5" fmla="*/ 0 h 35"/>
                <a:gd name="T6" fmla="*/ 1 w 234"/>
                <a:gd name="T7" fmla="*/ 0 h 35"/>
                <a:gd name="T8" fmla="*/ 1 w 234"/>
                <a:gd name="T9" fmla="*/ 0 h 35"/>
                <a:gd name="T10" fmla="*/ 1 w 234"/>
                <a:gd name="T11" fmla="*/ 0 h 35"/>
                <a:gd name="T12" fmla="*/ 1 w 234"/>
                <a:gd name="T13" fmla="*/ 0 h 35"/>
                <a:gd name="T14" fmla="*/ 1 w 234"/>
                <a:gd name="T15" fmla="*/ 0 h 35"/>
                <a:gd name="T16" fmla="*/ 1 w 234"/>
                <a:gd name="T17" fmla="*/ 0 h 35"/>
                <a:gd name="T18" fmla="*/ 0 w 234"/>
                <a:gd name="T19" fmla="*/ 0 h 35"/>
                <a:gd name="T20" fmla="*/ 0 w 234"/>
                <a:gd name="T21" fmla="*/ 0 h 35"/>
                <a:gd name="T22" fmla="*/ 1 w 234"/>
                <a:gd name="T23" fmla="*/ 0 h 35"/>
                <a:gd name="T24" fmla="*/ 1 w 234"/>
                <a:gd name="T25" fmla="*/ 0 h 35"/>
                <a:gd name="T26" fmla="*/ 1 w 234"/>
                <a:gd name="T27" fmla="*/ 0 h 35"/>
                <a:gd name="T28" fmla="*/ 1 w 234"/>
                <a:gd name="T29" fmla="*/ 0 h 35"/>
                <a:gd name="T30" fmla="*/ 1 w 234"/>
                <a:gd name="T31" fmla="*/ 0 h 35"/>
                <a:gd name="T32" fmla="*/ 1 w 234"/>
                <a:gd name="T33" fmla="*/ 0 h 35"/>
                <a:gd name="T34" fmla="*/ 1 w 234"/>
                <a:gd name="T35" fmla="*/ 0 h 35"/>
                <a:gd name="T36" fmla="*/ 1 w 234"/>
                <a:gd name="T37" fmla="*/ 0 h 35"/>
                <a:gd name="T38" fmla="*/ 1 w 234"/>
                <a:gd name="T39" fmla="*/ 0 h 35"/>
                <a:gd name="T40" fmla="*/ 1 w 234"/>
                <a:gd name="T41" fmla="*/ 0 h 35"/>
                <a:gd name="T42" fmla="*/ 1 w 234"/>
                <a:gd name="T43" fmla="*/ 0 h 35"/>
                <a:gd name="T44" fmla="*/ 1 w 234"/>
                <a:gd name="T45" fmla="*/ 0 h 35"/>
                <a:gd name="T46" fmla="*/ 1 w 234"/>
                <a:gd name="T47" fmla="*/ 0 h 35"/>
                <a:gd name="T48" fmla="*/ 1 w 234"/>
                <a:gd name="T49" fmla="*/ 0 h 35"/>
                <a:gd name="T50" fmla="*/ 1 w 234"/>
                <a:gd name="T51" fmla="*/ 0 h 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34"/>
                <a:gd name="T79" fmla="*/ 0 h 35"/>
                <a:gd name="T80" fmla="*/ 234 w 234"/>
                <a:gd name="T81" fmla="*/ 35 h 3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34" h="35">
                  <a:moveTo>
                    <a:pt x="200" y="13"/>
                  </a:moveTo>
                  <a:lnTo>
                    <a:pt x="211" y="0"/>
                  </a:lnTo>
                  <a:lnTo>
                    <a:pt x="187" y="13"/>
                  </a:lnTo>
                  <a:lnTo>
                    <a:pt x="165" y="13"/>
                  </a:lnTo>
                  <a:lnTo>
                    <a:pt x="141" y="13"/>
                  </a:lnTo>
                  <a:lnTo>
                    <a:pt x="106" y="13"/>
                  </a:lnTo>
                  <a:lnTo>
                    <a:pt x="83" y="13"/>
                  </a:lnTo>
                  <a:lnTo>
                    <a:pt x="47" y="13"/>
                  </a:lnTo>
                  <a:lnTo>
                    <a:pt x="24" y="0"/>
                  </a:lnTo>
                  <a:lnTo>
                    <a:pt x="0" y="0"/>
                  </a:lnTo>
                  <a:lnTo>
                    <a:pt x="0" y="24"/>
                  </a:lnTo>
                  <a:lnTo>
                    <a:pt x="24" y="35"/>
                  </a:lnTo>
                  <a:lnTo>
                    <a:pt x="47" y="35"/>
                  </a:lnTo>
                  <a:lnTo>
                    <a:pt x="83" y="35"/>
                  </a:lnTo>
                  <a:lnTo>
                    <a:pt x="106" y="35"/>
                  </a:lnTo>
                  <a:lnTo>
                    <a:pt x="141" y="35"/>
                  </a:lnTo>
                  <a:lnTo>
                    <a:pt x="165" y="35"/>
                  </a:lnTo>
                  <a:lnTo>
                    <a:pt x="200" y="35"/>
                  </a:lnTo>
                  <a:lnTo>
                    <a:pt x="223" y="24"/>
                  </a:lnTo>
                  <a:lnTo>
                    <a:pt x="234" y="13"/>
                  </a:lnTo>
                  <a:lnTo>
                    <a:pt x="223" y="24"/>
                  </a:lnTo>
                  <a:lnTo>
                    <a:pt x="234" y="24"/>
                  </a:lnTo>
                  <a:lnTo>
                    <a:pt x="234" y="13"/>
                  </a:lnTo>
                  <a:lnTo>
                    <a:pt x="223" y="0"/>
                  </a:lnTo>
                  <a:lnTo>
                    <a:pt x="211" y="0"/>
                  </a:lnTo>
                  <a:lnTo>
                    <a:pt x="200" y="1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54" name="Freeform 308"/>
            <p:cNvSpPr>
              <a:spLocks/>
            </p:cNvSpPr>
            <p:nvPr/>
          </p:nvSpPr>
          <p:spPr bwMode="auto">
            <a:xfrm>
              <a:off x="1094" y="2507"/>
              <a:ext cx="29" cy="240"/>
            </a:xfrm>
            <a:custGeom>
              <a:avLst/>
              <a:gdLst>
                <a:gd name="T0" fmla="*/ 1 w 58"/>
                <a:gd name="T1" fmla="*/ 0 h 481"/>
                <a:gd name="T2" fmla="*/ 1 w 58"/>
                <a:gd name="T3" fmla="*/ 0 h 481"/>
                <a:gd name="T4" fmla="*/ 1 w 58"/>
                <a:gd name="T5" fmla="*/ 0 h 481"/>
                <a:gd name="T6" fmla="*/ 1 w 58"/>
                <a:gd name="T7" fmla="*/ 0 h 481"/>
                <a:gd name="T8" fmla="*/ 0 w 58"/>
                <a:gd name="T9" fmla="*/ 0 h 481"/>
                <a:gd name="T10" fmla="*/ 0 w 58"/>
                <a:gd name="T11" fmla="*/ 0 h 481"/>
                <a:gd name="T12" fmla="*/ 0 w 58"/>
                <a:gd name="T13" fmla="*/ 0 h 481"/>
                <a:gd name="T14" fmla="*/ 1 w 58"/>
                <a:gd name="T15" fmla="*/ 0 h 481"/>
                <a:gd name="T16" fmla="*/ 1 w 58"/>
                <a:gd name="T17" fmla="*/ 0 h 481"/>
                <a:gd name="T18" fmla="*/ 1 w 58"/>
                <a:gd name="T19" fmla="*/ 0 h 481"/>
                <a:gd name="T20" fmla="*/ 1 w 58"/>
                <a:gd name="T21" fmla="*/ 0 h 481"/>
                <a:gd name="T22" fmla="*/ 1 w 58"/>
                <a:gd name="T23" fmla="*/ 0 h 481"/>
                <a:gd name="T24" fmla="*/ 1 w 58"/>
                <a:gd name="T25" fmla="*/ 0 h 481"/>
                <a:gd name="T26" fmla="*/ 1 w 58"/>
                <a:gd name="T27" fmla="*/ 0 h 481"/>
                <a:gd name="T28" fmla="*/ 1 w 58"/>
                <a:gd name="T29" fmla="*/ 0 h 481"/>
                <a:gd name="T30" fmla="*/ 1 w 58"/>
                <a:gd name="T31" fmla="*/ 0 h 481"/>
                <a:gd name="T32" fmla="*/ 1 w 58"/>
                <a:gd name="T33" fmla="*/ 0 h 481"/>
                <a:gd name="T34" fmla="*/ 1 w 58"/>
                <a:gd name="T35" fmla="*/ 0 h 481"/>
                <a:gd name="T36" fmla="*/ 1 w 58"/>
                <a:gd name="T37" fmla="*/ 0 h 481"/>
                <a:gd name="T38" fmla="*/ 1 w 58"/>
                <a:gd name="T39" fmla="*/ 0 h 481"/>
                <a:gd name="T40" fmla="*/ 1 w 58"/>
                <a:gd name="T41" fmla="*/ 0 h 481"/>
                <a:gd name="T42" fmla="*/ 1 w 58"/>
                <a:gd name="T43" fmla="*/ 0 h 481"/>
                <a:gd name="T44" fmla="*/ 1 w 58"/>
                <a:gd name="T45" fmla="*/ 0 h 481"/>
                <a:gd name="T46" fmla="*/ 1 w 58"/>
                <a:gd name="T47" fmla="*/ 0 h 481"/>
                <a:gd name="T48" fmla="*/ 1 w 58"/>
                <a:gd name="T49" fmla="*/ 0 h 481"/>
                <a:gd name="T50" fmla="*/ 1 w 58"/>
                <a:gd name="T51" fmla="*/ 0 h 48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8"/>
                <a:gd name="T79" fmla="*/ 0 h 481"/>
                <a:gd name="T80" fmla="*/ 58 w 58"/>
                <a:gd name="T81" fmla="*/ 481 h 48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8" h="481">
                  <a:moveTo>
                    <a:pt x="35" y="12"/>
                  </a:moveTo>
                  <a:lnTo>
                    <a:pt x="35" y="12"/>
                  </a:lnTo>
                  <a:lnTo>
                    <a:pt x="24" y="70"/>
                  </a:lnTo>
                  <a:lnTo>
                    <a:pt x="11" y="129"/>
                  </a:lnTo>
                  <a:lnTo>
                    <a:pt x="0" y="187"/>
                  </a:lnTo>
                  <a:lnTo>
                    <a:pt x="0" y="234"/>
                  </a:lnTo>
                  <a:lnTo>
                    <a:pt x="0" y="293"/>
                  </a:lnTo>
                  <a:lnTo>
                    <a:pt x="11" y="351"/>
                  </a:lnTo>
                  <a:lnTo>
                    <a:pt x="11" y="410"/>
                  </a:lnTo>
                  <a:lnTo>
                    <a:pt x="24" y="481"/>
                  </a:lnTo>
                  <a:lnTo>
                    <a:pt x="58" y="481"/>
                  </a:lnTo>
                  <a:lnTo>
                    <a:pt x="47" y="410"/>
                  </a:lnTo>
                  <a:lnTo>
                    <a:pt x="35" y="351"/>
                  </a:lnTo>
                  <a:lnTo>
                    <a:pt x="24" y="293"/>
                  </a:lnTo>
                  <a:lnTo>
                    <a:pt x="24" y="234"/>
                  </a:lnTo>
                  <a:lnTo>
                    <a:pt x="24" y="187"/>
                  </a:lnTo>
                  <a:lnTo>
                    <a:pt x="35" y="129"/>
                  </a:lnTo>
                  <a:lnTo>
                    <a:pt x="47" y="70"/>
                  </a:lnTo>
                  <a:lnTo>
                    <a:pt x="58" y="12"/>
                  </a:lnTo>
                  <a:lnTo>
                    <a:pt x="58" y="0"/>
                  </a:lnTo>
                  <a:lnTo>
                    <a:pt x="47" y="0"/>
                  </a:lnTo>
                  <a:lnTo>
                    <a:pt x="35" y="0"/>
                  </a:lnTo>
                  <a:lnTo>
                    <a:pt x="35"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55" name="Freeform 309"/>
            <p:cNvSpPr>
              <a:spLocks/>
            </p:cNvSpPr>
            <p:nvPr/>
          </p:nvSpPr>
          <p:spPr bwMode="auto">
            <a:xfrm>
              <a:off x="1111" y="2284"/>
              <a:ext cx="112" cy="228"/>
            </a:xfrm>
            <a:custGeom>
              <a:avLst/>
              <a:gdLst>
                <a:gd name="T0" fmla="*/ 1 w 223"/>
                <a:gd name="T1" fmla="*/ 0 h 457"/>
                <a:gd name="T2" fmla="*/ 1 w 223"/>
                <a:gd name="T3" fmla="*/ 0 h 457"/>
                <a:gd name="T4" fmla="*/ 1 w 223"/>
                <a:gd name="T5" fmla="*/ 0 h 457"/>
                <a:gd name="T6" fmla="*/ 1 w 223"/>
                <a:gd name="T7" fmla="*/ 0 h 457"/>
                <a:gd name="T8" fmla="*/ 1 w 223"/>
                <a:gd name="T9" fmla="*/ 0 h 457"/>
                <a:gd name="T10" fmla="*/ 1 w 223"/>
                <a:gd name="T11" fmla="*/ 0 h 457"/>
                <a:gd name="T12" fmla="*/ 1 w 223"/>
                <a:gd name="T13" fmla="*/ 0 h 457"/>
                <a:gd name="T14" fmla="*/ 1 w 223"/>
                <a:gd name="T15" fmla="*/ 0 h 457"/>
                <a:gd name="T16" fmla="*/ 1 w 223"/>
                <a:gd name="T17" fmla="*/ 0 h 457"/>
                <a:gd name="T18" fmla="*/ 0 w 223"/>
                <a:gd name="T19" fmla="*/ 0 h 457"/>
                <a:gd name="T20" fmla="*/ 1 w 223"/>
                <a:gd name="T21" fmla="*/ 0 h 457"/>
                <a:gd name="T22" fmla="*/ 1 w 223"/>
                <a:gd name="T23" fmla="*/ 0 h 457"/>
                <a:gd name="T24" fmla="*/ 1 w 223"/>
                <a:gd name="T25" fmla="*/ 0 h 457"/>
                <a:gd name="T26" fmla="*/ 1 w 223"/>
                <a:gd name="T27" fmla="*/ 0 h 457"/>
                <a:gd name="T28" fmla="*/ 1 w 223"/>
                <a:gd name="T29" fmla="*/ 0 h 457"/>
                <a:gd name="T30" fmla="*/ 1 w 223"/>
                <a:gd name="T31" fmla="*/ 0 h 457"/>
                <a:gd name="T32" fmla="*/ 1 w 223"/>
                <a:gd name="T33" fmla="*/ 0 h 457"/>
                <a:gd name="T34" fmla="*/ 1 w 223"/>
                <a:gd name="T35" fmla="*/ 0 h 457"/>
                <a:gd name="T36" fmla="*/ 1 w 223"/>
                <a:gd name="T37" fmla="*/ 0 h 457"/>
                <a:gd name="T38" fmla="*/ 1 w 223"/>
                <a:gd name="T39" fmla="*/ 0 h 457"/>
                <a:gd name="T40" fmla="*/ 1 w 223"/>
                <a:gd name="T41" fmla="*/ 0 h 457"/>
                <a:gd name="T42" fmla="*/ 1 w 223"/>
                <a:gd name="T43" fmla="*/ 0 h 457"/>
                <a:gd name="T44" fmla="*/ 1 w 223"/>
                <a:gd name="T45" fmla="*/ 0 h 457"/>
                <a:gd name="T46" fmla="*/ 1 w 223"/>
                <a:gd name="T47" fmla="*/ 0 h 457"/>
                <a:gd name="T48" fmla="*/ 1 w 223"/>
                <a:gd name="T49" fmla="*/ 0 h 457"/>
                <a:gd name="T50" fmla="*/ 1 w 223"/>
                <a:gd name="T51" fmla="*/ 0 h 45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3"/>
                <a:gd name="T79" fmla="*/ 0 h 457"/>
                <a:gd name="T80" fmla="*/ 223 w 223"/>
                <a:gd name="T81" fmla="*/ 457 h 45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3" h="457">
                  <a:moveTo>
                    <a:pt x="211" y="24"/>
                  </a:moveTo>
                  <a:lnTo>
                    <a:pt x="199" y="0"/>
                  </a:lnTo>
                  <a:lnTo>
                    <a:pt x="164" y="46"/>
                  </a:lnTo>
                  <a:lnTo>
                    <a:pt x="129" y="105"/>
                  </a:lnTo>
                  <a:lnTo>
                    <a:pt x="106" y="164"/>
                  </a:lnTo>
                  <a:lnTo>
                    <a:pt x="82" y="223"/>
                  </a:lnTo>
                  <a:lnTo>
                    <a:pt x="58" y="281"/>
                  </a:lnTo>
                  <a:lnTo>
                    <a:pt x="36" y="340"/>
                  </a:lnTo>
                  <a:lnTo>
                    <a:pt x="12" y="398"/>
                  </a:lnTo>
                  <a:lnTo>
                    <a:pt x="0" y="457"/>
                  </a:lnTo>
                  <a:lnTo>
                    <a:pt x="23" y="457"/>
                  </a:lnTo>
                  <a:lnTo>
                    <a:pt x="47" y="398"/>
                  </a:lnTo>
                  <a:lnTo>
                    <a:pt x="58" y="340"/>
                  </a:lnTo>
                  <a:lnTo>
                    <a:pt x="82" y="281"/>
                  </a:lnTo>
                  <a:lnTo>
                    <a:pt x="106" y="223"/>
                  </a:lnTo>
                  <a:lnTo>
                    <a:pt x="129" y="164"/>
                  </a:lnTo>
                  <a:lnTo>
                    <a:pt x="153" y="117"/>
                  </a:lnTo>
                  <a:lnTo>
                    <a:pt x="188" y="59"/>
                  </a:lnTo>
                  <a:lnTo>
                    <a:pt x="223" y="11"/>
                  </a:lnTo>
                  <a:lnTo>
                    <a:pt x="211" y="0"/>
                  </a:lnTo>
                  <a:lnTo>
                    <a:pt x="223" y="11"/>
                  </a:lnTo>
                  <a:lnTo>
                    <a:pt x="223" y="0"/>
                  </a:lnTo>
                  <a:lnTo>
                    <a:pt x="211" y="0"/>
                  </a:lnTo>
                  <a:lnTo>
                    <a:pt x="199" y="0"/>
                  </a:lnTo>
                  <a:lnTo>
                    <a:pt x="211"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56" name="Freeform 310"/>
            <p:cNvSpPr>
              <a:spLocks/>
            </p:cNvSpPr>
            <p:nvPr/>
          </p:nvSpPr>
          <p:spPr bwMode="auto">
            <a:xfrm>
              <a:off x="1077" y="2266"/>
              <a:ext cx="140" cy="30"/>
            </a:xfrm>
            <a:custGeom>
              <a:avLst/>
              <a:gdLst>
                <a:gd name="T0" fmla="*/ 0 w 281"/>
                <a:gd name="T1" fmla="*/ 1 h 60"/>
                <a:gd name="T2" fmla="*/ 0 w 281"/>
                <a:gd name="T3" fmla="*/ 1 h 60"/>
                <a:gd name="T4" fmla="*/ 0 w 281"/>
                <a:gd name="T5" fmla="*/ 1 h 60"/>
                <a:gd name="T6" fmla="*/ 0 w 281"/>
                <a:gd name="T7" fmla="*/ 1 h 60"/>
                <a:gd name="T8" fmla="*/ 0 w 281"/>
                <a:gd name="T9" fmla="*/ 1 h 60"/>
                <a:gd name="T10" fmla="*/ 0 w 281"/>
                <a:gd name="T11" fmla="*/ 1 h 60"/>
                <a:gd name="T12" fmla="*/ 0 w 281"/>
                <a:gd name="T13" fmla="*/ 1 h 60"/>
                <a:gd name="T14" fmla="*/ 0 w 281"/>
                <a:gd name="T15" fmla="*/ 1 h 60"/>
                <a:gd name="T16" fmla="*/ 0 w 281"/>
                <a:gd name="T17" fmla="*/ 1 h 60"/>
                <a:gd name="T18" fmla="*/ 0 w 281"/>
                <a:gd name="T19" fmla="*/ 1 h 60"/>
                <a:gd name="T20" fmla="*/ 0 w 281"/>
                <a:gd name="T21" fmla="*/ 1 h 60"/>
                <a:gd name="T22" fmla="*/ 0 w 281"/>
                <a:gd name="T23" fmla="*/ 1 h 60"/>
                <a:gd name="T24" fmla="*/ 0 w 281"/>
                <a:gd name="T25" fmla="*/ 1 h 60"/>
                <a:gd name="T26" fmla="*/ 0 w 281"/>
                <a:gd name="T27" fmla="*/ 1 h 60"/>
                <a:gd name="T28" fmla="*/ 0 w 281"/>
                <a:gd name="T29" fmla="*/ 1 h 60"/>
                <a:gd name="T30" fmla="*/ 0 w 281"/>
                <a:gd name="T31" fmla="*/ 1 h 60"/>
                <a:gd name="T32" fmla="*/ 0 w 281"/>
                <a:gd name="T33" fmla="*/ 1 h 60"/>
                <a:gd name="T34" fmla="*/ 0 w 281"/>
                <a:gd name="T35" fmla="*/ 1 h 60"/>
                <a:gd name="T36" fmla="*/ 0 w 281"/>
                <a:gd name="T37" fmla="*/ 1 h 60"/>
                <a:gd name="T38" fmla="*/ 0 w 281"/>
                <a:gd name="T39" fmla="*/ 1 h 60"/>
                <a:gd name="T40" fmla="*/ 0 w 281"/>
                <a:gd name="T41" fmla="*/ 1 h 60"/>
                <a:gd name="T42" fmla="*/ 0 w 281"/>
                <a:gd name="T43" fmla="*/ 1 h 60"/>
                <a:gd name="T44" fmla="*/ 0 w 281"/>
                <a:gd name="T45" fmla="*/ 1 h 60"/>
                <a:gd name="T46" fmla="*/ 0 w 281"/>
                <a:gd name="T47" fmla="*/ 1 h 60"/>
                <a:gd name="T48" fmla="*/ 0 w 281"/>
                <a:gd name="T49" fmla="*/ 1 h 60"/>
                <a:gd name="T50" fmla="*/ 0 w 281"/>
                <a:gd name="T51" fmla="*/ 1 h 60"/>
                <a:gd name="T52" fmla="*/ 0 w 281"/>
                <a:gd name="T53" fmla="*/ 0 h 60"/>
                <a:gd name="T54" fmla="*/ 0 w 281"/>
                <a:gd name="T55" fmla="*/ 0 h 60"/>
                <a:gd name="T56" fmla="*/ 0 w 281"/>
                <a:gd name="T57" fmla="*/ 0 h 60"/>
                <a:gd name="T58" fmla="*/ 0 w 281"/>
                <a:gd name="T59" fmla="*/ 0 h 60"/>
                <a:gd name="T60" fmla="*/ 0 w 281"/>
                <a:gd name="T61" fmla="*/ 0 h 60"/>
                <a:gd name="T62" fmla="*/ 0 w 281"/>
                <a:gd name="T63" fmla="*/ 0 h 60"/>
                <a:gd name="T64" fmla="*/ 0 w 281"/>
                <a:gd name="T65" fmla="*/ 0 h 60"/>
                <a:gd name="T66" fmla="*/ 0 w 281"/>
                <a:gd name="T67" fmla="*/ 0 h 60"/>
                <a:gd name="T68" fmla="*/ 0 w 281"/>
                <a:gd name="T69" fmla="*/ 0 h 60"/>
                <a:gd name="T70" fmla="*/ 0 w 281"/>
                <a:gd name="T71" fmla="*/ 0 h 60"/>
                <a:gd name="T72" fmla="*/ 0 w 281"/>
                <a:gd name="T73" fmla="*/ 0 h 60"/>
                <a:gd name="T74" fmla="*/ 0 w 281"/>
                <a:gd name="T75" fmla="*/ 0 h 60"/>
                <a:gd name="T76" fmla="*/ 0 w 281"/>
                <a:gd name="T77" fmla="*/ 1 h 60"/>
                <a:gd name="T78" fmla="*/ 0 w 281"/>
                <a:gd name="T79" fmla="*/ 1 h 60"/>
                <a:gd name="T80" fmla="*/ 0 w 281"/>
                <a:gd name="T81" fmla="*/ 1 h 60"/>
                <a:gd name="T82" fmla="*/ 0 w 281"/>
                <a:gd name="T83" fmla="*/ 1 h 6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1"/>
                <a:gd name="T127" fmla="*/ 0 h 60"/>
                <a:gd name="T128" fmla="*/ 281 w 281"/>
                <a:gd name="T129" fmla="*/ 60 h 6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1" h="60">
                  <a:moveTo>
                    <a:pt x="0" y="12"/>
                  </a:moveTo>
                  <a:lnTo>
                    <a:pt x="11" y="24"/>
                  </a:lnTo>
                  <a:lnTo>
                    <a:pt x="24" y="24"/>
                  </a:lnTo>
                  <a:lnTo>
                    <a:pt x="46" y="24"/>
                  </a:lnTo>
                  <a:lnTo>
                    <a:pt x="59" y="24"/>
                  </a:lnTo>
                  <a:lnTo>
                    <a:pt x="82" y="24"/>
                  </a:lnTo>
                  <a:lnTo>
                    <a:pt x="93" y="24"/>
                  </a:lnTo>
                  <a:lnTo>
                    <a:pt x="106" y="24"/>
                  </a:lnTo>
                  <a:lnTo>
                    <a:pt x="128" y="24"/>
                  </a:lnTo>
                  <a:lnTo>
                    <a:pt x="141" y="36"/>
                  </a:lnTo>
                  <a:lnTo>
                    <a:pt x="164" y="36"/>
                  </a:lnTo>
                  <a:lnTo>
                    <a:pt x="176" y="36"/>
                  </a:lnTo>
                  <a:lnTo>
                    <a:pt x="199" y="36"/>
                  </a:lnTo>
                  <a:lnTo>
                    <a:pt x="210" y="36"/>
                  </a:lnTo>
                  <a:lnTo>
                    <a:pt x="234" y="47"/>
                  </a:lnTo>
                  <a:lnTo>
                    <a:pt x="246" y="47"/>
                  </a:lnTo>
                  <a:lnTo>
                    <a:pt x="269" y="47"/>
                  </a:lnTo>
                  <a:lnTo>
                    <a:pt x="281" y="60"/>
                  </a:lnTo>
                  <a:lnTo>
                    <a:pt x="281" y="36"/>
                  </a:lnTo>
                  <a:lnTo>
                    <a:pt x="269" y="24"/>
                  </a:lnTo>
                  <a:lnTo>
                    <a:pt x="258" y="24"/>
                  </a:lnTo>
                  <a:lnTo>
                    <a:pt x="234" y="12"/>
                  </a:lnTo>
                  <a:lnTo>
                    <a:pt x="223" y="12"/>
                  </a:lnTo>
                  <a:lnTo>
                    <a:pt x="199" y="12"/>
                  </a:lnTo>
                  <a:lnTo>
                    <a:pt x="187" y="12"/>
                  </a:lnTo>
                  <a:lnTo>
                    <a:pt x="164" y="12"/>
                  </a:lnTo>
                  <a:lnTo>
                    <a:pt x="141" y="0"/>
                  </a:lnTo>
                  <a:lnTo>
                    <a:pt x="128" y="0"/>
                  </a:lnTo>
                  <a:lnTo>
                    <a:pt x="106" y="0"/>
                  </a:lnTo>
                  <a:lnTo>
                    <a:pt x="93" y="0"/>
                  </a:lnTo>
                  <a:lnTo>
                    <a:pt x="82" y="0"/>
                  </a:lnTo>
                  <a:lnTo>
                    <a:pt x="59" y="0"/>
                  </a:lnTo>
                  <a:lnTo>
                    <a:pt x="46" y="0"/>
                  </a:lnTo>
                  <a:lnTo>
                    <a:pt x="24" y="0"/>
                  </a:lnTo>
                  <a:lnTo>
                    <a:pt x="11" y="0"/>
                  </a:lnTo>
                  <a:lnTo>
                    <a:pt x="24" y="0"/>
                  </a:lnTo>
                  <a:lnTo>
                    <a:pt x="11" y="0"/>
                  </a:lnTo>
                  <a:lnTo>
                    <a:pt x="0" y="0"/>
                  </a:lnTo>
                  <a:lnTo>
                    <a:pt x="0" y="12"/>
                  </a:lnTo>
                  <a:lnTo>
                    <a:pt x="11" y="24"/>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57" name="Freeform 311"/>
            <p:cNvSpPr>
              <a:spLocks/>
            </p:cNvSpPr>
            <p:nvPr/>
          </p:nvSpPr>
          <p:spPr bwMode="auto">
            <a:xfrm>
              <a:off x="1065" y="2214"/>
              <a:ext cx="23" cy="58"/>
            </a:xfrm>
            <a:custGeom>
              <a:avLst/>
              <a:gdLst>
                <a:gd name="T0" fmla="*/ 0 w 48"/>
                <a:gd name="T1" fmla="*/ 0 h 117"/>
                <a:gd name="T2" fmla="*/ 0 w 48"/>
                <a:gd name="T3" fmla="*/ 0 h 117"/>
                <a:gd name="T4" fmla="*/ 0 w 48"/>
                <a:gd name="T5" fmla="*/ 0 h 117"/>
                <a:gd name="T6" fmla="*/ 0 w 48"/>
                <a:gd name="T7" fmla="*/ 0 h 117"/>
                <a:gd name="T8" fmla="*/ 0 w 48"/>
                <a:gd name="T9" fmla="*/ 0 h 117"/>
                <a:gd name="T10" fmla="*/ 0 w 48"/>
                <a:gd name="T11" fmla="*/ 0 h 117"/>
                <a:gd name="T12" fmla="*/ 0 w 48"/>
                <a:gd name="T13" fmla="*/ 0 h 117"/>
                <a:gd name="T14" fmla="*/ 0 w 48"/>
                <a:gd name="T15" fmla="*/ 0 h 117"/>
                <a:gd name="T16" fmla="*/ 0 w 48"/>
                <a:gd name="T17" fmla="*/ 0 h 117"/>
                <a:gd name="T18" fmla="*/ 0 w 48"/>
                <a:gd name="T19" fmla="*/ 0 h 117"/>
                <a:gd name="T20" fmla="*/ 0 w 48"/>
                <a:gd name="T21" fmla="*/ 0 h 117"/>
                <a:gd name="T22" fmla="*/ 0 w 48"/>
                <a:gd name="T23" fmla="*/ 0 h 117"/>
                <a:gd name="T24" fmla="*/ 0 w 48"/>
                <a:gd name="T25" fmla="*/ 0 h 117"/>
                <a:gd name="T26" fmla="*/ 0 w 48"/>
                <a:gd name="T27" fmla="*/ 0 h 117"/>
                <a:gd name="T28" fmla="*/ 0 w 48"/>
                <a:gd name="T29" fmla="*/ 0 h 117"/>
                <a:gd name="T30" fmla="*/ 0 w 48"/>
                <a:gd name="T31" fmla="*/ 0 h 117"/>
                <a:gd name="T32" fmla="*/ 0 w 48"/>
                <a:gd name="T33" fmla="*/ 0 h 117"/>
                <a:gd name="T34" fmla="*/ 0 w 48"/>
                <a:gd name="T35" fmla="*/ 0 h 1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8"/>
                <a:gd name="T55" fmla="*/ 0 h 117"/>
                <a:gd name="T56" fmla="*/ 48 w 48"/>
                <a:gd name="T57" fmla="*/ 117 h 1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8" h="117">
                  <a:moveTo>
                    <a:pt x="0" y="0"/>
                  </a:moveTo>
                  <a:lnTo>
                    <a:pt x="0" y="12"/>
                  </a:lnTo>
                  <a:lnTo>
                    <a:pt x="0" y="35"/>
                  </a:lnTo>
                  <a:lnTo>
                    <a:pt x="0" y="59"/>
                  </a:lnTo>
                  <a:lnTo>
                    <a:pt x="12" y="83"/>
                  </a:lnTo>
                  <a:lnTo>
                    <a:pt x="24" y="117"/>
                  </a:lnTo>
                  <a:lnTo>
                    <a:pt x="48" y="105"/>
                  </a:lnTo>
                  <a:lnTo>
                    <a:pt x="35" y="83"/>
                  </a:lnTo>
                  <a:lnTo>
                    <a:pt x="35" y="47"/>
                  </a:lnTo>
                  <a:lnTo>
                    <a:pt x="24" y="35"/>
                  </a:lnTo>
                  <a:lnTo>
                    <a:pt x="24" y="12"/>
                  </a:lnTo>
                  <a:lnTo>
                    <a:pt x="24" y="24"/>
                  </a:lnTo>
                  <a:lnTo>
                    <a:pt x="24" y="12"/>
                  </a:lnTo>
                  <a:lnTo>
                    <a:pt x="24" y="0"/>
                  </a:lnTo>
                  <a:lnTo>
                    <a:pt x="12" y="0"/>
                  </a:lnTo>
                  <a:lnTo>
                    <a:pt x="0" y="0"/>
                  </a:lnTo>
                  <a:lnTo>
                    <a:pt x="0" y="12"/>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58" name="Freeform 312"/>
            <p:cNvSpPr>
              <a:spLocks/>
            </p:cNvSpPr>
            <p:nvPr/>
          </p:nvSpPr>
          <p:spPr bwMode="auto">
            <a:xfrm>
              <a:off x="1065" y="2173"/>
              <a:ext cx="53" cy="53"/>
            </a:xfrm>
            <a:custGeom>
              <a:avLst/>
              <a:gdLst>
                <a:gd name="T0" fmla="*/ 1 w 106"/>
                <a:gd name="T1" fmla="*/ 1 h 106"/>
                <a:gd name="T2" fmla="*/ 1 w 106"/>
                <a:gd name="T3" fmla="*/ 0 h 106"/>
                <a:gd name="T4" fmla="*/ 1 w 106"/>
                <a:gd name="T5" fmla="*/ 1 h 106"/>
                <a:gd name="T6" fmla="*/ 1 w 106"/>
                <a:gd name="T7" fmla="*/ 1 h 106"/>
                <a:gd name="T8" fmla="*/ 1 w 106"/>
                <a:gd name="T9" fmla="*/ 1 h 106"/>
                <a:gd name="T10" fmla="*/ 1 w 106"/>
                <a:gd name="T11" fmla="*/ 1 h 106"/>
                <a:gd name="T12" fmla="*/ 1 w 106"/>
                <a:gd name="T13" fmla="*/ 1 h 106"/>
                <a:gd name="T14" fmla="*/ 1 w 106"/>
                <a:gd name="T15" fmla="*/ 1 h 106"/>
                <a:gd name="T16" fmla="*/ 1 w 106"/>
                <a:gd name="T17" fmla="*/ 1 h 106"/>
                <a:gd name="T18" fmla="*/ 0 w 106"/>
                <a:gd name="T19" fmla="*/ 1 h 106"/>
                <a:gd name="T20" fmla="*/ 1 w 106"/>
                <a:gd name="T21" fmla="*/ 1 h 106"/>
                <a:gd name="T22" fmla="*/ 1 w 106"/>
                <a:gd name="T23" fmla="*/ 1 h 106"/>
                <a:gd name="T24" fmla="*/ 1 w 106"/>
                <a:gd name="T25" fmla="*/ 1 h 106"/>
                <a:gd name="T26" fmla="*/ 1 w 106"/>
                <a:gd name="T27" fmla="*/ 1 h 106"/>
                <a:gd name="T28" fmla="*/ 1 w 106"/>
                <a:gd name="T29" fmla="*/ 1 h 106"/>
                <a:gd name="T30" fmla="*/ 1 w 106"/>
                <a:gd name="T31" fmla="*/ 1 h 106"/>
                <a:gd name="T32" fmla="*/ 1 w 106"/>
                <a:gd name="T33" fmla="*/ 1 h 106"/>
                <a:gd name="T34" fmla="*/ 1 w 106"/>
                <a:gd name="T35" fmla="*/ 1 h 106"/>
                <a:gd name="T36" fmla="*/ 1 w 106"/>
                <a:gd name="T37" fmla="*/ 1 h 106"/>
                <a:gd name="T38" fmla="*/ 1 w 106"/>
                <a:gd name="T39" fmla="*/ 0 h 106"/>
                <a:gd name="T40" fmla="*/ 1 w 106"/>
                <a:gd name="T41" fmla="*/ 1 h 106"/>
                <a:gd name="T42" fmla="*/ 1 w 106"/>
                <a:gd name="T43" fmla="*/ 1 h 106"/>
                <a:gd name="T44" fmla="*/ 1 w 106"/>
                <a:gd name="T45" fmla="*/ 0 h 106"/>
                <a:gd name="T46" fmla="*/ 1 w 106"/>
                <a:gd name="T47" fmla="*/ 0 h 106"/>
                <a:gd name="T48" fmla="*/ 1 w 106"/>
                <a:gd name="T49" fmla="*/ 0 h 106"/>
                <a:gd name="T50" fmla="*/ 1 w 106"/>
                <a:gd name="T51" fmla="*/ 1 h 1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6"/>
                <a:gd name="T79" fmla="*/ 0 h 106"/>
                <a:gd name="T80" fmla="*/ 106 w 106"/>
                <a:gd name="T81" fmla="*/ 106 h 1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6" h="106">
                  <a:moveTo>
                    <a:pt x="94" y="24"/>
                  </a:moveTo>
                  <a:lnTo>
                    <a:pt x="94" y="0"/>
                  </a:lnTo>
                  <a:lnTo>
                    <a:pt x="83" y="12"/>
                  </a:lnTo>
                  <a:lnTo>
                    <a:pt x="70" y="24"/>
                  </a:lnTo>
                  <a:lnTo>
                    <a:pt x="59" y="35"/>
                  </a:lnTo>
                  <a:lnTo>
                    <a:pt x="48" y="46"/>
                  </a:lnTo>
                  <a:lnTo>
                    <a:pt x="35" y="59"/>
                  </a:lnTo>
                  <a:lnTo>
                    <a:pt x="24" y="59"/>
                  </a:lnTo>
                  <a:lnTo>
                    <a:pt x="12" y="70"/>
                  </a:lnTo>
                  <a:lnTo>
                    <a:pt x="0" y="82"/>
                  </a:lnTo>
                  <a:lnTo>
                    <a:pt x="24" y="106"/>
                  </a:lnTo>
                  <a:lnTo>
                    <a:pt x="35" y="94"/>
                  </a:lnTo>
                  <a:lnTo>
                    <a:pt x="48" y="82"/>
                  </a:lnTo>
                  <a:lnTo>
                    <a:pt x="48" y="70"/>
                  </a:lnTo>
                  <a:lnTo>
                    <a:pt x="59" y="59"/>
                  </a:lnTo>
                  <a:lnTo>
                    <a:pt x="70" y="46"/>
                  </a:lnTo>
                  <a:lnTo>
                    <a:pt x="83" y="35"/>
                  </a:lnTo>
                  <a:lnTo>
                    <a:pt x="94" y="35"/>
                  </a:lnTo>
                  <a:lnTo>
                    <a:pt x="106" y="24"/>
                  </a:lnTo>
                  <a:lnTo>
                    <a:pt x="106" y="0"/>
                  </a:lnTo>
                  <a:lnTo>
                    <a:pt x="106" y="24"/>
                  </a:lnTo>
                  <a:lnTo>
                    <a:pt x="106" y="12"/>
                  </a:lnTo>
                  <a:lnTo>
                    <a:pt x="106" y="0"/>
                  </a:lnTo>
                  <a:lnTo>
                    <a:pt x="94" y="0"/>
                  </a:lnTo>
                  <a:lnTo>
                    <a:pt x="94"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59" name="Freeform 313"/>
            <p:cNvSpPr>
              <a:spLocks/>
            </p:cNvSpPr>
            <p:nvPr/>
          </p:nvSpPr>
          <p:spPr bwMode="auto">
            <a:xfrm>
              <a:off x="1035" y="2125"/>
              <a:ext cx="83" cy="59"/>
            </a:xfrm>
            <a:custGeom>
              <a:avLst/>
              <a:gdLst>
                <a:gd name="T0" fmla="*/ 0 w 164"/>
                <a:gd name="T1" fmla="*/ 1 h 118"/>
                <a:gd name="T2" fmla="*/ 1 w 164"/>
                <a:gd name="T3" fmla="*/ 1 h 118"/>
                <a:gd name="T4" fmla="*/ 1 w 164"/>
                <a:gd name="T5" fmla="*/ 1 h 118"/>
                <a:gd name="T6" fmla="*/ 1 w 164"/>
                <a:gd name="T7" fmla="*/ 1 h 118"/>
                <a:gd name="T8" fmla="*/ 1 w 164"/>
                <a:gd name="T9" fmla="*/ 1 h 118"/>
                <a:gd name="T10" fmla="*/ 1 w 164"/>
                <a:gd name="T11" fmla="*/ 1 h 118"/>
                <a:gd name="T12" fmla="*/ 1 w 164"/>
                <a:gd name="T13" fmla="*/ 1 h 118"/>
                <a:gd name="T14" fmla="*/ 1 w 164"/>
                <a:gd name="T15" fmla="*/ 1 h 118"/>
                <a:gd name="T16" fmla="*/ 1 w 164"/>
                <a:gd name="T17" fmla="*/ 1 h 118"/>
                <a:gd name="T18" fmla="*/ 1 w 164"/>
                <a:gd name="T19" fmla="*/ 1 h 118"/>
                <a:gd name="T20" fmla="*/ 1 w 164"/>
                <a:gd name="T21" fmla="*/ 1 h 118"/>
                <a:gd name="T22" fmla="*/ 1 w 164"/>
                <a:gd name="T23" fmla="*/ 1 h 118"/>
                <a:gd name="T24" fmla="*/ 1 w 164"/>
                <a:gd name="T25" fmla="*/ 1 h 118"/>
                <a:gd name="T26" fmla="*/ 1 w 164"/>
                <a:gd name="T27" fmla="*/ 1 h 118"/>
                <a:gd name="T28" fmla="*/ 1 w 164"/>
                <a:gd name="T29" fmla="*/ 1 h 118"/>
                <a:gd name="T30" fmla="*/ 1 w 164"/>
                <a:gd name="T31" fmla="*/ 1 h 118"/>
                <a:gd name="T32" fmla="*/ 1 w 164"/>
                <a:gd name="T33" fmla="*/ 1 h 118"/>
                <a:gd name="T34" fmla="*/ 1 w 164"/>
                <a:gd name="T35" fmla="*/ 1 h 118"/>
                <a:gd name="T36" fmla="*/ 1 w 164"/>
                <a:gd name="T37" fmla="*/ 1 h 118"/>
                <a:gd name="T38" fmla="*/ 1 w 164"/>
                <a:gd name="T39" fmla="*/ 1 h 118"/>
                <a:gd name="T40" fmla="*/ 1 w 164"/>
                <a:gd name="T41" fmla="*/ 1 h 118"/>
                <a:gd name="T42" fmla="*/ 1 w 164"/>
                <a:gd name="T43" fmla="*/ 0 h 118"/>
                <a:gd name="T44" fmla="*/ 1 w 164"/>
                <a:gd name="T45" fmla="*/ 1 h 118"/>
                <a:gd name="T46" fmla="*/ 0 w 164"/>
                <a:gd name="T47" fmla="*/ 1 h 118"/>
                <a:gd name="T48" fmla="*/ 1 w 164"/>
                <a:gd name="T49" fmla="*/ 1 h 118"/>
                <a:gd name="T50" fmla="*/ 0 w 164"/>
                <a:gd name="T51" fmla="*/ 1 h 1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4"/>
                <a:gd name="T79" fmla="*/ 0 h 118"/>
                <a:gd name="T80" fmla="*/ 164 w 164"/>
                <a:gd name="T81" fmla="*/ 118 h 11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4" h="118">
                  <a:moveTo>
                    <a:pt x="0" y="12"/>
                  </a:moveTo>
                  <a:lnTo>
                    <a:pt x="11" y="24"/>
                  </a:lnTo>
                  <a:lnTo>
                    <a:pt x="24" y="36"/>
                  </a:lnTo>
                  <a:lnTo>
                    <a:pt x="47" y="47"/>
                  </a:lnTo>
                  <a:lnTo>
                    <a:pt x="58" y="60"/>
                  </a:lnTo>
                  <a:lnTo>
                    <a:pt x="82" y="71"/>
                  </a:lnTo>
                  <a:lnTo>
                    <a:pt x="93" y="82"/>
                  </a:lnTo>
                  <a:lnTo>
                    <a:pt x="117" y="94"/>
                  </a:lnTo>
                  <a:lnTo>
                    <a:pt x="128" y="106"/>
                  </a:lnTo>
                  <a:lnTo>
                    <a:pt x="152" y="118"/>
                  </a:lnTo>
                  <a:lnTo>
                    <a:pt x="164" y="94"/>
                  </a:lnTo>
                  <a:lnTo>
                    <a:pt x="141" y="82"/>
                  </a:lnTo>
                  <a:lnTo>
                    <a:pt x="128" y="71"/>
                  </a:lnTo>
                  <a:lnTo>
                    <a:pt x="106" y="60"/>
                  </a:lnTo>
                  <a:lnTo>
                    <a:pt x="93" y="47"/>
                  </a:lnTo>
                  <a:lnTo>
                    <a:pt x="70" y="36"/>
                  </a:lnTo>
                  <a:lnTo>
                    <a:pt x="58" y="24"/>
                  </a:lnTo>
                  <a:lnTo>
                    <a:pt x="35" y="12"/>
                  </a:lnTo>
                  <a:lnTo>
                    <a:pt x="24" y="12"/>
                  </a:lnTo>
                  <a:lnTo>
                    <a:pt x="35" y="24"/>
                  </a:lnTo>
                  <a:lnTo>
                    <a:pt x="24" y="12"/>
                  </a:lnTo>
                  <a:lnTo>
                    <a:pt x="11" y="0"/>
                  </a:lnTo>
                  <a:lnTo>
                    <a:pt x="11" y="12"/>
                  </a:lnTo>
                  <a:lnTo>
                    <a:pt x="0" y="12"/>
                  </a:lnTo>
                  <a:lnTo>
                    <a:pt x="11" y="24"/>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60" name="Freeform 314"/>
            <p:cNvSpPr>
              <a:spLocks/>
            </p:cNvSpPr>
            <p:nvPr/>
          </p:nvSpPr>
          <p:spPr bwMode="auto">
            <a:xfrm>
              <a:off x="1035" y="1909"/>
              <a:ext cx="76" cy="228"/>
            </a:xfrm>
            <a:custGeom>
              <a:avLst/>
              <a:gdLst>
                <a:gd name="T0" fmla="*/ 1 w 152"/>
                <a:gd name="T1" fmla="*/ 0 h 457"/>
                <a:gd name="T2" fmla="*/ 1 w 152"/>
                <a:gd name="T3" fmla="*/ 0 h 457"/>
                <a:gd name="T4" fmla="*/ 1 w 152"/>
                <a:gd name="T5" fmla="*/ 0 h 457"/>
                <a:gd name="T6" fmla="*/ 1 w 152"/>
                <a:gd name="T7" fmla="*/ 0 h 457"/>
                <a:gd name="T8" fmla="*/ 1 w 152"/>
                <a:gd name="T9" fmla="*/ 0 h 457"/>
                <a:gd name="T10" fmla="*/ 1 w 152"/>
                <a:gd name="T11" fmla="*/ 0 h 457"/>
                <a:gd name="T12" fmla="*/ 1 w 152"/>
                <a:gd name="T13" fmla="*/ 0 h 457"/>
                <a:gd name="T14" fmla="*/ 1 w 152"/>
                <a:gd name="T15" fmla="*/ 0 h 457"/>
                <a:gd name="T16" fmla="*/ 1 w 152"/>
                <a:gd name="T17" fmla="*/ 0 h 457"/>
                <a:gd name="T18" fmla="*/ 0 w 152"/>
                <a:gd name="T19" fmla="*/ 0 h 457"/>
                <a:gd name="T20" fmla="*/ 1 w 152"/>
                <a:gd name="T21" fmla="*/ 0 h 457"/>
                <a:gd name="T22" fmla="*/ 1 w 152"/>
                <a:gd name="T23" fmla="*/ 0 h 457"/>
                <a:gd name="T24" fmla="*/ 1 w 152"/>
                <a:gd name="T25" fmla="*/ 0 h 457"/>
                <a:gd name="T26" fmla="*/ 1 w 152"/>
                <a:gd name="T27" fmla="*/ 0 h 457"/>
                <a:gd name="T28" fmla="*/ 1 w 152"/>
                <a:gd name="T29" fmla="*/ 0 h 457"/>
                <a:gd name="T30" fmla="*/ 1 w 152"/>
                <a:gd name="T31" fmla="*/ 0 h 457"/>
                <a:gd name="T32" fmla="*/ 1 w 152"/>
                <a:gd name="T33" fmla="*/ 0 h 457"/>
                <a:gd name="T34" fmla="*/ 1 w 152"/>
                <a:gd name="T35" fmla="*/ 0 h 457"/>
                <a:gd name="T36" fmla="*/ 1 w 152"/>
                <a:gd name="T37" fmla="*/ 0 h 457"/>
                <a:gd name="T38" fmla="*/ 1 w 152"/>
                <a:gd name="T39" fmla="*/ 0 h 457"/>
                <a:gd name="T40" fmla="*/ 1 w 152"/>
                <a:gd name="T41" fmla="*/ 0 h 457"/>
                <a:gd name="T42" fmla="*/ 1 w 152"/>
                <a:gd name="T43" fmla="*/ 0 h 457"/>
                <a:gd name="T44" fmla="*/ 1 w 152"/>
                <a:gd name="T45" fmla="*/ 0 h 457"/>
                <a:gd name="T46" fmla="*/ 1 w 152"/>
                <a:gd name="T47" fmla="*/ 0 h 457"/>
                <a:gd name="T48" fmla="*/ 1 w 152"/>
                <a:gd name="T49" fmla="*/ 0 h 457"/>
                <a:gd name="T50" fmla="*/ 1 w 152"/>
                <a:gd name="T51" fmla="*/ 0 h 45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2"/>
                <a:gd name="T79" fmla="*/ 0 h 457"/>
                <a:gd name="T80" fmla="*/ 152 w 152"/>
                <a:gd name="T81" fmla="*/ 457 h 45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2" h="457">
                  <a:moveTo>
                    <a:pt x="141" y="0"/>
                  </a:moveTo>
                  <a:lnTo>
                    <a:pt x="128" y="0"/>
                  </a:lnTo>
                  <a:lnTo>
                    <a:pt x="117" y="47"/>
                  </a:lnTo>
                  <a:lnTo>
                    <a:pt x="93" y="93"/>
                  </a:lnTo>
                  <a:lnTo>
                    <a:pt x="82" y="152"/>
                  </a:lnTo>
                  <a:lnTo>
                    <a:pt x="70" y="211"/>
                  </a:lnTo>
                  <a:lnTo>
                    <a:pt x="47" y="270"/>
                  </a:lnTo>
                  <a:lnTo>
                    <a:pt x="35" y="328"/>
                  </a:lnTo>
                  <a:lnTo>
                    <a:pt x="24" y="387"/>
                  </a:lnTo>
                  <a:lnTo>
                    <a:pt x="0" y="445"/>
                  </a:lnTo>
                  <a:lnTo>
                    <a:pt x="35" y="457"/>
                  </a:lnTo>
                  <a:lnTo>
                    <a:pt x="47" y="387"/>
                  </a:lnTo>
                  <a:lnTo>
                    <a:pt x="58" y="328"/>
                  </a:lnTo>
                  <a:lnTo>
                    <a:pt x="82" y="270"/>
                  </a:lnTo>
                  <a:lnTo>
                    <a:pt x="93" y="211"/>
                  </a:lnTo>
                  <a:lnTo>
                    <a:pt x="106" y="164"/>
                  </a:lnTo>
                  <a:lnTo>
                    <a:pt x="128" y="106"/>
                  </a:lnTo>
                  <a:lnTo>
                    <a:pt x="141" y="58"/>
                  </a:lnTo>
                  <a:lnTo>
                    <a:pt x="152" y="11"/>
                  </a:lnTo>
                  <a:lnTo>
                    <a:pt x="152" y="23"/>
                  </a:lnTo>
                  <a:lnTo>
                    <a:pt x="152" y="11"/>
                  </a:lnTo>
                  <a:lnTo>
                    <a:pt x="152" y="0"/>
                  </a:lnTo>
                  <a:lnTo>
                    <a:pt x="141" y="0"/>
                  </a:lnTo>
                  <a:lnTo>
                    <a:pt x="128" y="0"/>
                  </a:lnTo>
                  <a:lnTo>
                    <a:pt x="14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61" name="Freeform 315"/>
            <p:cNvSpPr>
              <a:spLocks/>
            </p:cNvSpPr>
            <p:nvPr/>
          </p:nvSpPr>
          <p:spPr bwMode="auto">
            <a:xfrm>
              <a:off x="1106" y="1850"/>
              <a:ext cx="64" cy="71"/>
            </a:xfrm>
            <a:custGeom>
              <a:avLst/>
              <a:gdLst>
                <a:gd name="T0" fmla="*/ 1 w 128"/>
                <a:gd name="T1" fmla="*/ 1 h 140"/>
                <a:gd name="T2" fmla="*/ 1 w 128"/>
                <a:gd name="T3" fmla="*/ 0 h 140"/>
                <a:gd name="T4" fmla="*/ 1 w 128"/>
                <a:gd name="T5" fmla="*/ 1 h 140"/>
                <a:gd name="T6" fmla="*/ 1 w 128"/>
                <a:gd name="T7" fmla="*/ 1 h 140"/>
                <a:gd name="T8" fmla="*/ 1 w 128"/>
                <a:gd name="T9" fmla="*/ 1 h 140"/>
                <a:gd name="T10" fmla="*/ 1 w 128"/>
                <a:gd name="T11" fmla="*/ 1 h 140"/>
                <a:gd name="T12" fmla="*/ 1 w 128"/>
                <a:gd name="T13" fmla="*/ 1 h 140"/>
                <a:gd name="T14" fmla="*/ 1 w 128"/>
                <a:gd name="T15" fmla="*/ 1 h 140"/>
                <a:gd name="T16" fmla="*/ 1 w 128"/>
                <a:gd name="T17" fmla="*/ 1 h 140"/>
                <a:gd name="T18" fmla="*/ 0 w 128"/>
                <a:gd name="T19" fmla="*/ 1 h 140"/>
                <a:gd name="T20" fmla="*/ 1 w 128"/>
                <a:gd name="T21" fmla="*/ 1 h 140"/>
                <a:gd name="T22" fmla="*/ 1 w 128"/>
                <a:gd name="T23" fmla="*/ 1 h 140"/>
                <a:gd name="T24" fmla="*/ 1 w 128"/>
                <a:gd name="T25" fmla="*/ 1 h 140"/>
                <a:gd name="T26" fmla="*/ 1 w 128"/>
                <a:gd name="T27" fmla="*/ 1 h 140"/>
                <a:gd name="T28" fmla="*/ 1 w 128"/>
                <a:gd name="T29" fmla="*/ 1 h 140"/>
                <a:gd name="T30" fmla="*/ 1 w 128"/>
                <a:gd name="T31" fmla="*/ 1 h 140"/>
                <a:gd name="T32" fmla="*/ 1 w 128"/>
                <a:gd name="T33" fmla="*/ 1 h 140"/>
                <a:gd name="T34" fmla="*/ 1 w 128"/>
                <a:gd name="T35" fmla="*/ 1 h 140"/>
                <a:gd name="T36" fmla="*/ 1 w 128"/>
                <a:gd name="T37" fmla="*/ 1 h 140"/>
                <a:gd name="T38" fmla="*/ 1 w 128"/>
                <a:gd name="T39" fmla="*/ 0 h 140"/>
                <a:gd name="T40" fmla="*/ 1 w 128"/>
                <a:gd name="T41" fmla="*/ 1 h 140"/>
                <a:gd name="T42" fmla="*/ 1 w 128"/>
                <a:gd name="T43" fmla="*/ 1 h 140"/>
                <a:gd name="T44" fmla="*/ 1 w 128"/>
                <a:gd name="T45" fmla="*/ 0 h 140"/>
                <a:gd name="T46" fmla="*/ 1 w 128"/>
                <a:gd name="T47" fmla="*/ 0 h 140"/>
                <a:gd name="T48" fmla="*/ 1 w 128"/>
                <a:gd name="T49" fmla="*/ 0 h 140"/>
                <a:gd name="T50" fmla="*/ 1 w 128"/>
                <a:gd name="T51" fmla="*/ 1 h 14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8"/>
                <a:gd name="T79" fmla="*/ 0 h 140"/>
                <a:gd name="T80" fmla="*/ 128 w 128"/>
                <a:gd name="T81" fmla="*/ 140 h 14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8" h="140">
                  <a:moveTo>
                    <a:pt x="117" y="24"/>
                  </a:moveTo>
                  <a:lnTo>
                    <a:pt x="105" y="0"/>
                  </a:lnTo>
                  <a:lnTo>
                    <a:pt x="93" y="11"/>
                  </a:lnTo>
                  <a:lnTo>
                    <a:pt x="82" y="35"/>
                  </a:lnTo>
                  <a:lnTo>
                    <a:pt x="69" y="47"/>
                  </a:lnTo>
                  <a:lnTo>
                    <a:pt x="47" y="58"/>
                  </a:lnTo>
                  <a:lnTo>
                    <a:pt x="34" y="70"/>
                  </a:lnTo>
                  <a:lnTo>
                    <a:pt x="23" y="93"/>
                  </a:lnTo>
                  <a:lnTo>
                    <a:pt x="11" y="106"/>
                  </a:lnTo>
                  <a:lnTo>
                    <a:pt x="0" y="117"/>
                  </a:lnTo>
                  <a:lnTo>
                    <a:pt x="11" y="140"/>
                  </a:lnTo>
                  <a:lnTo>
                    <a:pt x="23" y="117"/>
                  </a:lnTo>
                  <a:lnTo>
                    <a:pt x="34" y="106"/>
                  </a:lnTo>
                  <a:lnTo>
                    <a:pt x="58" y="93"/>
                  </a:lnTo>
                  <a:lnTo>
                    <a:pt x="69" y="70"/>
                  </a:lnTo>
                  <a:lnTo>
                    <a:pt x="82" y="58"/>
                  </a:lnTo>
                  <a:lnTo>
                    <a:pt x="93" y="47"/>
                  </a:lnTo>
                  <a:lnTo>
                    <a:pt x="105" y="35"/>
                  </a:lnTo>
                  <a:lnTo>
                    <a:pt x="117" y="24"/>
                  </a:lnTo>
                  <a:lnTo>
                    <a:pt x="105" y="0"/>
                  </a:lnTo>
                  <a:lnTo>
                    <a:pt x="117" y="24"/>
                  </a:lnTo>
                  <a:lnTo>
                    <a:pt x="128" y="11"/>
                  </a:lnTo>
                  <a:lnTo>
                    <a:pt x="128" y="0"/>
                  </a:lnTo>
                  <a:lnTo>
                    <a:pt x="117" y="0"/>
                  </a:lnTo>
                  <a:lnTo>
                    <a:pt x="105" y="0"/>
                  </a:lnTo>
                  <a:lnTo>
                    <a:pt x="117"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62" name="Freeform 316"/>
            <p:cNvSpPr>
              <a:spLocks/>
            </p:cNvSpPr>
            <p:nvPr/>
          </p:nvSpPr>
          <p:spPr bwMode="auto">
            <a:xfrm>
              <a:off x="1082" y="2266"/>
              <a:ext cx="6" cy="12"/>
            </a:xfrm>
            <a:custGeom>
              <a:avLst/>
              <a:gdLst>
                <a:gd name="T0" fmla="*/ 0 w 13"/>
                <a:gd name="T1" fmla="*/ 1 h 24"/>
                <a:gd name="T2" fmla="*/ 0 w 13"/>
                <a:gd name="T3" fmla="*/ 1 h 24"/>
                <a:gd name="T4" fmla="*/ 0 w 13"/>
                <a:gd name="T5" fmla="*/ 1 h 24"/>
                <a:gd name="T6" fmla="*/ 0 w 13"/>
                <a:gd name="T7" fmla="*/ 0 h 24"/>
                <a:gd name="T8" fmla="*/ 0 w 13"/>
                <a:gd name="T9" fmla="*/ 0 h 24"/>
                <a:gd name="T10" fmla="*/ 0 w 13"/>
                <a:gd name="T11" fmla="*/ 1 h 24"/>
                <a:gd name="T12" fmla="*/ 0 60000 65536"/>
                <a:gd name="T13" fmla="*/ 0 60000 65536"/>
                <a:gd name="T14" fmla="*/ 0 60000 65536"/>
                <a:gd name="T15" fmla="*/ 0 60000 65536"/>
                <a:gd name="T16" fmla="*/ 0 60000 65536"/>
                <a:gd name="T17" fmla="*/ 0 60000 65536"/>
                <a:gd name="T18" fmla="*/ 0 w 13"/>
                <a:gd name="T19" fmla="*/ 0 h 24"/>
                <a:gd name="T20" fmla="*/ 13 w 1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3" h="24">
                  <a:moveTo>
                    <a:pt x="0" y="24"/>
                  </a:moveTo>
                  <a:lnTo>
                    <a:pt x="13" y="24"/>
                  </a:lnTo>
                  <a:lnTo>
                    <a:pt x="13" y="12"/>
                  </a:lnTo>
                  <a:lnTo>
                    <a:pt x="13" y="0"/>
                  </a:lnTo>
                  <a:lnTo>
                    <a:pt x="0" y="0"/>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63" name="Freeform 317"/>
            <p:cNvSpPr>
              <a:spLocks/>
            </p:cNvSpPr>
            <p:nvPr/>
          </p:nvSpPr>
          <p:spPr bwMode="auto">
            <a:xfrm>
              <a:off x="854" y="2260"/>
              <a:ext cx="228" cy="18"/>
            </a:xfrm>
            <a:custGeom>
              <a:avLst/>
              <a:gdLst>
                <a:gd name="T0" fmla="*/ 0 w 456"/>
                <a:gd name="T1" fmla="*/ 1 h 35"/>
                <a:gd name="T2" fmla="*/ 0 w 456"/>
                <a:gd name="T3" fmla="*/ 1 h 35"/>
                <a:gd name="T4" fmla="*/ 1 w 456"/>
                <a:gd name="T5" fmla="*/ 1 h 35"/>
                <a:gd name="T6" fmla="*/ 1 w 456"/>
                <a:gd name="T7" fmla="*/ 1 h 35"/>
                <a:gd name="T8" fmla="*/ 0 w 456"/>
                <a:gd name="T9" fmla="*/ 0 h 35"/>
                <a:gd name="T10" fmla="*/ 0 w 456"/>
                <a:gd name="T11" fmla="*/ 1 h 35"/>
                <a:gd name="T12" fmla="*/ 0 w 456"/>
                <a:gd name="T13" fmla="*/ 1 h 35"/>
                <a:gd name="T14" fmla="*/ 0 60000 65536"/>
                <a:gd name="T15" fmla="*/ 0 60000 65536"/>
                <a:gd name="T16" fmla="*/ 0 60000 65536"/>
                <a:gd name="T17" fmla="*/ 0 60000 65536"/>
                <a:gd name="T18" fmla="*/ 0 60000 65536"/>
                <a:gd name="T19" fmla="*/ 0 60000 65536"/>
                <a:gd name="T20" fmla="*/ 0 60000 65536"/>
                <a:gd name="T21" fmla="*/ 0 w 456"/>
                <a:gd name="T22" fmla="*/ 0 h 35"/>
                <a:gd name="T23" fmla="*/ 456 w 456"/>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6" h="35">
                  <a:moveTo>
                    <a:pt x="0" y="11"/>
                  </a:moveTo>
                  <a:lnTo>
                    <a:pt x="0" y="23"/>
                  </a:lnTo>
                  <a:lnTo>
                    <a:pt x="456" y="35"/>
                  </a:lnTo>
                  <a:lnTo>
                    <a:pt x="456" y="11"/>
                  </a:lnTo>
                  <a:lnTo>
                    <a:pt x="0"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64" name="Freeform 318"/>
            <p:cNvSpPr>
              <a:spLocks/>
            </p:cNvSpPr>
            <p:nvPr/>
          </p:nvSpPr>
          <p:spPr bwMode="auto">
            <a:xfrm>
              <a:off x="848" y="2260"/>
              <a:ext cx="6" cy="12"/>
            </a:xfrm>
            <a:custGeom>
              <a:avLst/>
              <a:gdLst>
                <a:gd name="T0" fmla="*/ 1 w 12"/>
                <a:gd name="T1" fmla="*/ 0 h 23"/>
                <a:gd name="T2" fmla="*/ 0 w 12"/>
                <a:gd name="T3" fmla="*/ 1 h 23"/>
                <a:gd name="T4" fmla="*/ 0 w 12"/>
                <a:gd name="T5" fmla="*/ 1 h 23"/>
                <a:gd name="T6" fmla="*/ 0 w 12"/>
                <a:gd name="T7" fmla="*/ 1 h 23"/>
                <a:gd name="T8" fmla="*/ 1 w 12"/>
                <a:gd name="T9" fmla="*/ 1 h 23"/>
                <a:gd name="T10" fmla="*/ 1 w 12"/>
                <a:gd name="T11" fmla="*/ 0 h 23"/>
                <a:gd name="T12" fmla="*/ 0 60000 65536"/>
                <a:gd name="T13" fmla="*/ 0 60000 65536"/>
                <a:gd name="T14" fmla="*/ 0 60000 65536"/>
                <a:gd name="T15" fmla="*/ 0 60000 65536"/>
                <a:gd name="T16" fmla="*/ 0 60000 65536"/>
                <a:gd name="T17" fmla="*/ 0 60000 65536"/>
                <a:gd name="T18" fmla="*/ 0 w 12"/>
                <a:gd name="T19" fmla="*/ 0 h 23"/>
                <a:gd name="T20" fmla="*/ 12 w 12"/>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2" h="23">
                  <a:moveTo>
                    <a:pt x="12" y="0"/>
                  </a:moveTo>
                  <a:lnTo>
                    <a:pt x="0" y="11"/>
                  </a:lnTo>
                  <a:lnTo>
                    <a:pt x="0" y="23"/>
                  </a:lnTo>
                  <a:lnTo>
                    <a:pt x="12" y="23"/>
                  </a:lnTo>
                  <a:lnTo>
                    <a:pt x="12"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65" name="Freeform 319"/>
            <p:cNvSpPr>
              <a:spLocks/>
            </p:cNvSpPr>
            <p:nvPr/>
          </p:nvSpPr>
          <p:spPr bwMode="auto">
            <a:xfrm>
              <a:off x="1012" y="2266"/>
              <a:ext cx="6" cy="12"/>
            </a:xfrm>
            <a:custGeom>
              <a:avLst/>
              <a:gdLst>
                <a:gd name="T0" fmla="*/ 0 w 12"/>
                <a:gd name="T1" fmla="*/ 1 h 24"/>
                <a:gd name="T2" fmla="*/ 1 w 12"/>
                <a:gd name="T3" fmla="*/ 1 h 24"/>
                <a:gd name="T4" fmla="*/ 1 w 12"/>
                <a:gd name="T5" fmla="*/ 1 h 24"/>
                <a:gd name="T6" fmla="*/ 1 w 12"/>
                <a:gd name="T7" fmla="*/ 0 h 24"/>
                <a:gd name="T8" fmla="*/ 1 w 12"/>
                <a:gd name="T9" fmla="*/ 0 h 24"/>
                <a:gd name="T10" fmla="*/ 0 w 12"/>
                <a:gd name="T11" fmla="*/ 1 h 24"/>
                <a:gd name="T12" fmla="*/ 0 60000 65536"/>
                <a:gd name="T13" fmla="*/ 0 60000 65536"/>
                <a:gd name="T14" fmla="*/ 0 60000 65536"/>
                <a:gd name="T15" fmla="*/ 0 60000 65536"/>
                <a:gd name="T16" fmla="*/ 0 60000 65536"/>
                <a:gd name="T17" fmla="*/ 0 60000 65536"/>
                <a:gd name="T18" fmla="*/ 0 w 12"/>
                <a:gd name="T19" fmla="*/ 0 h 24"/>
                <a:gd name="T20" fmla="*/ 12 w 1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2" h="24">
                  <a:moveTo>
                    <a:pt x="0" y="24"/>
                  </a:moveTo>
                  <a:lnTo>
                    <a:pt x="12" y="24"/>
                  </a:lnTo>
                  <a:lnTo>
                    <a:pt x="12" y="12"/>
                  </a:lnTo>
                  <a:lnTo>
                    <a:pt x="12" y="0"/>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66" name="Freeform 320"/>
            <p:cNvSpPr>
              <a:spLocks/>
            </p:cNvSpPr>
            <p:nvPr/>
          </p:nvSpPr>
          <p:spPr bwMode="auto">
            <a:xfrm>
              <a:off x="919" y="2243"/>
              <a:ext cx="99" cy="35"/>
            </a:xfrm>
            <a:custGeom>
              <a:avLst/>
              <a:gdLst>
                <a:gd name="T0" fmla="*/ 0 w 199"/>
                <a:gd name="T1" fmla="*/ 1 h 70"/>
                <a:gd name="T2" fmla="*/ 0 w 199"/>
                <a:gd name="T3" fmla="*/ 1 h 70"/>
                <a:gd name="T4" fmla="*/ 0 w 199"/>
                <a:gd name="T5" fmla="*/ 1 h 70"/>
                <a:gd name="T6" fmla="*/ 0 w 199"/>
                <a:gd name="T7" fmla="*/ 1 h 70"/>
                <a:gd name="T8" fmla="*/ 0 w 199"/>
                <a:gd name="T9" fmla="*/ 0 h 70"/>
                <a:gd name="T10" fmla="*/ 0 w 199"/>
                <a:gd name="T11" fmla="*/ 1 h 70"/>
                <a:gd name="T12" fmla="*/ 0 w 199"/>
                <a:gd name="T13" fmla="*/ 1 h 70"/>
                <a:gd name="T14" fmla="*/ 0 60000 65536"/>
                <a:gd name="T15" fmla="*/ 0 60000 65536"/>
                <a:gd name="T16" fmla="*/ 0 60000 65536"/>
                <a:gd name="T17" fmla="*/ 0 60000 65536"/>
                <a:gd name="T18" fmla="*/ 0 60000 65536"/>
                <a:gd name="T19" fmla="*/ 0 60000 65536"/>
                <a:gd name="T20" fmla="*/ 0 60000 65536"/>
                <a:gd name="T21" fmla="*/ 0 w 199"/>
                <a:gd name="T22" fmla="*/ 0 h 70"/>
                <a:gd name="T23" fmla="*/ 199 w 199"/>
                <a:gd name="T24" fmla="*/ 70 h 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9" h="70">
                  <a:moveTo>
                    <a:pt x="0" y="11"/>
                  </a:moveTo>
                  <a:lnTo>
                    <a:pt x="0" y="24"/>
                  </a:lnTo>
                  <a:lnTo>
                    <a:pt x="187" y="70"/>
                  </a:lnTo>
                  <a:lnTo>
                    <a:pt x="199" y="46"/>
                  </a:lnTo>
                  <a:lnTo>
                    <a:pt x="11"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67" name="Freeform 321"/>
            <p:cNvSpPr>
              <a:spLocks/>
            </p:cNvSpPr>
            <p:nvPr/>
          </p:nvSpPr>
          <p:spPr bwMode="auto">
            <a:xfrm>
              <a:off x="912" y="2243"/>
              <a:ext cx="12" cy="12"/>
            </a:xfrm>
            <a:custGeom>
              <a:avLst/>
              <a:gdLst>
                <a:gd name="T0" fmla="*/ 1 w 23"/>
                <a:gd name="T1" fmla="*/ 0 h 24"/>
                <a:gd name="T2" fmla="*/ 1 w 23"/>
                <a:gd name="T3" fmla="*/ 0 h 24"/>
                <a:gd name="T4" fmla="*/ 0 w 23"/>
                <a:gd name="T5" fmla="*/ 0 h 24"/>
                <a:gd name="T6" fmla="*/ 0 w 23"/>
                <a:gd name="T7" fmla="*/ 1 h 24"/>
                <a:gd name="T8" fmla="*/ 1 w 23"/>
                <a:gd name="T9" fmla="*/ 1 h 24"/>
                <a:gd name="T10" fmla="*/ 1 w 23"/>
                <a:gd name="T11" fmla="*/ 0 h 24"/>
                <a:gd name="T12" fmla="*/ 0 60000 65536"/>
                <a:gd name="T13" fmla="*/ 0 60000 65536"/>
                <a:gd name="T14" fmla="*/ 0 60000 65536"/>
                <a:gd name="T15" fmla="*/ 0 60000 65536"/>
                <a:gd name="T16" fmla="*/ 0 60000 65536"/>
                <a:gd name="T17" fmla="*/ 0 60000 65536"/>
                <a:gd name="T18" fmla="*/ 0 w 23"/>
                <a:gd name="T19" fmla="*/ 0 h 24"/>
                <a:gd name="T20" fmla="*/ 23 w 2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3" h="24">
                  <a:moveTo>
                    <a:pt x="23" y="0"/>
                  </a:moveTo>
                  <a:lnTo>
                    <a:pt x="12" y="0"/>
                  </a:lnTo>
                  <a:lnTo>
                    <a:pt x="0" y="0"/>
                  </a:lnTo>
                  <a:lnTo>
                    <a:pt x="0" y="11"/>
                  </a:lnTo>
                  <a:lnTo>
                    <a:pt x="12" y="24"/>
                  </a:lnTo>
                  <a:lnTo>
                    <a:pt x="2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30724" name="Rectangle 322"/>
          <p:cNvSpPr>
            <a:spLocks noChangeArrowheads="1"/>
          </p:cNvSpPr>
          <p:nvPr/>
        </p:nvSpPr>
        <p:spPr bwMode="auto">
          <a:xfrm>
            <a:off x="2555875" y="2276475"/>
            <a:ext cx="5976938"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GB" sz="2400" dirty="0">
                <a:latin typeface="Arial"/>
                <a:cs typeface="Arial"/>
              </a:rPr>
              <a:t>- How did the clips illustrate the use of the IWB for supporting dialogic teaching?</a:t>
            </a:r>
          </a:p>
          <a:p>
            <a:pPr>
              <a:defRPr/>
            </a:pPr>
            <a:endParaRPr lang="en-GB" sz="2400" dirty="0">
              <a:latin typeface="Arial"/>
              <a:cs typeface="Arial"/>
            </a:endParaRPr>
          </a:p>
          <a:p>
            <a:pPr>
              <a:defRPr/>
            </a:pPr>
            <a:r>
              <a:rPr lang="en-GB" sz="2400" dirty="0">
                <a:latin typeface="Arial"/>
                <a:cs typeface="Arial"/>
              </a:rPr>
              <a:t>-</a:t>
            </a:r>
          </a:p>
          <a:p>
            <a:pPr>
              <a:defRPr/>
            </a:pPr>
            <a:r>
              <a:rPr lang="en-GB" sz="2400" dirty="0">
                <a:latin typeface="Arial"/>
                <a:cs typeface="Arial"/>
              </a:rPr>
              <a:t>- Discuss how useful/feasible these activities and strategies are in your own setting.</a:t>
            </a:r>
          </a:p>
          <a:p>
            <a:pPr marL="342900" indent="-342900">
              <a:lnSpc>
                <a:spcPct val="90000"/>
              </a:lnSpc>
              <a:spcBef>
                <a:spcPct val="20000"/>
              </a:spcBef>
              <a:buClr>
                <a:schemeClr val="bg2"/>
              </a:buClr>
              <a:buSzPct val="75000"/>
              <a:buFont typeface="Wingdings" charset="0"/>
              <a:buNone/>
              <a:defRPr/>
            </a:pPr>
            <a:endParaRPr lang="sl-SI" sz="3200" b="1" dirty="0">
              <a:solidFill>
                <a:schemeClr val="bg2"/>
              </a:solidFill>
              <a:latin typeface="Century Gothic" charset="0"/>
            </a:endParaRPr>
          </a:p>
          <a:p>
            <a:pPr marL="742950" lvl="1" indent="-285750">
              <a:lnSpc>
                <a:spcPct val="90000"/>
              </a:lnSpc>
              <a:spcBef>
                <a:spcPct val="20000"/>
              </a:spcBef>
              <a:buClr>
                <a:schemeClr val="accent2"/>
              </a:buClr>
              <a:buSzPct val="80000"/>
              <a:buFont typeface="Wingdings" charset="0"/>
              <a:buNone/>
              <a:defRPr/>
            </a:pPr>
            <a:r>
              <a:rPr lang="sl-SI" sz="2800" b="1" dirty="0">
                <a:solidFill>
                  <a:schemeClr val="bg2"/>
                </a:solidFill>
                <a:latin typeface="Century Gothic" charset="0"/>
              </a:rPr>
              <a:t>        </a:t>
            </a:r>
          </a:p>
          <a:p>
            <a:pPr marL="742950" lvl="1" indent="-285750">
              <a:lnSpc>
                <a:spcPct val="90000"/>
              </a:lnSpc>
              <a:spcBef>
                <a:spcPct val="20000"/>
              </a:spcBef>
              <a:buClr>
                <a:schemeClr val="accent2"/>
              </a:buClr>
              <a:buSzPct val="80000"/>
              <a:buFont typeface="Wingdings" charset="0"/>
              <a:buNone/>
              <a:defRPr/>
            </a:pPr>
            <a:endParaRPr lang="sl-SI" sz="2800" b="1" dirty="0">
              <a:solidFill>
                <a:schemeClr val="bg2"/>
              </a:solidFill>
              <a:latin typeface="Century Gothic" charset="0"/>
            </a:endParaRPr>
          </a:p>
          <a:p>
            <a:pPr marL="742950" lvl="1" indent="-285750">
              <a:lnSpc>
                <a:spcPct val="90000"/>
              </a:lnSpc>
              <a:spcBef>
                <a:spcPct val="20000"/>
              </a:spcBef>
              <a:buClr>
                <a:schemeClr val="accent2"/>
              </a:buClr>
              <a:buSzPct val="80000"/>
              <a:buFont typeface="Wingdings" charset="0"/>
              <a:buNone/>
              <a:defRPr/>
            </a:pPr>
            <a:r>
              <a:rPr lang="sl-SI" sz="2800" b="1" dirty="0">
                <a:solidFill>
                  <a:schemeClr val="bg2"/>
                </a:solidFill>
                <a:latin typeface="Century Gothic" charset="0"/>
              </a:rPr>
              <a:t>             </a:t>
            </a:r>
          </a:p>
          <a:p>
            <a:pPr marL="342900" indent="-342900">
              <a:lnSpc>
                <a:spcPct val="90000"/>
              </a:lnSpc>
              <a:spcBef>
                <a:spcPct val="20000"/>
              </a:spcBef>
              <a:buClr>
                <a:schemeClr val="bg2"/>
              </a:buClr>
              <a:buSzPct val="75000"/>
              <a:buFont typeface="Wingdings" charset="0"/>
              <a:buNone/>
              <a:defRPr/>
            </a:pPr>
            <a:endParaRPr lang="sl-SI" sz="3200" dirty="0">
              <a:solidFill>
                <a:schemeClr val="bg2"/>
              </a:solidFill>
              <a:latin typeface="Century Gothic" charset="0"/>
            </a:endParaRPr>
          </a:p>
        </p:txBody>
      </p:sp>
      <p:graphicFrame>
        <p:nvGraphicFramePr>
          <p:cNvPr id="31749" name="Object 2"/>
          <p:cNvGraphicFramePr>
            <a:graphicFrameLocks noChangeAspect="1"/>
          </p:cNvGraphicFramePr>
          <p:nvPr/>
        </p:nvGraphicFramePr>
        <p:xfrm>
          <a:off x="6804025" y="5445125"/>
          <a:ext cx="762000" cy="762000"/>
        </p:xfrm>
        <a:graphic>
          <a:graphicData uri="http://schemas.openxmlformats.org/presentationml/2006/ole">
            <mc:AlternateContent xmlns:mc="http://schemas.openxmlformats.org/markup-compatibility/2006">
              <mc:Choice xmlns:v="urn:schemas-microsoft-com:vml" Requires="v">
                <p:oleObj spid="_x0000_s107538" name="Picture (32-bit)" r:id="rId3" imgW="457200" imgH="457200" progId="MetafileCompanion32.Picture.1">
                  <p:embed/>
                </p:oleObj>
              </mc:Choice>
              <mc:Fallback>
                <p:oleObj name="Picture (32-bit)" r:id="rId3" imgW="457200" imgH="457200" progId="MetafileCompanion32.Picture.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4025" y="5445125"/>
                        <a:ext cx="762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1750" name="Rectangle 2"/>
          <p:cNvSpPr>
            <a:spLocks noChangeArrowheads="1"/>
          </p:cNvSpPr>
          <p:nvPr/>
        </p:nvSpPr>
        <p:spPr bwMode="auto">
          <a:xfrm>
            <a:off x="2627313" y="2205038"/>
            <a:ext cx="56896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sz="2400">
              <a:latin typeface="Cambria" charset="0"/>
              <a:cs typeface="Cambria" charset="0"/>
            </a:endParaRPr>
          </a:p>
          <a:p>
            <a:endParaRPr lang="en-US" sz="2400">
              <a:latin typeface="Cambria" charset="0"/>
              <a:cs typeface="Cambria" charset="0"/>
            </a:endParaRPr>
          </a:p>
        </p:txBody>
      </p:sp>
    </p:spTree>
    <p:extLst>
      <p:ext uri="{BB962C8B-B14F-4D97-AF65-F5344CB8AC3E}">
        <p14:creationId xmlns:p14="http://schemas.microsoft.com/office/powerpoint/2010/main" val="172442703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975"/>
            <a:ext cx="8229600" cy="1143000"/>
          </a:xfrm>
        </p:spPr>
        <p:txBody>
          <a:bodyPr>
            <a:normAutofit/>
          </a:bodyPr>
          <a:lstStyle/>
          <a:p>
            <a:pPr>
              <a:defRPr/>
            </a:pPr>
            <a:r>
              <a:rPr lang="en-US" dirty="0" smtClean="0"/>
              <a:t>FOLLOW UP</a:t>
            </a:r>
            <a:endParaRPr lang="en-US" dirty="0"/>
          </a:p>
        </p:txBody>
      </p:sp>
      <p:sp>
        <p:nvSpPr>
          <p:cNvPr id="3" name="Content Placeholder 2"/>
          <p:cNvSpPr>
            <a:spLocks noGrp="1"/>
          </p:cNvSpPr>
          <p:nvPr>
            <p:ph sz="quarter" idx="1"/>
          </p:nvPr>
        </p:nvSpPr>
        <p:spPr>
          <a:xfrm>
            <a:off x="714657" y="870914"/>
            <a:ext cx="7467600" cy="5276850"/>
          </a:xfrm>
        </p:spPr>
        <p:txBody>
          <a:bodyPr>
            <a:normAutofit fontScale="85000" lnSpcReduction="20000"/>
          </a:bodyPr>
          <a:lstStyle/>
          <a:p>
            <a:pPr marL="0" indent="0" algn="ctr">
              <a:buFont typeface="Wingdings" charset="0"/>
              <a:buNone/>
              <a:defRPr/>
            </a:pPr>
            <a:endParaRPr lang="en-GB" dirty="0"/>
          </a:p>
          <a:p>
            <a:pPr>
              <a:spcAft>
                <a:spcPts val="1100"/>
              </a:spcAft>
              <a:defRPr/>
            </a:pPr>
            <a:r>
              <a:rPr lang="en-US" b="1" dirty="0" smtClean="0"/>
              <a:t>Promoting dialogue across the school?</a:t>
            </a:r>
          </a:p>
          <a:p>
            <a:pPr marL="0" indent="0">
              <a:spcAft>
                <a:spcPts val="300"/>
              </a:spcAft>
              <a:buNone/>
              <a:defRPr/>
            </a:pPr>
            <a:r>
              <a:rPr lang="en-US" b="1" dirty="0" smtClean="0"/>
              <a:t>RESOURCES</a:t>
            </a:r>
          </a:p>
          <a:p>
            <a:pPr>
              <a:spcAft>
                <a:spcPts val="1100"/>
              </a:spcAft>
              <a:defRPr/>
            </a:pPr>
            <a:r>
              <a:rPr lang="en-US" dirty="0" smtClean="0"/>
              <a:t>Creating a climate for dialogue </a:t>
            </a:r>
          </a:p>
          <a:p>
            <a:pPr>
              <a:spcAft>
                <a:spcPts val="1100"/>
              </a:spcAft>
            </a:pPr>
            <a:r>
              <a:rPr lang="en-GB" dirty="0" smtClean="0"/>
              <a:t>Teacher strategies for supporting dialogue with the IWB</a:t>
            </a:r>
          </a:p>
          <a:p>
            <a:pPr>
              <a:spcAft>
                <a:spcPts val="500"/>
              </a:spcAft>
            </a:pPr>
            <a:r>
              <a:rPr lang="en-GB" dirty="0" smtClean="0"/>
              <a:t>Engaging all students in IWB activity</a:t>
            </a:r>
            <a:r>
              <a:rPr lang="en-GB" altLang="ja-JP" dirty="0" smtClean="0"/>
              <a:t> </a:t>
            </a:r>
          </a:p>
          <a:p>
            <a:pPr>
              <a:spcAft>
                <a:spcPts val="500"/>
              </a:spcAft>
            </a:pPr>
            <a:r>
              <a:rPr lang="en-GB" dirty="0"/>
              <a:t>Peer observation</a:t>
            </a:r>
          </a:p>
          <a:p>
            <a:pPr>
              <a:spcAft>
                <a:spcPts val="500"/>
              </a:spcAft>
            </a:pPr>
            <a:r>
              <a:rPr lang="en-GB" dirty="0"/>
              <a:t>Reflection – learning outcomes </a:t>
            </a:r>
            <a:r>
              <a:rPr lang="en-GB" dirty="0" err="1"/>
              <a:t>etc</a:t>
            </a:r>
            <a:endParaRPr lang="en-GB" dirty="0"/>
          </a:p>
          <a:p>
            <a:pPr>
              <a:spcAft>
                <a:spcPts val="500"/>
              </a:spcAft>
            </a:pPr>
            <a:r>
              <a:rPr lang="en-GB" dirty="0"/>
              <a:t>Recording – teacher and </a:t>
            </a:r>
            <a:r>
              <a:rPr lang="en-GB" dirty="0" smtClean="0"/>
              <a:t>students</a:t>
            </a:r>
          </a:p>
          <a:p>
            <a:r>
              <a:rPr lang="en-GB" b="1" dirty="0"/>
              <a:t>Sharing your ideas with other teachers </a:t>
            </a:r>
            <a:endParaRPr lang="en-GB" dirty="0"/>
          </a:p>
          <a:p>
            <a:endParaRPr lang="en-GB" altLang="ja-JP" dirty="0" smtClean="0"/>
          </a:p>
          <a:p>
            <a:endParaRPr lang="en-GB" dirty="0" smtClean="0"/>
          </a:p>
          <a:p>
            <a:pPr marL="0" indent="0">
              <a:buNone/>
              <a:defRPr/>
            </a:pPr>
            <a:endParaRPr lang="en-US" dirty="0" smtClean="0"/>
          </a:p>
        </p:txBody>
      </p:sp>
    </p:spTree>
    <p:extLst>
      <p:ext uri="{BB962C8B-B14F-4D97-AF65-F5344CB8AC3E}">
        <p14:creationId xmlns:p14="http://schemas.microsoft.com/office/powerpoint/2010/main" val="283439979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674" y="274638"/>
            <a:ext cx="7467600" cy="922337"/>
          </a:xfrm>
        </p:spPr>
        <p:txBody>
          <a:bodyPr>
            <a:normAutofit fontScale="90000"/>
          </a:bodyPr>
          <a:lstStyle/>
          <a:p>
            <a:pPr algn="ctr">
              <a:defRPr/>
            </a:pPr>
            <a:r>
              <a:rPr lang="en-US" dirty="0">
                <a:latin typeface="Cambria"/>
                <a:cs typeface="Cambria"/>
              </a:rPr>
              <a:t/>
            </a:r>
            <a:br>
              <a:rPr lang="en-US" dirty="0">
                <a:latin typeface="Cambria"/>
                <a:cs typeface="Cambria"/>
              </a:rPr>
            </a:br>
            <a:r>
              <a:rPr lang="en-US" sz="3700" b="1" dirty="0" smtClean="0">
                <a:solidFill>
                  <a:srgbClr val="06677A"/>
                </a:solidFill>
                <a:latin typeface="Cambria"/>
                <a:cs typeface="Cambria"/>
              </a:rPr>
              <a:t>THANK YOU FOR YOUR ATTENTION!</a:t>
            </a:r>
            <a:endParaRPr lang="en-US" sz="3700" b="1" dirty="0">
              <a:solidFill>
                <a:srgbClr val="06677A"/>
              </a:solidFill>
              <a:latin typeface="Cambria"/>
              <a:cs typeface="Cambria"/>
            </a:endParaRPr>
          </a:p>
        </p:txBody>
      </p:sp>
      <p:pic>
        <p:nvPicPr>
          <p:cNvPr id="35842" name="Content Placeholder 2" descr="small photos together.pdf"/>
          <p:cNvPicPr>
            <a:picLocks noGrp="1" noChangeAspect="1"/>
          </p:cNvPicPr>
          <p:nvPr>
            <p:ph sz="quarter" idx="1"/>
          </p:nvPr>
        </p:nvPicPr>
        <p:blipFill>
          <a:blip r:embed="rId3">
            <a:extLst>
              <a:ext uri="{28A0092B-C50C-407E-A947-70E740481C1C}">
                <a14:useLocalDpi xmlns:a14="http://schemas.microsoft.com/office/drawing/2010/main" val="0"/>
              </a:ext>
            </a:extLst>
          </a:blip>
          <a:srcRect t="30824" b="30824"/>
          <a:stretch>
            <a:fillRect/>
          </a:stretch>
        </p:blipFill>
        <p:spPr>
          <a:xfrm>
            <a:off x="457200" y="2420938"/>
            <a:ext cx="7467600" cy="4052887"/>
          </a:xfrm>
        </p:spPr>
      </p:pic>
      <p:graphicFrame>
        <p:nvGraphicFramePr>
          <p:cNvPr id="35843" name="Object 3"/>
          <p:cNvGraphicFramePr>
            <a:graphicFrameLocks noChangeAspect="1"/>
          </p:cNvGraphicFramePr>
          <p:nvPr/>
        </p:nvGraphicFramePr>
        <p:xfrm>
          <a:off x="-180975" y="2636838"/>
          <a:ext cx="9131300" cy="2160587"/>
        </p:xfrm>
        <a:graphic>
          <a:graphicData uri="http://schemas.openxmlformats.org/presentationml/2006/ole">
            <mc:AlternateContent xmlns:mc="http://schemas.openxmlformats.org/markup-compatibility/2006">
              <mc:Choice xmlns:v="urn:schemas-microsoft-com:vml" Requires="v">
                <p:oleObj spid="_x0000_s108562" name="Document" r:id="rId4" imgW="6121175" imgH="1244554" progId="Word.Document.12">
                  <p:embed/>
                </p:oleObj>
              </mc:Choice>
              <mc:Fallback>
                <p:oleObj name="Document" r:id="rId4" imgW="6121175" imgH="1244554" progId="Word.Documen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975" y="2636838"/>
                        <a:ext cx="9131300"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Rectangle 2"/>
          <p:cNvSpPr/>
          <p:nvPr/>
        </p:nvSpPr>
        <p:spPr>
          <a:xfrm>
            <a:off x="2351230" y="2003239"/>
            <a:ext cx="4462787" cy="461665"/>
          </a:xfrm>
          <a:prstGeom prst="rect">
            <a:avLst/>
          </a:prstGeom>
        </p:spPr>
        <p:txBody>
          <a:bodyPr wrap="square">
            <a:spAutoFit/>
          </a:bodyPr>
          <a:lstStyle/>
          <a:p>
            <a:r>
              <a:rPr lang="en-GB" sz="2400" dirty="0" smtClean="0"/>
              <a:t>Sara </a:t>
            </a:r>
            <a:r>
              <a:rPr lang="en-GB" sz="2400" dirty="0"/>
              <a:t>Hennessy  </a:t>
            </a:r>
            <a:r>
              <a:rPr lang="en-GB" sz="2400" u="sng" dirty="0">
                <a:hlinkClick r:id="rId6"/>
              </a:rPr>
              <a:t>sch30@cam.ac.uk</a:t>
            </a:r>
            <a:endParaRPr lang="en-GB" sz="2400" dirty="0"/>
          </a:p>
        </p:txBody>
      </p:sp>
    </p:spTree>
    <p:extLst>
      <p:ext uri="{BB962C8B-B14F-4D97-AF65-F5344CB8AC3E}">
        <p14:creationId xmlns:p14="http://schemas.microsoft.com/office/powerpoint/2010/main" val="41650745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Shape 133"/>
          <p:cNvSpPr>
            <a:spLocks noGrp="1"/>
          </p:cNvSpPr>
          <p:nvPr>
            <p:ph type="title" idx="4294967295"/>
          </p:nvPr>
        </p:nvSpPr>
        <p:spPr>
          <a:xfrm>
            <a:off x="457200" y="457200"/>
            <a:ext cx="8229600" cy="955675"/>
          </a:xfrm>
          <a:prstGeom prst="rect">
            <a:avLst/>
          </a:prstGeom>
        </p:spPr>
        <p:txBody>
          <a:bodyPr lIns="0" tIns="0" rIns="0" bIns="0">
            <a:normAutofit/>
          </a:bodyPr>
          <a:lstStyle/>
          <a:p>
            <a:pPr lvl="0" algn="ctr">
              <a:defRPr sz="1800">
                <a:solidFill>
                  <a:srgbClr val="000000"/>
                </a:solidFill>
              </a:defRPr>
            </a:pPr>
            <a:r>
              <a:rPr sz="3000" dirty="0" smtClean="0">
                <a:solidFill>
                  <a:srgbClr val="575F6D"/>
                </a:solidFill>
                <a:latin typeface="Cambria"/>
                <a:ea typeface="Cambria"/>
                <a:cs typeface="Cambria"/>
                <a:sym typeface="Cambria"/>
              </a:rPr>
              <a:t>DISCUSSION</a:t>
            </a:r>
            <a:r>
              <a:rPr sz="3000" dirty="0">
                <a:solidFill>
                  <a:srgbClr val="575F6D"/>
                </a:solidFill>
                <a:latin typeface="Cambria"/>
                <a:ea typeface="Cambria"/>
                <a:cs typeface="Cambria"/>
                <a:sym typeface="Cambria"/>
              </a:rPr>
              <a:t/>
            </a:r>
            <a:br>
              <a:rPr sz="3000" dirty="0">
                <a:solidFill>
                  <a:srgbClr val="575F6D"/>
                </a:solidFill>
                <a:latin typeface="Cambria"/>
                <a:ea typeface="Cambria"/>
                <a:cs typeface="Cambria"/>
                <a:sym typeface="Cambria"/>
              </a:rPr>
            </a:br>
            <a:r>
              <a:rPr sz="3000" b="1" dirty="0">
                <a:solidFill>
                  <a:srgbClr val="06677A"/>
                </a:solidFill>
                <a:latin typeface="Cambria"/>
                <a:ea typeface="Cambria"/>
                <a:cs typeface="Cambria"/>
                <a:sym typeface="Cambria"/>
              </a:rPr>
              <a:t>CLASSROOM TALK AND DIALOGUE</a:t>
            </a:r>
          </a:p>
        </p:txBody>
      </p:sp>
      <p:sp>
        <p:nvSpPr>
          <p:cNvPr id="134" name="Shape 134"/>
          <p:cNvSpPr>
            <a:spLocks noGrp="1"/>
          </p:cNvSpPr>
          <p:nvPr>
            <p:ph type="body" idx="4294967295"/>
          </p:nvPr>
        </p:nvSpPr>
        <p:spPr>
          <a:xfrm>
            <a:off x="457200" y="2143125"/>
            <a:ext cx="8229600" cy="3983038"/>
          </a:xfrm>
          <a:prstGeom prst="rect">
            <a:avLst/>
          </a:prstGeom>
        </p:spPr>
        <p:txBody>
          <a:bodyPr lIns="0" tIns="0" rIns="0" bIns="0">
            <a:normAutofit/>
          </a:bodyPr>
          <a:lstStyle/>
          <a:p>
            <a:pPr lvl="0">
              <a:buChar char="○"/>
              <a:defRPr>
                <a:solidFill>
                  <a:srgbClr val="000000"/>
                </a:solidFill>
                <a:latin typeface="Arial"/>
                <a:ea typeface="Arial"/>
                <a:cs typeface="Arial"/>
                <a:sym typeface="Arial"/>
              </a:defRPr>
            </a:pPr>
            <a:endParaRPr/>
          </a:p>
        </p:txBody>
      </p:sp>
      <p:grpSp>
        <p:nvGrpSpPr>
          <p:cNvPr id="451" name="Group 451"/>
          <p:cNvGrpSpPr/>
          <p:nvPr/>
        </p:nvGrpSpPr>
        <p:grpSpPr>
          <a:xfrm>
            <a:off x="0" y="1412875"/>
            <a:ext cx="8748713" cy="5445126"/>
            <a:chOff x="0" y="0"/>
            <a:chExt cx="8748712" cy="5445125"/>
          </a:xfrm>
        </p:grpSpPr>
        <p:grpSp>
          <p:nvGrpSpPr>
            <p:cNvPr id="335" name="Group 335"/>
            <p:cNvGrpSpPr/>
            <p:nvPr/>
          </p:nvGrpSpPr>
          <p:grpSpPr>
            <a:xfrm>
              <a:off x="217784" y="0"/>
              <a:ext cx="3293732" cy="5445126"/>
              <a:chOff x="0" y="0"/>
              <a:chExt cx="3293730" cy="5445125"/>
            </a:xfrm>
          </p:grpSpPr>
          <p:sp>
            <p:nvSpPr>
              <p:cNvPr id="135" name="Shape 135"/>
              <p:cNvSpPr/>
              <p:nvPr/>
            </p:nvSpPr>
            <p:spPr>
              <a:xfrm>
                <a:off x="12444" y="4661897"/>
                <a:ext cx="3268842" cy="772524"/>
              </a:xfrm>
              <a:custGeom>
                <a:avLst/>
                <a:gdLst/>
                <a:ahLst/>
                <a:cxnLst>
                  <a:cxn ang="0">
                    <a:pos x="wd2" y="hd2"/>
                  </a:cxn>
                  <a:cxn ang="5400000">
                    <a:pos x="wd2" y="hd2"/>
                  </a:cxn>
                  <a:cxn ang="10800000">
                    <a:pos x="wd2" y="hd2"/>
                  </a:cxn>
                  <a:cxn ang="16200000">
                    <a:pos x="wd2" y="hd2"/>
                  </a:cxn>
                </a:cxnLst>
                <a:rect l="0" t="0" r="r" b="b"/>
                <a:pathLst>
                  <a:path w="21600" h="21600" extrusionOk="0">
                    <a:moveTo>
                      <a:pt x="21600" y="17514"/>
                    </a:moveTo>
                    <a:lnTo>
                      <a:pt x="21442" y="18087"/>
                    </a:lnTo>
                    <a:lnTo>
                      <a:pt x="21278" y="18411"/>
                    </a:lnTo>
                    <a:lnTo>
                      <a:pt x="21120" y="18685"/>
                    </a:lnTo>
                    <a:lnTo>
                      <a:pt x="20956" y="18959"/>
                    </a:lnTo>
                    <a:lnTo>
                      <a:pt x="20716" y="19258"/>
                    </a:lnTo>
                    <a:lnTo>
                      <a:pt x="20476" y="19258"/>
                    </a:lnTo>
                    <a:lnTo>
                      <a:pt x="20229" y="19557"/>
                    </a:lnTo>
                    <a:lnTo>
                      <a:pt x="19990" y="19856"/>
                    </a:lnTo>
                    <a:lnTo>
                      <a:pt x="19750" y="19856"/>
                    </a:lnTo>
                    <a:lnTo>
                      <a:pt x="19517" y="20130"/>
                    </a:lnTo>
                    <a:lnTo>
                      <a:pt x="18948" y="20130"/>
                    </a:lnTo>
                    <a:lnTo>
                      <a:pt x="18626" y="20429"/>
                    </a:lnTo>
                    <a:lnTo>
                      <a:pt x="17749" y="20429"/>
                    </a:lnTo>
                    <a:lnTo>
                      <a:pt x="17502" y="20130"/>
                    </a:lnTo>
                    <a:lnTo>
                      <a:pt x="16536" y="20130"/>
                    </a:lnTo>
                    <a:lnTo>
                      <a:pt x="16303" y="19856"/>
                    </a:lnTo>
                    <a:lnTo>
                      <a:pt x="15974" y="19557"/>
                    </a:lnTo>
                    <a:lnTo>
                      <a:pt x="15659" y="19557"/>
                    </a:lnTo>
                    <a:lnTo>
                      <a:pt x="15337" y="19258"/>
                    </a:lnTo>
                    <a:lnTo>
                      <a:pt x="15097" y="18959"/>
                    </a:lnTo>
                    <a:lnTo>
                      <a:pt x="14775" y="18685"/>
                    </a:lnTo>
                    <a:lnTo>
                      <a:pt x="14535" y="18411"/>
                    </a:lnTo>
                    <a:lnTo>
                      <a:pt x="14295" y="17813"/>
                    </a:lnTo>
                    <a:lnTo>
                      <a:pt x="14048" y="17514"/>
                    </a:lnTo>
                    <a:lnTo>
                      <a:pt x="13808" y="17215"/>
                    </a:lnTo>
                    <a:lnTo>
                      <a:pt x="13569" y="16642"/>
                    </a:lnTo>
                    <a:lnTo>
                      <a:pt x="13329" y="16044"/>
                    </a:lnTo>
                    <a:lnTo>
                      <a:pt x="13171" y="16343"/>
                    </a:lnTo>
                    <a:lnTo>
                      <a:pt x="13007" y="16343"/>
                    </a:lnTo>
                    <a:lnTo>
                      <a:pt x="12767" y="16642"/>
                    </a:lnTo>
                    <a:lnTo>
                      <a:pt x="12445" y="16642"/>
                    </a:lnTo>
                    <a:lnTo>
                      <a:pt x="12287" y="16916"/>
                    </a:lnTo>
                    <a:lnTo>
                      <a:pt x="12123" y="16916"/>
                    </a:lnTo>
                    <a:lnTo>
                      <a:pt x="11965" y="16642"/>
                    </a:lnTo>
                    <a:lnTo>
                      <a:pt x="11485" y="16642"/>
                    </a:lnTo>
                    <a:lnTo>
                      <a:pt x="11321" y="16343"/>
                    </a:lnTo>
                    <a:lnTo>
                      <a:pt x="11245" y="16044"/>
                    </a:lnTo>
                    <a:lnTo>
                      <a:pt x="11081" y="15770"/>
                    </a:lnTo>
                    <a:lnTo>
                      <a:pt x="10916" y="15446"/>
                    </a:lnTo>
                    <a:lnTo>
                      <a:pt x="10759" y="15172"/>
                    </a:lnTo>
                    <a:lnTo>
                      <a:pt x="10594" y="15446"/>
                    </a:lnTo>
                    <a:lnTo>
                      <a:pt x="10444" y="15770"/>
                    </a:lnTo>
                    <a:lnTo>
                      <a:pt x="10355" y="16044"/>
                    </a:lnTo>
                    <a:lnTo>
                      <a:pt x="10039" y="16642"/>
                    </a:lnTo>
                    <a:lnTo>
                      <a:pt x="9882" y="16642"/>
                    </a:lnTo>
                    <a:lnTo>
                      <a:pt x="9717" y="16916"/>
                    </a:lnTo>
                    <a:lnTo>
                      <a:pt x="9155" y="16916"/>
                    </a:lnTo>
                    <a:lnTo>
                      <a:pt x="8991" y="17215"/>
                    </a:lnTo>
                    <a:lnTo>
                      <a:pt x="8429" y="17215"/>
                    </a:lnTo>
                    <a:lnTo>
                      <a:pt x="8264" y="17514"/>
                    </a:lnTo>
                    <a:lnTo>
                      <a:pt x="8114" y="17514"/>
                    </a:lnTo>
                    <a:lnTo>
                      <a:pt x="7949" y="17813"/>
                    </a:lnTo>
                    <a:lnTo>
                      <a:pt x="7792" y="18087"/>
                    </a:lnTo>
                    <a:lnTo>
                      <a:pt x="7627" y="18411"/>
                    </a:lnTo>
                    <a:lnTo>
                      <a:pt x="7470" y="18685"/>
                    </a:lnTo>
                    <a:lnTo>
                      <a:pt x="7305" y="18959"/>
                    </a:lnTo>
                    <a:lnTo>
                      <a:pt x="7230" y="19258"/>
                    </a:lnTo>
                    <a:lnTo>
                      <a:pt x="6901" y="19856"/>
                    </a:lnTo>
                    <a:lnTo>
                      <a:pt x="6743" y="20130"/>
                    </a:lnTo>
                    <a:lnTo>
                      <a:pt x="6428" y="20728"/>
                    </a:lnTo>
                    <a:lnTo>
                      <a:pt x="6263" y="21002"/>
                    </a:lnTo>
                    <a:lnTo>
                      <a:pt x="6099" y="21326"/>
                    </a:lnTo>
                    <a:lnTo>
                      <a:pt x="5941" y="21600"/>
                    </a:lnTo>
                    <a:lnTo>
                      <a:pt x="4016" y="21600"/>
                    </a:lnTo>
                    <a:lnTo>
                      <a:pt x="3776" y="21326"/>
                    </a:lnTo>
                    <a:lnTo>
                      <a:pt x="3296" y="21326"/>
                    </a:lnTo>
                    <a:lnTo>
                      <a:pt x="3049" y="21002"/>
                    </a:lnTo>
                    <a:lnTo>
                      <a:pt x="2734" y="21002"/>
                    </a:lnTo>
                    <a:lnTo>
                      <a:pt x="2570" y="20728"/>
                    </a:lnTo>
                    <a:lnTo>
                      <a:pt x="2412" y="20728"/>
                    </a:lnTo>
                    <a:lnTo>
                      <a:pt x="2172" y="20429"/>
                    </a:lnTo>
                    <a:lnTo>
                      <a:pt x="2008" y="20130"/>
                    </a:lnTo>
                    <a:lnTo>
                      <a:pt x="1850" y="20130"/>
                    </a:lnTo>
                    <a:lnTo>
                      <a:pt x="1686" y="19856"/>
                    </a:lnTo>
                    <a:lnTo>
                      <a:pt x="1521" y="19557"/>
                    </a:lnTo>
                    <a:lnTo>
                      <a:pt x="1371" y="19258"/>
                    </a:lnTo>
                    <a:lnTo>
                      <a:pt x="1206" y="19258"/>
                    </a:lnTo>
                    <a:lnTo>
                      <a:pt x="1048" y="18959"/>
                    </a:lnTo>
                    <a:lnTo>
                      <a:pt x="959" y="18685"/>
                    </a:lnTo>
                    <a:lnTo>
                      <a:pt x="809" y="18411"/>
                    </a:lnTo>
                    <a:lnTo>
                      <a:pt x="480" y="17215"/>
                    </a:lnTo>
                    <a:lnTo>
                      <a:pt x="322" y="16916"/>
                    </a:lnTo>
                    <a:lnTo>
                      <a:pt x="158" y="16343"/>
                    </a:lnTo>
                    <a:lnTo>
                      <a:pt x="82" y="16044"/>
                    </a:lnTo>
                    <a:lnTo>
                      <a:pt x="0" y="15172"/>
                    </a:lnTo>
                    <a:lnTo>
                      <a:pt x="82" y="14001"/>
                    </a:lnTo>
                    <a:lnTo>
                      <a:pt x="158" y="12855"/>
                    </a:lnTo>
                    <a:lnTo>
                      <a:pt x="247" y="11684"/>
                    </a:lnTo>
                    <a:lnTo>
                      <a:pt x="404" y="10812"/>
                    </a:lnTo>
                    <a:lnTo>
                      <a:pt x="562" y="9617"/>
                    </a:lnTo>
                    <a:lnTo>
                      <a:pt x="720" y="8770"/>
                    </a:lnTo>
                    <a:lnTo>
                      <a:pt x="959" y="8172"/>
                    </a:lnTo>
                    <a:lnTo>
                      <a:pt x="1446" y="6403"/>
                    </a:lnTo>
                    <a:lnTo>
                      <a:pt x="1610" y="5855"/>
                    </a:lnTo>
                    <a:lnTo>
                      <a:pt x="1850" y="5257"/>
                    </a:lnTo>
                    <a:lnTo>
                      <a:pt x="2008" y="4958"/>
                    </a:lnTo>
                    <a:lnTo>
                      <a:pt x="2248" y="4385"/>
                    </a:lnTo>
                    <a:lnTo>
                      <a:pt x="2488" y="4086"/>
                    </a:lnTo>
                    <a:lnTo>
                      <a:pt x="2652" y="3488"/>
                    </a:lnTo>
                    <a:lnTo>
                      <a:pt x="2810" y="3214"/>
                    </a:lnTo>
                    <a:lnTo>
                      <a:pt x="2974" y="2915"/>
                    </a:lnTo>
                    <a:lnTo>
                      <a:pt x="3132" y="2616"/>
                    </a:lnTo>
                    <a:lnTo>
                      <a:pt x="3296" y="2342"/>
                    </a:lnTo>
                    <a:lnTo>
                      <a:pt x="3447" y="2043"/>
                    </a:lnTo>
                    <a:lnTo>
                      <a:pt x="3776" y="1445"/>
                    </a:lnTo>
                    <a:lnTo>
                      <a:pt x="4016" y="1445"/>
                    </a:lnTo>
                    <a:lnTo>
                      <a:pt x="4173" y="1171"/>
                    </a:lnTo>
                    <a:lnTo>
                      <a:pt x="4338" y="897"/>
                    </a:lnTo>
                    <a:lnTo>
                      <a:pt x="4578" y="897"/>
                    </a:lnTo>
                    <a:lnTo>
                      <a:pt x="4735" y="573"/>
                    </a:lnTo>
                    <a:lnTo>
                      <a:pt x="4975" y="299"/>
                    </a:lnTo>
                    <a:lnTo>
                      <a:pt x="5222" y="299"/>
                    </a:lnTo>
                    <a:lnTo>
                      <a:pt x="5462" y="0"/>
                    </a:lnTo>
                    <a:lnTo>
                      <a:pt x="5702" y="573"/>
                    </a:lnTo>
                    <a:lnTo>
                      <a:pt x="5941" y="1171"/>
                    </a:lnTo>
                    <a:lnTo>
                      <a:pt x="6263" y="1744"/>
                    </a:lnTo>
                    <a:lnTo>
                      <a:pt x="6586" y="2342"/>
                    </a:lnTo>
                    <a:lnTo>
                      <a:pt x="6825" y="2915"/>
                    </a:lnTo>
                    <a:lnTo>
                      <a:pt x="7147" y="3214"/>
                    </a:lnTo>
                    <a:lnTo>
                      <a:pt x="7470" y="3488"/>
                    </a:lnTo>
                    <a:lnTo>
                      <a:pt x="7792" y="4086"/>
                    </a:lnTo>
                    <a:lnTo>
                      <a:pt x="8031" y="4385"/>
                    </a:lnTo>
                    <a:lnTo>
                      <a:pt x="8354" y="4659"/>
                    </a:lnTo>
                    <a:lnTo>
                      <a:pt x="8669" y="4958"/>
                    </a:lnTo>
                    <a:lnTo>
                      <a:pt x="8991" y="4958"/>
                    </a:lnTo>
                    <a:lnTo>
                      <a:pt x="9395" y="5257"/>
                    </a:lnTo>
                    <a:lnTo>
                      <a:pt x="9717" y="5257"/>
                    </a:lnTo>
                    <a:lnTo>
                      <a:pt x="10039" y="5531"/>
                    </a:lnTo>
                    <a:lnTo>
                      <a:pt x="11081" y="5531"/>
                    </a:lnTo>
                    <a:lnTo>
                      <a:pt x="11403" y="5257"/>
                    </a:lnTo>
                    <a:lnTo>
                      <a:pt x="12123" y="5257"/>
                    </a:lnTo>
                    <a:lnTo>
                      <a:pt x="12520" y="4958"/>
                    </a:lnTo>
                    <a:lnTo>
                      <a:pt x="12849" y="4659"/>
                    </a:lnTo>
                    <a:lnTo>
                      <a:pt x="13246" y="4385"/>
                    </a:lnTo>
                    <a:lnTo>
                      <a:pt x="13569" y="4086"/>
                    </a:lnTo>
                    <a:lnTo>
                      <a:pt x="13973" y="3812"/>
                    </a:lnTo>
                    <a:lnTo>
                      <a:pt x="14295" y="3214"/>
                    </a:lnTo>
                    <a:lnTo>
                      <a:pt x="14699" y="2915"/>
                    </a:lnTo>
                    <a:lnTo>
                      <a:pt x="15097" y="2342"/>
                    </a:lnTo>
                    <a:lnTo>
                      <a:pt x="15412" y="2043"/>
                    </a:lnTo>
                    <a:lnTo>
                      <a:pt x="15823" y="1445"/>
                    </a:lnTo>
                    <a:lnTo>
                      <a:pt x="16221" y="897"/>
                    </a:lnTo>
                    <a:lnTo>
                      <a:pt x="16460" y="1171"/>
                    </a:lnTo>
                    <a:lnTo>
                      <a:pt x="16782" y="1445"/>
                    </a:lnTo>
                    <a:lnTo>
                      <a:pt x="17022" y="1744"/>
                    </a:lnTo>
                    <a:lnTo>
                      <a:pt x="17338" y="2342"/>
                    </a:lnTo>
                    <a:lnTo>
                      <a:pt x="17584" y="2915"/>
                    </a:lnTo>
                    <a:lnTo>
                      <a:pt x="17899" y="3488"/>
                    </a:lnTo>
                    <a:lnTo>
                      <a:pt x="18146" y="3812"/>
                    </a:lnTo>
                    <a:lnTo>
                      <a:pt x="18386" y="4385"/>
                    </a:lnTo>
                    <a:lnTo>
                      <a:pt x="18551" y="4958"/>
                    </a:lnTo>
                    <a:lnTo>
                      <a:pt x="18790" y="5531"/>
                    </a:lnTo>
                    <a:lnTo>
                      <a:pt x="19030" y="6129"/>
                    </a:lnTo>
                    <a:lnTo>
                      <a:pt x="19188" y="6727"/>
                    </a:lnTo>
                    <a:lnTo>
                      <a:pt x="19352" y="7300"/>
                    </a:lnTo>
                    <a:lnTo>
                      <a:pt x="19517" y="7898"/>
                    </a:lnTo>
                    <a:lnTo>
                      <a:pt x="19674" y="8172"/>
                    </a:lnTo>
                    <a:lnTo>
                      <a:pt x="19750" y="8770"/>
                    </a:lnTo>
                    <a:lnTo>
                      <a:pt x="19914" y="9044"/>
                    </a:lnTo>
                    <a:lnTo>
                      <a:pt x="20079" y="9617"/>
                    </a:lnTo>
                    <a:lnTo>
                      <a:pt x="20229" y="10215"/>
                    </a:lnTo>
                    <a:lnTo>
                      <a:pt x="20552" y="11385"/>
                    </a:lnTo>
                    <a:lnTo>
                      <a:pt x="20716" y="11958"/>
                    </a:lnTo>
                    <a:lnTo>
                      <a:pt x="20880" y="12855"/>
                    </a:lnTo>
                    <a:lnTo>
                      <a:pt x="20956" y="13403"/>
                    </a:lnTo>
                    <a:lnTo>
                      <a:pt x="21120" y="14001"/>
                    </a:lnTo>
                    <a:lnTo>
                      <a:pt x="21196" y="14599"/>
                    </a:lnTo>
                    <a:lnTo>
                      <a:pt x="21353" y="15172"/>
                    </a:lnTo>
                    <a:lnTo>
                      <a:pt x="21442" y="15770"/>
                    </a:lnTo>
                    <a:lnTo>
                      <a:pt x="21518" y="16343"/>
                    </a:lnTo>
                    <a:lnTo>
                      <a:pt x="21518" y="16916"/>
                    </a:lnTo>
                    <a:lnTo>
                      <a:pt x="21600" y="17215"/>
                    </a:lnTo>
                    <a:lnTo>
                      <a:pt x="21600" y="17514"/>
                    </a:lnTo>
                    <a:close/>
                  </a:path>
                </a:pathLst>
              </a:custGeom>
              <a:solidFill>
                <a:srgbClr val="AC9276"/>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136" name="Shape 136"/>
              <p:cNvSpPr/>
              <p:nvPr/>
            </p:nvSpPr>
            <p:spPr>
              <a:xfrm>
                <a:off x="2018135" y="5225678"/>
                <a:ext cx="1275596" cy="178413"/>
              </a:xfrm>
              <a:custGeom>
                <a:avLst/>
                <a:gdLst/>
                <a:ahLst/>
                <a:cxnLst>
                  <a:cxn ang="0">
                    <a:pos x="wd2" y="hd2"/>
                  </a:cxn>
                  <a:cxn ang="5400000">
                    <a:pos x="wd2" y="hd2"/>
                  </a:cxn>
                  <a:cxn ang="10800000">
                    <a:pos x="wd2" y="hd2"/>
                  </a:cxn>
                  <a:cxn ang="16200000">
                    <a:pos x="wd2" y="hd2"/>
                  </a:cxn>
                </a:cxnLst>
                <a:rect l="0" t="0" r="r" b="b"/>
                <a:pathLst>
                  <a:path w="21600" h="21600" extrusionOk="0">
                    <a:moveTo>
                      <a:pt x="211" y="2496"/>
                    </a:moveTo>
                    <a:lnTo>
                      <a:pt x="0" y="2496"/>
                    </a:lnTo>
                    <a:lnTo>
                      <a:pt x="614" y="4993"/>
                    </a:lnTo>
                    <a:lnTo>
                      <a:pt x="1246" y="7598"/>
                    </a:lnTo>
                    <a:lnTo>
                      <a:pt x="1860" y="8901"/>
                    </a:lnTo>
                    <a:lnTo>
                      <a:pt x="2474" y="10094"/>
                    </a:lnTo>
                    <a:lnTo>
                      <a:pt x="3299" y="12699"/>
                    </a:lnTo>
                    <a:lnTo>
                      <a:pt x="3913" y="13893"/>
                    </a:lnTo>
                    <a:lnTo>
                      <a:pt x="4738" y="15196"/>
                    </a:lnTo>
                    <a:lnTo>
                      <a:pt x="5352" y="16498"/>
                    </a:lnTo>
                    <a:lnTo>
                      <a:pt x="6176" y="17801"/>
                    </a:lnTo>
                    <a:lnTo>
                      <a:pt x="6984" y="17801"/>
                    </a:lnTo>
                    <a:lnTo>
                      <a:pt x="7615" y="18995"/>
                    </a:lnTo>
                    <a:lnTo>
                      <a:pt x="8422" y="20297"/>
                    </a:lnTo>
                    <a:lnTo>
                      <a:pt x="10089" y="20297"/>
                    </a:lnTo>
                    <a:lnTo>
                      <a:pt x="10897" y="21600"/>
                    </a:lnTo>
                    <a:lnTo>
                      <a:pt x="13774" y="21600"/>
                    </a:lnTo>
                    <a:lnTo>
                      <a:pt x="14599" y="20297"/>
                    </a:lnTo>
                    <a:lnTo>
                      <a:pt x="16055" y="20297"/>
                    </a:lnTo>
                    <a:lnTo>
                      <a:pt x="16652" y="18995"/>
                    </a:lnTo>
                    <a:lnTo>
                      <a:pt x="17266" y="18995"/>
                    </a:lnTo>
                    <a:lnTo>
                      <a:pt x="18108" y="17801"/>
                    </a:lnTo>
                    <a:lnTo>
                      <a:pt x="18705" y="16498"/>
                    </a:lnTo>
                    <a:lnTo>
                      <a:pt x="19126" y="16498"/>
                    </a:lnTo>
                    <a:lnTo>
                      <a:pt x="19740" y="15196"/>
                    </a:lnTo>
                    <a:lnTo>
                      <a:pt x="20161" y="13893"/>
                    </a:lnTo>
                    <a:lnTo>
                      <a:pt x="20758" y="12699"/>
                    </a:lnTo>
                    <a:lnTo>
                      <a:pt x="21179" y="11506"/>
                    </a:lnTo>
                    <a:lnTo>
                      <a:pt x="21600" y="8901"/>
                    </a:lnTo>
                    <a:lnTo>
                      <a:pt x="21389" y="7598"/>
                    </a:lnTo>
                    <a:lnTo>
                      <a:pt x="20986" y="8901"/>
                    </a:lnTo>
                    <a:lnTo>
                      <a:pt x="20565" y="10094"/>
                    </a:lnTo>
                    <a:lnTo>
                      <a:pt x="20161" y="11506"/>
                    </a:lnTo>
                    <a:lnTo>
                      <a:pt x="19547" y="12699"/>
                    </a:lnTo>
                    <a:lnTo>
                      <a:pt x="19126" y="12699"/>
                    </a:lnTo>
                    <a:lnTo>
                      <a:pt x="18512" y="13893"/>
                    </a:lnTo>
                    <a:lnTo>
                      <a:pt x="17880" y="15196"/>
                    </a:lnTo>
                    <a:lnTo>
                      <a:pt x="17266" y="16498"/>
                    </a:lnTo>
                    <a:lnTo>
                      <a:pt x="16652" y="16498"/>
                    </a:lnTo>
                    <a:lnTo>
                      <a:pt x="16055" y="17801"/>
                    </a:lnTo>
                    <a:lnTo>
                      <a:pt x="14599" y="17801"/>
                    </a:lnTo>
                    <a:lnTo>
                      <a:pt x="13774" y="18995"/>
                    </a:lnTo>
                    <a:lnTo>
                      <a:pt x="11528" y="18995"/>
                    </a:lnTo>
                    <a:lnTo>
                      <a:pt x="10897" y="17801"/>
                    </a:lnTo>
                    <a:lnTo>
                      <a:pt x="9265" y="17801"/>
                    </a:lnTo>
                    <a:lnTo>
                      <a:pt x="8422" y="16498"/>
                    </a:lnTo>
                    <a:lnTo>
                      <a:pt x="7826" y="16498"/>
                    </a:lnTo>
                    <a:lnTo>
                      <a:pt x="6984" y="15196"/>
                    </a:lnTo>
                    <a:lnTo>
                      <a:pt x="6176" y="15196"/>
                    </a:lnTo>
                    <a:lnTo>
                      <a:pt x="5545" y="13893"/>
                    </a:lnTo>
                    <a:lnTo>
                      <a:pt x="4738" y="12699"/>
                    </a:lnTo>
                    <a:lnTo>
                      <a:pt x="4123" y="11506"/>
                    </a:lnTo>
                    <a:lnTo>
                      <a:pt x="3299" y="10094"/>
                    </a:lnTo>
                    <a:lnTo>
                      <a:pt x="2685" y="7598"/>
                    </a:lnTo>
                    <a:lnTo>
                      <a:pt x="2053" y="6295"/>
                    </a:lnTo>
                    <a:lnTo>
                      <a:pt x="1439" y="4993"/>
                    </a:lnTo>
                    <a:lnTo>
                      <a:pt x="211" y="0"/>
                    </a:lnTo>
                    <a:lnTo>
                      <a:pt x="0" y="1194"/>
                    </a:lnTo>
                    <a:lnTo>
                      <a:pt x="0" y="2496"/>
                    </a:lnTo>
                    <a:lnTo>
                      <a:pt x="211" y="2496"/>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137" name="Shape 137"/>
              <p:cNvSpPr/>
              <p:nvPr/>
            </p:nvSpPr>
            <p:spPr>
              <a:xfrm>
                <a:off x="1628197" y="5195348"/>
                <a:ext cx="402384" cy="83855"/>
              </a:xfrm>
              <a:custGeom>
                <a:avLst/>
                <a:gdLst/>
                <a:ahLst/>
                <a:cxnLst>
                  <a:cxn ang="0">
                    <a:pos x="wd2" y="hd2"/>
                  </a:cxn>
                  <a:cxn ang="5400000">
                    <a:pos x="wd2" y="hd2"/>
                  </a:cxn>
                  <a:cxn ang="10800000">
                    <a:pos x="wd2" y="hd2"/>
                  </a:cxn>
                  <a:cxn ang="16200000">
                    <a:pos x="wd2" y="hd2"/>
                  </a:cxn>
                </a:cxnLst>
                <a:rect l="0" t="0" r="r" b="b"/>
                <a:pathLst>
                  <a:path w="21600" h="21600" extrusionOk="0">
                    <a:moveTo>
                      <a:pt x="616" y="5110"/>
                    </a:moveTo>
                    <a:lnTo>
                      <a:pt x="0" y="5110"/>
                    </a:lnTo>
                    <a:lnTo>
                      <a:pt x="1287" y="8129"/>
                    </a:lnTo>
                    <a:lnTo>
                      <a:pt x="2630" y="10684"/>
                    </a:lnTo>
                    <a:lnTo>
                      <a:pt x="3861" y="13471"/>
                    </a:lnTo>
                    <a:lnTo>
                      <a:pt x="5204" y="16258"/>
                    </a:lnTo>
                    <a:lnTo>
                      <a:pt x="6547" y="18813"/>
                    </a:lnTo>
                    <a:lnTo>
                      <a:pt x="9177" y="18813"/>
                    </a:lnTo>
                    <a:lnTo>
                      <a:pt x="10464" y="21600"/>
                    </a:lnTo>
                    <a:lnTo>
                      <a:pt x="13094" y="21600"/>
                    </a:lnTo>
                    <a:lnTo>
                      <a:pt x="14381" y="18813"/>
                    </a:lnTo>
                    <a:lnTo>
                      <a:pt x="17011" y="18813"/>
                    </a:lnTo>
                    <a:lnTo>
                      <a:pt x="18970" y="16258"/>
                    </a:lnTo>
                    <a:lnTo>
                      <a:pt x="20313" y="16258"/>
                    </a:lnTo>
                    <a:lnTo>
                      <a:pt x="21600" y="13471"/>
                    </a:lnTo>
                    <a:lnTo>
                      <a:pt x="21600" y="8129"/>
                    </a:lnTo>
                    <a:lnTo>
                      <a:pt x="19585" y="10684"/>
                    </a:lnTo>
                    <a:lnTo>
                      <a:pt x="18354" y="10684"/>
                    </a:lnTo>
                    <a:lnTo>
                      <a:pt x="17011" y="13471"/>
                    </a:lnTo>
                    <a:lnTo>
                      <a:pt x="14381" y="13471"/>
                    </a:lnTo>
                    <a:lnTo>
                      <a:pt x="13094" y="16258"/>
                    </a:lnTo>
                    <a:lnTo>
                      <a:pt x="11751" y="16258"/>
                    </a:lnTo>
                    <a:lnTo>
                      <a:pt x="10464" y="13471"/>
                    </a:lnTo>
                    <a:lnTo>
                      <a:pt x="8450" y="13471"/>
                    </a:lnTo>
                    <a:lnTo>
                      <a:pt x="7163" y="10684"/>
                    </a:lnTo>
                    <a:lnTo>
                      <a:pt x="5876" y="10684"/>
                    </a:lnTo>
                    <a:lnTo>
                      <a:pt x="4589" y="8129"/>
                    </a:lnTo>
                    <a:lnTo>
                      <a:pt x="3246" y="5110"/>
                    </a:lnTo>
                    <a:lnTo>
                      <a:pt x="1903" y="2555"/>
                    </a:lnTo>
                    <a:lnTo>
                      <a:pt x="616" y="0"/>
                    </a:lnTo>
                    <a:lnTo>
                      <a:pt x="0" y="0"/>
                    </a:lnTo>
                    <a:lnTo>
                      <a:pt x="616" y="0"/>
                    </a:lnTo>
                    <a:lnTo>
                      <a:pt x="0" y="0"/>
                    </a:lnTo>
                    <a:lnTo>
                      <a:pt x="0" y="5110"/>
                    </a:lnTo>
                    <a:lnTo>
                      <a:pt x="616" y="511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138" name="Shape 138"/>
              <p:cNvSpPr/>
              <p:nvPr/>
            </p:nvSpPr>
            <p:spPr>
              <a:xfrm>
                <a:off x="1275594" y="5195348"/>
                <a:ext cx="365049" cy="92775"/>
              </a:xfrm>
              <a:custGeom>
                <a:avLst/>
                <a:gdLst/>
                <a:ahLst/>
                <a:cxnLst>
                  <a:cxn ang="0">
                    <a:pos x="wd2" y="hd2"/>
                  </a:cxn>
                  <a:cxn ang="5400000">
                    <a:pos x="wd2" y="hd2"/>
                  </a:cxn>
                  <a:cxn ang="10800000">
                    <a:pos x="wd2" y="hd2"/>
                  </a:cxn>
                  <a:cxn ang="16200000">
                    <a:pos x="wd2" y="hd2"/>
                  </a:cxn>
                </a:cxnLst>
                <a:rect l="0" t="0" r="r" b="b"/>
                <a:pathLst>
                  <a:path w="21600" h="21600" extrusionOk="0">
                    <a:moveTo>
                      <a:pt x="1415" y="21600"/>
                    </a:moveTo>
                    <a:lnTo>
                      <a:pt x="677" y="21600"/>
                    </a:lnTo>
                    <a:lnTo>
                      <a:pt x="7200" y="21600"/>
                    </a:lnTo>
                    <a:lnTo>
                      <a:pt x="8615" y="19131"/>
                    </a:lnTo>
                    <a:lnTo>
                      <a:pt x="12923" y="19131"/>
                    </a:lnTo>
                    <a:lnTo>
                      <a:pt x="13723" y="16663"/>
                    </a:lnTo>
                    <a:lnTo>
                      <a:pt x="15138" y="14400"/>
                    </a:lnTo>
                    <a:lnTo>
                      <a:pt x="16554" y="14400"/>
                    </a:lnTo>
                    <a:lnTo>
                      <a:pt x="17969" y="11931"/>
                    </a:lnTo>
                    <a:lnTo>
                      <a:pt x="19446" y="9463"/>
                    </a:lnTo>
                    <a:lnTo>
                      <a:pt x="20123" y="7200"/>
                    </a:lnTo>
                    <a:lnTo>
                      <a:pt x="21600" y="4526"/>
                    </a:lnTo>
                    <a:lnTo>
                      <a:pt x="20923" y="0"/>
                    </a:lnTo>
                    <a:lnTo>
                      <a:pt x="19446" y="2263"/>
                    </a:lnTo>
                    <a:lnTo>
                      <a:pt x="18769" y="4526"/>
                    </a:lnTo>
                    <a:lnTo>
                      <a:pt x="17292" y="7200"/>
                    </a:lnTo>
                    <a:lnTo>
                      <a:pt x="15815" y="9463"/>
                    </a:lnTo>
                    <a:lnTo>
                      <a:pt x="15138" y="11931"/>
                    </a:lnTo>
                    <a:lnTo>
                      <a:pt x="13723" y="11931"/>
                    </a:lnTo>
                    <a:lnTo>
                      <a:pt x="12246" y="14400"/>
                    </a:lnTo>
                    <a:lnTo>
                      <a:pt x="677" y="14400"/>
                    </a:lnTo>
                    <a:lnTo>
                      <a:pt x="677" y="16663"/>
                    </a:lnTo>
                    <a:lnTo>
                      <a:pt x="677" y="14400"/>
                    </a:lnTo>
                    <a:lnTo>
                      <a:pt x="0" y="16663"/>
                    </a:lnTo>
                    <a:lnTo>
                      <a:pt x="0" y="19131"/>
                    </a:lnTo>
                    <a:lnTo>
                      <a:pt x="677" y="21600"/>
                    </a:lnTo>
                    <a:lnTo>
                      <a:pt x="1415" y="2160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139" name="Shape 139"/>
              <p:cNvSpPr/>
              <p:nvPr/>
            </p:nvSpPr>
            <p:spPr>
              <a:xfrm>
                <a:off x="900175" y="5266713"/>
                <a:ext cx="400310" cy="178413"/>
              </a:xfrm>
              <a:custGeom>
                <a:avLst/>
                <a:gdLst/>
                <a:ahLst/>
                <a:cxnLst>
                  <a:cxn ang="0">
                    <a:pos x="wd2" y="hd2"/>
                  </a:cxn>
                  <a:cxn ang="5400000">
                    <a:pos x="wd2" y="hd2"/>
                  </a:cxn>
                  <a:cxn ang="10800000">
                    <a:pos x="wd2" y="hd2"/>
                  </a:cxn>
                  <a:cxn ang="16200000">
                    <a:pos x="wd2" y="hd2"/>
                  </a:cxn>
                </a:cxnLst>
                <a:rect l="0" t="0" r="r" b="b"/>
                <a:pathLst>
                  <a:path w="21600" h="21600" extrusionOk="0">
                    <a:moveTo>
                      <a:pt x="616" y="21600"/>
                    </a:moveTo>
                    <a:lnTo>
                      <a:pt x="1903" y="20406"/>
                    </a:lnTo>
                    <a:lnTo>
                      <a:pt x="3246" y="19212"/>
                    </a:lnTo>
                    <a:lnTo>
                      <a:pt x="4589" y="17801"/>
                    </a:lnTo>
                    <a:lnTo>
                      <a:pt x="5876" y="16607"/>
                    </a:lnTo>
                    <a:lnTo>
                      <a:pt x="8450" y="14002"/>
                    </a:lnTo>
                    <a:lnTo>
                      <a:pt x="9793" y="12808"/>
                    </a:lnTo>
                    <a:lnTo>
                      <a:pt x="11136" y="11506"/>
                    </a:lnTo>
                    <a:lnTo>
                      <a:pt x="12423" y="10203"/>
                    </a:lnTo>
                    <a:lnTo>
                      <a:pt x="14997" y="7707"/>
                    </a:lnTo>
                    <a:lnTo>
                      <a:pt x="16340" y="6513"/>
                    </a:lnTo>
                    <a:lnTo>
                      <a:pt x="17683" y="5102"/>
                    </a:lnTo>
                    <a:lnTo>
                      <a:pt x="18970" y="3908"/>
                    </a:lnTo>
                    <a:lnTo>
                      <a:pt x="20313" y="2605"/>
                    </a:lnTo>
                    <a:lnTo>
                      <a:pt x="21600" y="2605"/>
                    </a:lnTo>
                    <a:lnTo>
                      <a:pt x="20928" y="0"/>
                    </a:lnTo>
                    <a:lnTo>
                      <a:pt x="19585" y="1303"/>
                    </a:lnTo>
                    <a:lnTo>
                      <a:pt x="18354" y="2605"/>
                    </a:lnTo>
                    <a:lnTo>
                      <a:pt x="17011" y="2605"/>
                    </a:lnTo>
                    <a:lnTo>
                      <a:pt x="15724" y="3908"/>
                    </a:lnTo>
                    <a:lnTo>
                      <a:pt x="14381" y="5102"/>
                    </a:lnTo>
                    <a:lnTo>
                      <a:pt x="13094" y="6513"/>
                    </a:lnTo>
                    <a:lnTo>
                      <a:pt x="11751" y="7707"/>
                    </a:lnTo>
                    <a:lnTo>
                      <a:pt x="10464" y="8901"/>
                    </a:lnTo>
                    <a:lnTo>
                      <a:pt x="9177" y="10203"/>
                    </a:lnTo>
                    <a:lnTo>
                      <a:pt x="7834" y="11506"/>
                    </a:lnTo>
                    <a:lnTo>
                      <a:pt x="6547" y="12808"/>
                    </a:lnTo>
                    <a:lnTo>
                      <a:pt x="5876" y="14002"/>
                    </a:lnTo>
                    <a:lnTo>
                      <a:pt x="3861" y="15305"/>
                    </a:lnTo>
                    <a:lnTo>
                      <a:pt x="3246" y="16607"/>
                    </a:lnTo>
                    <a:lnTo>
                      <a:pt x="1903" y="17801"/>
                    </a:lnTo>
                    <a:lnTo>
                      <a:pt x="616" y="19212"/>
                    </a:lnTo>
                    <a:lnTo>
                      <a:pt x="616" y="17801"/>
                    </a:lnTo>
                    <a:lnTo>
                      <a:pt x="616" y="19212"/>
                    </a:lnTo>
                    <a:lnTo>
                      <a:pt x="0" y="19212"/>
                    </a:lnTo>
                    <a:lnTo>
                      <a:pt x="0" y="21600"/>
                    </a:lnTo>
                    <a:lnTo>
                      <a:pt x="616" y="2160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140" name="Shape 140"/>
              <p:cNvSpPr/>
              <p:nvPr/>
            </p:nvSpPr>
            <p:spPr>
              <a:xfrm>
                <a:off x="365048" y="5393385"/>
                <a:ext cx="545499" cy="51740"/>
              </a:xfrm>
              <a:custGeom>
                <a:avLst/>
                <a:gdLst/>
                <a:ahLst/>
                <a:cxnLst>
                  <a:cxn ang="0">
                    <a:pos x="wd2" y="hd2"/>
                  </a:cxn>
                  <a:cxn ang="5400000">
                    <a:pos x="wd2" y="hd2"/>
                  </a:cxn>
                  <a:cxn ang="10800000">
                    <a:pos x="wd2" y="hd2"/>
                  </a:cxn>
                  <a:cxn ang="16200000">
                    <a:pos x="wd2" y="hd2"/>
                  </a:cxn>
                </a:cxnLst>
                <a:rect l="0" t="0" r="r" b="b"/>
                <a:pathLst>
                  <a:path w="21600" h="21600" extrusionOk="0">
                    <a:moveTo>
                      <a:pt x="492" y="8566"/>
                    </a:moveTo>
                    <a:lnTo>
                      <a:pt x="943" y="8566"/>
                    </a:lnTo>
                    <a:lnTo>
                      <a:pt x="2418" y="13407"/>
                    </a:lnTo>
                    <a:lnTo>
                      <a:pt x="3320" y="13407"/>
                    </a:lnTo>
                    <a:lnTo>
                      <a:pt x="4304" y="17503"/>
                    </a:lnTo>
                    <a:lnTo>
                      <a:pt x="7214" y="17503"/>
                    </a:lnTo>
                    <a:lnTo>
                      <a:pt x="8648" y="21600"/>
                    </a:lnTo>
                    <a:lnTo>
                      <a:pt x="21600" y="21600"/>
                    </a:lnTo>
                    <a:lnTo>
                      <a:pt x="21600" y="8566"/>
                    </a:lnTo>
                    <a:lnTo>
                      <a:pt x="20165" y="13407"/>
                    </a:lnTo>
                    <a:lnTo>
                      <a:pt x="11558" y="13407"/>
                    </a:lnTo>
                    <a:lnTo>
                      <a:pt x="10083" y="8566"/>
                    </a:lnTo>
                    <a:lnTo>
                      <a:pt x="5779" y="8566"/>
                    </a:lnTo>
                    <a:lnTo>
                      <a:pt x="4304" y="4469"/>
                    </a:lnTo>
                    <a:lnTo>
                      <a:pt x="2418" y="4469"/>
                    </a:lnTo>
                    <a:lnTo>
                      <a:pt x="1435" y="0"/>
                    </a:lnTo>
                    <a:lnTo>
                      <a:pt x="0" y="0"/>
                    </a:lnTo>
                    <a:lnTo>
                      <a:pt x="0" y="4469"/>
                    </a:lnTo>
                    <a:lnTo>
                      <a:pt x="492" y="8566"/>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141" name="Shape 141"/>
              <p:cNvSpPr/>
              <p:nvPr/>
            </p:nvSpPr>
            <p:spPr>
              <a:xfrm>
                <a:off x="12444" y="5225677"/>
                <a:ext cx="365049" cy="189118"/>
              </a:xfrm>
              <a:custGeom>
                <a:avLst/>
                <a:gdLst/>
                <a:ahLst/>
                <a:cxnLst>
                  <a:cxn ang="0">
                    <a:pos x="wd2" y="hd2"/>
                  </a:cxn>
                  <a:cxn ang="5400000">
                    <a:pos x="wd2" y="hd2"/>
                  </a:cxn>
                  <a:cxn ang="10800000">
                    <a:pos x="wd2" y="hd2"/>
                  </a:cxn>
                  <a:cxn ang="16200000">
                    <a:pos x="wd2" y="hd2"/>
                  </a:cxn>
                </a:cxnLst>
                <a:rect l="0" t="0" r="r" b="b"/>
                <a:pathLst>
                  <a:path w="21600" h="21600" extrusionOk="0">
                    <a:moveTo>
                      <a:pt x="0" y="1131"/>
                    </a:moveTo>
                    <a:lnTo>
                      <a:pt x="1411" y="3600"/>
                    </a:lnTo>
                    <a:lnTo>
                      <a:pt x="2209" y="5966"/>
                    </a:lnTo>
                    <a:lnTo>
                      <a:pt x="5032" y="8434"/>
                    </a:lnTo>
                    <a:lnTo>
                      <a:pt x="5768" y="10903"/>
                    </a:lnTo>
                    <a:lnTo>
                      <a:pt x="7241" y="12034"/>
                    </a:lnTo>
                    <a:lnTo>
                      <a:pt x="7916" y="13166"/>
                    </a:lnTo>
                    <a:lnTo>
                      <a:pt x="9389" y="14400"/>
                    </a:lnTo>
                    <a:lnTo>
                      <a:pt x="10800" y="14400"/>
                    </a:lnTo>
                    <a:lnTo>
                      <a:pt x="12273" y="15634"/>
                    </a:lnTo>
                    <a:lnTo>
                      <a:pt x="12948" y="16869"/>
                    </a:lnTo>
                    <a:lnTo>
                      <a:pt x="14420" y="18000"/>
                    </a:lnTo>
                    <a:lnTo>
                      <a:pt x="15832" y="19234"/>
                    </a:lnTo>
                    <a:lnTo>
                      <a:pt x="17980" y="19234"/>
                    </a:lnTo>
                    <a:lnTo>
                      <a:pt x="19452" y="20469"/>
                    </a:lnTo>
                    <a:lnTo>
                      <a:pt x="21600" y="21600"/>
                    </a:lnTo>
                    <a:lnTo>
                      <a:pt x="21600" y="19234"/>
                    </a:lnTo>
                    <a:lnTo>
                      <a:pt x="20127" y="18000"/>
                    </a:lnTo>
                    <a:lnTo>
                      <a:pt x="17980" y="16869"/>
                    </a:lnTo>
                    <a:lnTo>
                      <a:pt x="16568" y="15634"/>
                    </a:lnTo>
                    <a:lnTo>
                      <a:pt x="15095" y="15634"/>
                    </a:lnTo>
                    <a:lnTo>
                      <a:pt x="13623" y="14400"/>
                    </a:lnTo>
                    <a:lnTo>
                      <a:pt x="12273" y="13166"/>
                    </a:lnTo>
                    <a:lnTo>
                      <a:pt x="11475" y="13166"/>
                    </a:lnTo>
                    <a:lnTo>
                      <a:pt x="10064" y="12034"/>
                    </a:lnTo>
                    <a:lnTo>
                      <a:pt x="8591" y="10903"/>
                    </a:lnTo>
                    <a:lnTo>
                      <a:pt x="7916" y="9566"/>
                    </a:lnTo>
                    <a:lnTo>
                      <a:pt x="6443" y="8434"/>
                    </a:lnTo>
                    <a:lnTo>
                      <a:pt x="5768" y="7200"/>
                    </a:lnTo>
                    <a:lnTo>
                      <a:pt x="3620" y="3600"/>
                    </a:lnTo>
                    <a:lnTo>
                      <a:pt x="2209" y="2366"/>
                    </a:lnTo>
                    <a:lnTo>
                      <a:pt x="736" y="0"/>
                    </a:lnTo>
                    <a:lnTo>
                      <a:pt x="1411" y="0"/>
                    </a:lnTo>
                    <a:lnTo>
                      <a:pt x="0" y="0"/>
                    </a:lnTo>
                    <a:lnTo>
                      <a:pt x="0" y="1131"/>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142" name="Shape 142"/>
              <p:cNvSpPr/>
              <p:nvPr/>
            </p:nvSpPr>
            <p:spPr>
              <a:xfrm>
                <a:off x="-1" y="4943787"/>
                <a:ext cx="170081" cy="292596"/>
              </a:xfrm>
              <a:custGeom>
                <a:avLst/>
                <a:gdLst/>
                <a:ahLst/>
                <a:cxnLst>
                  <a:cxn ang="0">
                    <a:pos x="wd2" y="hd2"/>
                  </a:cxn>
                  <a:cxn ang="5400000">
                    <a:pos x="wd2" y="hd2"/>
                  </a:cxn>
                  <a:cxn ang="10800000">
                    <a:pos x="wd2" y="hd2"/>
                  </a:cxn>
                  <a:cxn ang="16200000">
                    <a:pos x="wd2" y="hd2"/>
                  </a:cxn>
                </a:cxnLst>
                <a:rect l="0" t="0" r="r" b="b"/>
                <a:pathLst>
                  <a:path w="21600" h="21600" extrusionOk="0">
                    <a:moveTo>
                      <a:pt x="18458" y="0"/>
                    </a:moveTo>
                    <a:lnTo>
                      <a:pt x="15316" y="1453"/>
                    </a:lnTo>
                    <a:lnTo>
                      <a:pt x="10735" y="3831"/>
                    </a:lnTo>
                    <a:lnTo>
                      <a:pt x="4582" y="10040"/>
                    </a:lnTo>
                    <a:lnTo>
                      <a:pt x="1571" y="13145"/>
                    </a:lnTo>
                    <a:lnTo>
                      <a:pt x="1571" y="16183"/>
                    </a:lnTo>
                    <a:lnTo>
                      <a:pt x="0" y="19288"/>
                    </a:lnTo>
                    <a:lnTo>
                      <a:pt x="1571" y="21600"/>
                    </a:lnTo>
                    <a:lnTo>
                      <a:pt x="4582" y="20873"/>
                    </a:lnTo>
                    <a:lnTo>
                      <a:pt x="3142" y="19288"/>
                    </a:lnTo>
                    <a:lnTo>
                      <a:pt x="4582" y="16183"/>
                    </a:lnTo>
                    <a:lnTo>
                      <a:pt x="6284" y="13872"/>
                    </a:lnTo>
                    <a:lnTo>
                      <a:pt x="7724" y="10767"/>
                    </a:lnTo>
                    <a:lnTo>
                      <a:pt x="10735" y="7728"/>
                    </a:lnTo>
                    <a:lnTo>
                      <a:pt x="13876" y="5350"/>
                    </a:lnTo>
                    <a:lnTo>
                      <a:pt x="17018" y="3039"/>
                    </a:lnTo>
                    <a:lnTo>
                      <a:pt x="21600" y="1453"/>
                    </a:lnTo>
                    <a:lnTo>
                      <a:pt x="21600" y="727"/>
                    </a:lnTo>
                    <a:lnTo>
                      <a:pt x="21600" y="1453"/>
                    </a:lnTo>
                    <a:lnTo>
                      <a:pt x="21600" y="0"/>
                    </a:lnTo>
                    <a:lnTo>
                      <a:pt x="18458" y="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143" name="Shape 143"/>
              <p:cNvSpPr/>
              <p:nvPr/>
            </p:nvSpPr>
            <p:spPr>
              <a:xfrm>
                <a:off x="145189" y="4797490"/>
                <a:ext cx="257194" cy="157004"/>
              </a:xfrm>
              <a:custGeom>
                <a:avLst/>
                <a:gdLst/>
                <a:ahLst/>
                <a:cxnLst>
                  <a:cxn ang="0">
                    <a:pos x="wd2" y="hd2"/>
                  </a:cxn>
                  <a:cxn ang="5400000">
                    <a:pos x="wd2" y="hd2"/>
                  </a:cxn>
                  <a:cxn ang="10800000">
                    <a:pos x="wd2" y="hd2"/>
                  </a:cxn>
                  <a:cxn ang="16200000">
                    <a:pos x="wd2" y="hd2"/>
                  </a:cxn>
                </a:cxnLst>
                <a:rect l="0" t="0" r="r" b="b"/>
                <a:pathLst>
                  <a:path w="21600" h="21600" extrusionOk="0">
                    <a:moveTo>
                      <a:pt x="19580" y="0"/>
                    </a:moveTo>
                    <a:lnTo>
                      <a:pt x="20546" y="0"/>
                    </a:lnTo>
                    <a:lnTo>
                      <a:pt x="17473" y="1358"/>
                    </a:lnTo>
                    <a:lnTo>
                      <a:pt x="14400" y="4197"/>
                    </a:lnTo>
                    <a:lnTo>
                      <a:pt x="11327" y="7159"/>
                    </a:lnTo>
                    <a:lnTo>
                      <a:pt x="9307" y="10121"/>
                    </a:lnTo>
                    <a:lnTo>
                      <a:pt x="6234" y="11479"/>
                    </a:lnTo>
                    <a:lnTo>
                      <a:pt x="0" y="20242"/>
                    </a:lnTo>
                    <a:lnTo>
                      <a:pt x="2107" y="21600"/>
                    </a:lnTo>
                    <a:lnTo>
                      <a:pt x="4127" y="20242"/>
                    </a:lnTo>
                    <a:lnTo>
                      <a:pt x="6234" y="17280"/>
                    </a:lnTo>
                    <a:lnTo>
                      <a:pt x="8166" y="14441"/>
                    </a:lnTo>
                    <a:lnTo>
                      <a:pt x="10273" y="11479"/>
                    </a:lnTo>
                    <a:lnTo>
                      <a:pt x="13346" y="8517"/>
                    </a:lnTo>
                    <a:lnTo>
                      <a:pt x="15366" y="7159"/>
                    </a:lnTo>
                    <a:lnTo>
                      <a:pt x="18527" y="4197"/>
                    </a:lnTo>
                    <a:lnTo>
                      <a:pt x="20546" y="2839"/>
                    </a:lnTo>
                    <a:lnTo>
                      <a:pt x="21600" y="1358"/>
                    </a:lnTo>
                    <a:lnTo>
                      <a:pt x="20546" y="2839"/>
                    </a:lnTo>
                    <a:lnTo>
                      <a:pt x="21600" y="1358"/>
                    </a:lnTo>
                    <a:lnTo>
                      <a:pt x="21600" y="0"/>
                    </a:lnTo>
                    <a:lnTo>
                      <a:pt x="19580" y="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144" name="Shape 144"/>
              <p:cNvSpPr/>
              <p:nvPr/>
            </p:nvSpPr>
            <p:spPr>
              <a:xfrm>
                <a:off x="377492" y="4651193"/>
                <a:ext cx="472905" cy="157003"/>
              </a:xfrm>
              <a:custGeom>
                <a:avLst/>
                <a:gdLst/>
                <a:ahLst/>
                <a:cxnLst>
                  <a:cxn ang="0">
                    <a:pos x="wd2" y="hd2"/>
                  </a:cxn>
                  <a:cxn ang="5400000">
                    <a:pos x="wd2" y="hd2"/>
                  </a:cxn>
                  <a:cxn ang="10800000">
                    <a:pos x="wd2" y="hd2"/>
                  </a:cxn>
                  <a:cxn ang="16200000">
                    <a:pos x="wd2" y="hd2"/>
                  </a:cxn>
                </a:cxnLst>
                <a:rect l="0" t="0" r="r" b="b"/>
                <a:pathLst>
                  <a:path w="21600" h="21600" extrusionOk="0">
                    <a:moveTo>
                      <a:pt x="21079" y="0"/>
                    </a:moveTo>
                    <a:lnTo>
                      <a:pt x="20511" y="0"/>
                    </a:lnTo>
                    <a:lnTo>
                      <a:pt x="18853" y="1473"/>
                    </a:lnTo>
                    <a:lnTo>
                      <a:pt x="17195" y="1473"/>
                    </a:lnTo>
                    <a:lnTo>
                      <a:pt x="16058" y="2945"/>
                    </a:lnTo>
                    <a:lnTo>
                      <a:pt x="14400" y="4295"/>
                    </a:lnTo>
                    <a:lnTo>
                      <a:pt x="13311" y="4295"/>
                    </a:lnTo>
                    <a:lnTo>
                      <a:pt x="12174" y="5891"/>
                    </a:lnTo>
                    <a:lnTo>
                      <a:pt x="10516" y="7241"/>
                    </a:lnTo>
                    <a:lnTo>
                      <a:pt x="9426" y="7241"/>
                    </a:lnTo>
                    <a:lnTo>
                      <a:pt x="8289" y="8591"/>
                    </a:lnTo>
                    <a:lnTo>
                      <a:pt x="7153" y="10064"/>
                    </a:lnTo>
                    <a:lnTo>
                      <a:pt x="6111" y="11536"/>
                    </a:lnTo>
                    <a:lnTo>
                      <a:pt x="4974" y="13009"/>
                    </a:lnTo>
                    <a:lnTo>
                      <a:pt x="3884" y="14359"/>
                    </a:lnTo>
                    <a:lnTo>
                      <a:pt x="2747" y="15832"/>
                    </a:lnTo>
                    <a:lnTo>
                      <a:pt x="1658" y="17305"/>
                    </a:lnTo>
                    <a:lnTo>
                      <a:pt x="0" y="20250"/>
                    </a:lnTo>
                    <a:lnTo>
                      <a:pt x="1089" y="21600"/>
                    </a:lnTo>
                    <a:lnTo>
                      <a:pt x="2226" y="20250"/>
                    </a:lnTo>
                    <a:lnTo>
                      <a:pt x="3268" y="18655"/>
                    </a:lnTo>
                    <a:lnTo>
                      <a:pt x="4405" y="17305"/>
                    </a:lnTo>
                    <a:lnTo>
                      <a:pt x="5542" y="15832"/>
                    </a:lnTo>
                    <a:lnTo>
                      <a:pt x="6632" y="14359"/>
                    </a:lnTo>
                    <a:lnTo>
                      <a:pt x="7768" y="13009"/>
                    </a:lnTo>
                    <a:lnTo>
                      <a:pt x="9947" y="10064"/>
                    </a:lnTo>
                    <a:lnTo>
                      <a:pt x="11084" y="10064"/>
                    </a:lnTo>
                    <a:lnTo>
                      <a:pt x="12174" y="8591"/>
                    </a:lnTo>
                    <a:lnTo>
                      <a:pt x="13311" y="7241"/>
                    </a:lnTo>
                    <a:lnTo>
                      <a:pt x="14968" y="7241"/>
                    </a:lnTo>
                    <a:lnTo>
                      <a:pt x="16058" y="5891"/>
                    </a:lnTo>
                    <a:lnTo>
                      <a:pt x="17716" y="5891"/>
                    </a:lnTo>
                    <a:lnTo>
                      <a:pt x="19421" y="4295"/>
                    </a:lnTo>
                    <a:lnTo>
                      <a:pt x="21079" y="2945"/>
                    </a:lnTo>
                    <a:lnTo>
                      <a:pt x="20511" y="2945"/>
                    </a:lnTo>
                    <a:lnTo>
                      <a:pt x="21079" y="2945"/>
                    </a:lnTo>
                    <a:lnTo>
                      <a:pt x="21600" y="1473"/>
                    </a:lnTo>
                    <a:lnTo>
                      <a:pt x="21079" y="0"/>
                    </a:lnTo>
                    <a:lnTo>
                      <a:pt x="20511" y="0"/>
                    </a:lnTo>
                    <a:lnTo>
                      <a:pt x="21079" y="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145" name="Shape 145"/>
              <p:cNvSpPr/>
              <p:nvPr/>
            </p:nvSpPr>
            <p:spPr>
              <a:xfrm>
                <a:off x="825506" y="4651193"/>
                <a:ext cx="1653089" cy="219447"/>
              </a:xfrm>
              <a:custGeom>
                <a:avLst/>
                <a:gdLst/>
                <a:ahLst/>
                <a:cxnLst>
                  <a:cxn ang="0">
                    <a:pos x="wd2" y="hd2"/>
                  </a:cxn>
                  <a:cxn ang="5400000">
                    <a:pos x="wd2" y="hd2"/>
                  </a:cxn>
                  <a:cxn ang="10800000">
                    <a:pos x="wd2" y="hd2"/>
                  </a:cxn>
                  <a:cxn ang="16200000">
                    <a:pos x="wd2" y="hd2"/>
                  </a:cxn>
                </a:cxnLst>
                <a:rect l="0" t="0" r="r" b="b"/>
                <a:pathLst>
                  <a:path w="21600" h="21600" extrusionOk="0">
                    <a:moveTo>
                      <a:pt x="21437" y="3061"/>
                    </a:moveTo>
                    <a:lnTo>
                      <a:pt x="21275" y="3061"/>
                    </a:lnTo>
                    <a:lnTo>
                      <a:pt x="20651" y="5160"/>
                    </a:lnTo>
                    <a:lnTo>
                      <a:pt x="19838" y="7171"/>
                    </a:lnTo>
                    <a:lnTo>
                      <a:pt x="19052" y="8220"/>
                    </a:lnTo>
                    <a:lnTo>
                      <a:pt x="18429" y="10232"/>
                    </a:lnTo>
                    <a:lnTo>
                      <a:pt x="17630" y="11281"/>
                    </a:lnTo>
                    <a:lnTo>
                      <a:pt x="16993" y="13292"/>
                    </a:lnTo>
                    <a:lnTo>
                      <a:pt x="16193" y="14429"/>
                    </a:lnTo>
                    <a:lnTo>
                      <a:pt x="15556" y="15391"/>
                    </a:lnTo>
                    <a:lnTo>
                      <a:pt x="14770" y="16440"/>
                    </a:lnTo>
                    <a:lnTo>
                      <a:pt x="14120" y="17402"/>
                    </a:lnTo>
                    <a:lnTo>
                      <a:pt x="13334" y="17402"/>
                    </a:lnTo>
                    <a:lnTo>
                      <a:pt x="12711" y="18452"/>
                    </a:lnTo>
                    <a:lnTo>
                      <a:pt x="11911" y="18452"/>
                    </a:lnTo>
                    <a:lnTo>
                      <a:pt x="11274" y="19501"/>
                    </a:lnTo>
                    <a:lnTo>
                      <a:pt x="9215" y="19501"/>
                    </a:lnTo>
                    <a:lnTo>
                      <a:pt x="8578" y="18452"/>
                    </a:lnTo>
                    <a:lnTo>
                      <a:pt x="7941" y="18452"/>
                    </a:lnTo>
                    <a:lnTo>
                      <a:pt x="7317" y="17402"/>
                    </a:lnTo>
                    <a:lnTo>
                      <a:pt x="6504" y="17402"/>
                    </a:lnTo>
                    <a:lnTo>
                      <a:pt x="6030" y="16440"/>
                    </a:lnTo>
                    <a:lnTo>
                      <a:pt x="5407" y="15391"/>
                    </a:lnTo>
                    <a:lnTo>
                      <a:pt x="4770" y="14429"/>
                    </a:lnTo>
                    <a:lnTo>
                      <a:pt x="4133" y="13292"/>
                    </a:lnTo>
                    <a:lnTo>
                      <a:pt x="3496" y="11281"/>
                    </a:lnTo>
                    <a:lnTo>
                      <a:pt x="2859" y="10232"/>
                    </a:lnTo>
                    <a:lnTo>
                      <a:pt x="2385" y="8220"/>
                    </a:lnTo>
                    <a:lnTo>
                      <a:pt x="1748" y="6121"/>
                    </a:lnTo>
                    <a:lnTo>
                      <a:pt x="1274" y="4198"/>
                    </a:lnTo>
                    <a:lnTo>
                      <a:pt x="786" y="2099"/>
                    </a:lnTo>
                    <a:lnTo>
                      <a:pt x="163" y="0"/>
                    </a:lnTo>
                    <a:lnTo>
                      <a:pt x="0" y="2099"/>
                    </a:lnTo>
                    <a:lnTo>
                      <a:pt x="488" y="4198"/>
                    </a:lnTo>
                    <a:lnTo>
                      <a:pt x="1111" y="6121"/>
                    </a:lnTo>
                    <a:lnTo>
                      <a:pt x="1599" y="8220"/>
                    </a:lnTo>
                    <a:lnTo>
                      <a:pt x="2222" y="10232"/>
                    </a:lnTo>
                    <a:lnTo>
                      <a:pt x="2859" y="12330"/>
                    </a:lnTo>
                    <a:lnTo>
                      <a:pt x="3334" y="13292"/>
                    </a:lnTo>
                    <a:lnTo>
                      <a:pt x="3970" y="14429"/>
                    </a:lnTo>
                    <a:lnTo>
                      <a:pt x="4594" y="16440"/>
                    </a:lnTo>
                    <a:lnTo>
                      <a:pt x="5244" y="17402"/>
                    </a:lnTo>
                    <a:lnTo>
                      <a:pt x="5881" y="18452"/>
                    </a:lnTo>
                    <a:lnTo>
                      <a:pt x="6504" y="19501"/>
                    </a:lnTo>
                    <a:lnTo>
                      <a:pt x="7141" y="19501"/>
                    </a:lnTo>
                    <a:lnTo>
                      <a:pt x="7778" y="20463"/>
                    </a:lnTo>
                    <a:lnTo>
                      <a:pt x="8578" y="20463"/>
                    </a:lnTo>
                    <a:lnTo>
                      <a:pt x="9215" y="21600"/>
                    </a:lnTo>
                    <a:lnTo>
                      <a:pt x="11274" y="21600"/>
                    </a:lnTo>
                    <a:lnTo>
                      <a:pt x="11911" y="20463"/>
                    </a:lnTo>
                    <a:lnTo>
                      <a:pt x="13334" y="20463"/>
                    </a:lnTo>
                    <a:lnTo>
                      <a:pt x="14120" y="19501"/>
                    </a:lnTo>
                    <a:lnTo>
                      <a:pt x="14770" y="18452"/>
                    </a:lnTo>
                    <a:lnTo>
                      <a:pt x="15556" y="17402"/>
                    </a:lnTo>
                    <a:lnTo>
                      <a:pt x="16356" y="16440"/>
                    </a:lnTo>
                    <a:lnTo>
                      <a:pt x="16993" y="15391"/>
                    </a:lnTo>
                    <a:lnTo>
                      <a:pt x="17779" y="13292"/>
                    </a:lnTo>
                    <a:lnTo>
                      <a:pt x="18429" y="12330"/>
                    </a:lnTo>
                    <a:lnTo>
                      <a:pt x="19215" y="10232"/>
                    </a:lnTo>
                    <a:lnTo>
                      <a:pt x="20015" y="9270"/>
                    </a:lnTo>
                    <a:lnTo>
                      <a:pt x="20651" y="7171"/>
                    </a:lnTo>
                    <a:lnTo>
                      <a:pt x="21437" y="5160"/>
                    </a:lnTo>
                    <a:lnTo>
                      <a:pt x="21275" y="5160"/>
                    </a:lnTo>
                    <a:lnTo>
                      <a:pt x="21437" y="5160"/>
                    </a:lnTo>
                    <a:lnTo>
                      <a:pt x="21600" y="4198"/>
                    </a:lnTo>
                    <a:lnTo>
                      <a:pt x="21600" y="3061"/>
                    </a:lnTo>
                    <a:lnTo>
                      <a:pt x="21437" y="3061"/>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146" name="Shape 146"/>
              <p:cNvSpPr/>
              <p:nvPr/>
            </p:nvSpPr>
            <p:spPr>
              <a:xfrm>
                <a:off x="2453704" y="4683307"/>
                <a:ext cx="560018" cy="292596"/>
              </a:xfrm>
              <a:custGeom>
                <a:avLst/>
                <a:gdLst/>
                <a:ahLst/>
                <a:cxnLst>
                  <a:cxn ang="0">
                    <a:pos x="wd2" y="hd2"/>
                  </a:cxn>
                  <a:cxn ang="5400000">
                    <a:pos x="wd2" y="hd2"/>
                  </a:cxn>
                  <a:cxn ang="10800000">
                    <a:pos x="wd2" y="hd2"/>
                  </a:cxn>
                  <a:cxn ang="16200000">
                    <a:pos x="wd2" y="hd2"/>
                  </a:cxn>
                </a:cxnLst>
                <a:rect l="0" t="0" r="r" b="b"/>
                <a:pathLst>
                  <a:path w="21600" h="21600" extrusionOk="0">
                    <a:moveTo>
                      <a:pt x="21600" y="20747"/>
                    </a:moveTo>
                    <a:lnTo>
                      <a:pt x="20678" y="19302"/>
                    </a:lnTo>
                    <a:lnTo>
                      <a:pt x="20197" y="18449"/>
                    </a:lnTo>
                    <a:lnTo>
                      <a:pt x="19236" y="16939"/>
                    </a:lnTo>
                    <a:lnTo>
                      <a:pt x="18314" y="15363"/>
                    </a:lnTo>
                    <a:lnTo>
                      <a:pt x="16911" y="14641"/>
                    </a:lnTo>
                    <a:lnTo>
                      <a:pt x="15950" y="13065"/>
                    </a:lnTo>
                    <a:lnTo>
                      <a:pt x="11742" y="8535"/>
                    </a:lnTo>
                    <a:lnTo>
                      <a:pt x="10299" y="6959"/>
                    </a:lnTo>
                    <a:lnTo>
                      <a:pt x="8937" y="5384"/>
                    </a:lnTo>
                    <a:lnTo>
                      <a:pt x="7013" y="3874"/>
                    </a:lnTo>
                    <a:lnTo>
                      <a:pt x="5650" y="2298"/>
                    </a:lnTo>
                    <a:lnTo>
                      <a:pt x="3767" y="1576"/>
                    </a:lnTo>
                    <a:lnTo>
                      <a:pt x="2324" y="853"/>
                    </a:lnTo>
                    <a:lnTo>
                      <a:pt x="481" y="0"/>
                    </a:lnTo>
                    <a:lnTo>
                      <a:pt x="0" y="1576"/>
                    </a:lnTo>
                    <a:lnTo>
                      <a:pt x="1883" y="2298"/>
                    </a:lnTo>
                    <a:lnTo>
                      <a:pt x="3767" y="3086"/>
                    </a:lnTo>
                    <a:lnTo>
                      <a:pt x="5170" y="3874"/>
                    </a:lnTo>
                    <a:lnTo>
                      <a:pt x="6572" y="5384"/>
                    </a:lnTo>
                    <a:lnTo>
                      <a:pt x="8456" y="6959"/>
                    </a:lnTo>
                    <a:lnTo>
                      <a:pt x="9858" y="7681"/>
                    </a:lnTo>
                    <a:lnTo>
                      <a:pt x="11261" y="9257"/>
                    </a:lnTo>
                    <a:lnTo>
                      <a:pt x="12663" y="10767"/>
                    </a:lnTo>
                    <a:lnTo>
                      <a:pt x="14106" y="12343"/>
                    </a:lnTo>
                    <a:lnTo>
                      <a:pt x="15068" y="13919"/>
                    </a:lnTo>
                    <a:lnTo>
                      <a:pt x="16430" y="15363"/>
                    </a:lnTo>
                    <a:lnTo>
                      <a:pt x="18314" y="18449"/>
                    </a:lnTo>
                    <a:lnTo>
                      <a:pt x="19236" y="20024"/>
                    </a:lnTo>
                    <a:lnTo>
                      <a:pt x="20197" y="20747"/>
                    </a:lnTo>
                    <a:lnTo>
                      <a:pt x="21119" y="21600"/>
                    </a:lnTo>
                    <a:lnTo>
                      <a:pt x="21600" y="21600"/>
                    </a:lnTo>
                    <a:lnTo>
                      <a:pt x="21600" y="20747"/>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147" name="Shape 147"/>
              <p:cNvSpPr/>
              <p:nvPr/>
            </p:nvSpPr>
            <p:spPr>
              <a:xfrm>
                <a:off x="3001277" y="4965197"/>
                <a:ext cx="292454" cy="344335"/>
              </a:xfrm>
              <a:custGeom>
                <a:avLst/>
                <a:gdLst/>
                <a:ahLst/>
                <a:cxnLst>
                  <a:cxn ang="0">
                    <a:pos x="wd2" y="hd2"/>
                  </a:cxn>
                  <a:cxn ang="5400000">
                    <a:pos x="wd2" y="hd2"/>
                  </a:cxn>
                  <a:cxn ang="10800000">
                    <a:pos x="wd2" y="hd2"/>
                  </a:cxn>
                  <a:cxn ang="16200000">
                    <a:pos x="wd2" y="hd2"/>
                  </a:cxn>
                </a:cxnLst>
                <a:rect l="0" t="0" r="r" b="b"/>
                <a:pathLst>
                  <a:path w="21600" h="21600" extrusionOk="0">
                    <a:moveTo>
                      <a:pt x="21600" y="20986"/>
                    </a:moveTo>
                    <a:lnTo>
                      <a:pt x="21600" y="19647"/>
                    </a:lnTo>
                    <a:lnTo>
                      <a:pt x="20681" y="18363"/>
                    </a:lnTo>
                    <a:lnTo>
                      <a:pt x="20681" y="17693"/>
                    </a:lnTo>
                    <a:lnTo>
                      <a:pt x="19762" y="16409"/>
                    </a:lnTo>
                    <a:lnTo>
                      <a:pt x="18919" y="15070"/>
                    </a:lnTo>
                    <a:lnTo>
                      <a:pt x="17081" y="13786"/>
                    </a:lnTo>
                    <a:lnTo>
                      <a:pt x="16162" y="12447"/>
                    </a:lnTo>
                    <a:lnTo>
                      <a:pt x="14400" y="10493"/>
                    </a:lnTo>
                    <a:lnTo>
                      <a:pt x="12638" y="9153"/>
                    </a:lnTo>
                    <a:lnTo>
                      <a:pt x="11643" y="7870"/>
                    </a:lnTo>
                    <a:lnTo>
                      <a:pt x="9957" y="5916"/>
                    </a:lnTo>
                    <a:lnTo>
                      <a:pt x="6357" y="3293"/>
                    </a:lnTo>
                    <a:lnTo>
                      <a:pt x="2681" y="726"/>
                    </a:lnTo>
                    <a:lnTo>
                      <a:pt x="919" y="0"/>
                    </a:lnTo>
                    <a:lnTo>
                      <a:pt x="0" y="726"/>
                    </a:lnTo>
                    <a:lnTo>
                      <a:pt x="1838" y="2009"/>
                    </a:lnTo>
                    <a:lnTo>
                      <a:pt x="2681" y="3293"/>
                    </a:lnTo>
                    <a:lnTo>
                      <a:pt x="4519" y="4577"/>
                    </a:lnTo>
                    <a:lnTo>
                      <a:pt x="6357" y="5916"/>
                    </a:lnTo>
                    <a:lnTo>
                      <a:pt x="8119" y="7256"/>
                    </a:lnTo>
                    <a:lnTo>
                      <a:pt x="9957" y="8540"/>
                    </a:lnTo>
                    <a:lnTo>
                      <a:pt x="11643" y="9879"/>
                    </a:lnTo>
                    <a:lnTo>
                      <a:pt x="12638" y="11107"/>
                    </a:lnTo>
                    <a:lnTo>
                      <a:pt x="14400" y="13116"/>
                    </a:lnTo>
                    <a:lnTo>
                      <a:pt x="15319" y="14456"/>
                    </a:lnTo>
                    <a:lnTo>
                      <a:pt x="17081" y="15684"/>
                    </a:lnTo>
                    <a:lnTo>
                      <a:pt x="17923" y="17023"/>
                    </a:lnTo>
                    <a:lnTo>
                      <a:pt x="18919" y="18363"/>
                    </a:lnTo>
                    <a:lnTo>
                      <a:pt x="19762" y="18977"/>
                    </a:lnTo>
                    <a:lnTo>
                      <a:pt x="19762" y="20986"/>
                    </a:lnTo>
                    <a:lnTo>
                      <a:pt x="20681" y="20316"/>
                    </a:lnTo>
                    <a:lnTo>
                      <a:pt x="19762" y="20986"/>
                    </a:lnTo>
                    <a:lnTo>
                      <a:pt x="20681" y="20986"/>
                    </a:lnTo>
                    <a:lnTo>
                      <a:pt x="20681" y="21600"/>
                    </a:lnTo>
                    <a:lnTo>
                      <a:pt x="21600" y="20986"/>
                    </a:lnTo>
                    <a:lnTo>
                      <a:pt x="21600" y="20316"/>
                    </a:lnTo>
                    <a:lnTo>
                      <a:pt x="21600" y="20986"/>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148" name="Shape 148"/>
              <p:cNvSpPr/>
              <p:nvPr/>
            </p:nvSpPr>
            <p:spPr>
              <a:xfrm>
                <a:off x="1615753" y="5206053"/>
                <a:ext cx="37335" cy="89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800" y="0"/>
                    </a:lnTo>
                    <a:lnTo>
                      <a:pt x="7800" y="21600"/>
                    </a:lnTo>
                    <a:lnTo>
                      <a:pt x="14400" y="21600"/>
                    </a:lnTo>
                    <a:lnTo>
                      <a:pt x="21600" y="0"/>
                    </a:lnTo>
                    <a:lnTo>
                      <a:pt x="0" y="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149" name="Shape 149"/>
              <p:cNvSpPr/>
              <p:nvPr/>
            </p:nvSpPr>
            <p:spPr>
              <a:xfrm>
                <a:off x="1615753" y="4911674"/>
                <a:ext cx="37335" cy="294380"/>
              </a:xfrm>
              <a:custGeom>
                <a:avLst/>
                <a:gdLst/>
                <a:ahLst/>
                <a:cxnLst>
                  <a:cxn ang="0">
                    <a:pos x="wd2" y="hd2"/>
                  </a:cxn>
                  <a:cxn ang="5400000">
                    <a:pos x="wd2" y="hd2"/>
                  </a:cxn>
                  <a:cxn ang="10800000">
                    <a:pos x="wd2" y="hd2"/>
                  </a:cxn>
                  <a:cxn ang="16200000">
                    <a:pos x="wd2" y="hd2"/>
                  </a:cxn>
                </a:cxnLst>
                <a:rect l="0" t="0" r="r" b="b"/>
                <a:pathLst>
                  <a:path w="21600" h="21600" extrusionOk="0">
                    <a:moveTo>
                      <a:pt x="7800" y="0"/>
                    </a:moveTo>
                    <a:lnTo>
                      <a:pt x="7800" y="15476"/>
                    </a:lnTo>
                    <a:lnTo>
                      <a:pt x="0" y="21600"/>
                    </a:lnTo>
                    <a:lnTo>
                      <a:pt x="21600" y="21600"/>
                    </a:lnTo>
                    <a:lnTo>
                      <a:pt x="21600" y="0"/>
                    </a:lnTo>
                    <a:lnTo>
                      <a:pt x="7800" y="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150" name="Shape 150"/>
              <p:cNvSpPr/>
              <p:nvPr/>
            </p:nvSpPr>
            <p:spPr>
              <a:xfrm>
                <a:off x="1615753" y="5195348"/>
                <a:ext cx="37335" cy="1070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4400" y="0"/>
                    </a:lnTo>
                    <a:lnTo>
                      <a:pt x="7800" y="0"/>
                    </a:lnTo>
                    <a:lnTo>
                      <a:pt x="0" y="21600"/>
                    </a:lnTo>
                    <a:lnTo>
                      <a:pt x="21600" y="2160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151" name="Shape 151"/>
              <p:cNvSpPr/>
              <p:nvPr/>
            </p:nvSpPr>
            <p:spPr>
              <a:xfrm>
                <a:off x="572461" y="4713637"/>
                <a:ext cx="10372" cy="2141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0800"/>
                    </a:lnTo>
                    <a:lnTo>
                      <a:pt x="21600" y="10800"/>
                    </a:lnTo>
                    <a:lnTo>
                      <a:pt x="21600" y="21600"/>
                    </a:lnTo>
                    <a:lnTo>
                      <a:pt x="21600" y="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152" name="Shape 152"/>
              <p:cNvSpPr/>
              <p:nvPr/>
            </p:nvSpPr>
            <p:spPr>
              <a:xfrm>
                <a:off x="582832" y="4713637"/>
                <a:ext cx="377494" cy="35682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406"/>
                    </a:lnTo>
                    <a:lnTo>
                      <a:pt x="20945" y="16511"/>
                    </a:lnTo>
                    <a:lnTo>
                      <a:pt x="20945" y="15212"/>
                    </a:lnTo>
                    <a:lnTo>
                      <a:pt x="20172" y="13317"/>
                    </a:lnTo>
                    <a:lnTo>
                      <a:pt x="18803" y="11477"/>
                    </a:lnTo>
                    <a:lnTo>
                      <a:pt x="18149" y="10177"/>
                    </a:lnTo>
                    <a:lnTo>
                      <a:pt x="16721" y="8283"/>
                    </a:lnTo>
                    <a:lnTo>
                      <a:pt x="14638" y="6388"/>
                    </a:lnTo>
                    <a:lnTo>
                      <a:pt x="13210" y="5143"/>
                    </a:lnTo>
                    <a:lnTo>
                      <a:pt x="11187" y="3844"/>
                    </a:lnTo>
                    <a:lnTo>
                      <a:pt x="9759" y="2544"/>
                    </a:lnTo>
                    <a:lnTo>
                      <a:pt x="7676" y="1299"/>
                    </a:lnTo>
                    <a:lnTo>
                      <a:pt x="4879" y="650"/>
                    </a:lnTo>
                    <a:lnTo>
                      <a:pt x="2797" y="0"/>
                    </a:lnTo>
                    <a:lnTo>
                      <a:pt x="0" y="0"/>
                    </a:lnTo>
                    <a:lnTo>
                      <a:pt x="0" y="1299"/>
                    </a:lnTo>
                    <a:lnTo>
                      <a:pt x="2797" y="1299"/>
                    </a:lnTo>
                    <a:lnTo>
                      <a:pt x="4879" y="1949"/>
                    </a:lnTo>
                    <a:lnTo>
                      <a:pt x="6962" y="2544"/>
                    </a:lnTo>
                    <a:lnTo>
                      <a:pt x="9045" y="3844"/>
                    </a:lnTo>
                    <a:lnTo>
                      <a:pt x="10413" y="5143"/>
                    </a:lnTo>
                    <a:lnTo>
                      <a:pt x="12555" y="6388"/>
                    </a:lnTo>
                    <a:lnTo>
                      <a:pt x="15293" y="8878"/>
                    </a:lnTo>
                    <a:lnTo>
                      <a:pt x="16721" y="10773"/>
                    </a:lnTo>
                    <a:lnTo>
                      <a:pt x="17375" y="12072"/>
                    </a:lnTo>
                    <a:lnTo>
                      <a:pt x="18803" y="14021"/>
                    </a:lnTo>
                    <a:lnTo>
                      <a:pt x="19517" y="15916"/>
                    </a:lnTo>
                    <a:lnTo>
                      <a:pt x="19517" y="17161"/>
                    </a:lnTo>
                    <a:lnTo>
                      <a:pt x="20172" y="18406"/>
                    </a:lnTo>
                    <a:lnTo>
                      <a:pt x="20172" y="20950"/>
                    </a:lnTo>
                    <a:lnTo>
                      <a:pt x="21600" y="2160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153" name="Shape 153"/>
              <p:cNvSpPr/>
              <p:nvPr/>
            </p:nvSpPr>
            <p:spPr>
              <a:xfrm>
                <a:off x="572461" y="4724341"/>
                <a:ext cx="35262" cy="1070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406" y="0"/>
                    </a:lnTo>
                    <a:lnTo>
                      <a:pt x="7406" y="21600"/>
                    </a:lnTo>
                    <a:lnTo>
                      <a:pt x="14194" y="21600"/>
                    </a:lnTo>
                    <a:lnTo>
                      <a:pt x="21600" y="0"/>
                    </a:lnTo>
                    <a:lnTo>
                      <a:pt x="0" y="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154" name="Shape 154"/>
              <p:cNvSpPr/>
              <p:nvPr/>
            </p:nvSpPr>
            <p:spPr>
              <a:xfrm>
                <a:off x="862841" y="4735046"/>
                <a:ext cx="12445" cy="2141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21600" y="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155" name="Shape 155"/>
              <p:cNvSpPr/>
              <p:nvPr/>
            </p:nvSpPr>
            <p:spPr>
              <a:xfrm>
                <a:off x="862841" y="4735046"/>
                <a:ext cx="232304" cy="29259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0432" y="17780"/>
                    </a:lnTo>
                    <a:lnTo>
                      <a:pt x="20432" y="15476"/>
                    </a:lnTo>
                    <a:lnTo>
                      <a:pt x="18097" y="12380"/>
                    </a:lnTo>
                    <a:lnTo>
                      <a:pt x="15859" y="9220"/>
                    </a:lnTo>
                    <a:lnTo>
                      <a:pt x="13622" y="6915"/>
                    </a:lnTo>
                    <a:lnTo>
                      <a:pt x="10119" y="4676"/>
                    </a:lnTo>
                    <a:lnTo>
                      <a:pt x="5643" y="2305"/>
                    </a:lnTo>
                    <a:lnTo>
                      <a:pt x="1070" y="0"/>
                    </a:lnTo>
                    <a:lnTo>
                      <a:pt x="0" y="1515"/>
                    </a:lnTo>
                    <a:lnTo>
                      <a:pt x="4476" y="3820"/>
                    </a:lnTo>
                    <a:lnTo>
                      <a:pt x="11384" y="8495"/>
                    </a:lnTo>
                    <a:lnTo>
                      <a:pt x="15859" y="13105"/>
                    </a:lnTo>
                    <a:lnTo>
                      <a:pt x="17027" y="15476"/>
                    </a:lnTo>
                    <a:lnTo>
                      <a:pt x="18097" y="18505"/>
                    </a:lnTo>
                    <a:lnTo>
                      <a:pt x="19362" y="21600"/>
                    </a:lnTo>
                    <a:lnTo>
                      <a:pt x="21600" y="2160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156" name="Shape 156"/>
              <p:cNvSpPr/>
              <p:nvPr/>
            </p:nvSpPr>
            <p:spPr>
              <a:xfrm>
                <a:off x="850396" y="4745751"/>
                <a:ext cx="37335" cy="1070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8023" y="21600"/>
                    </a:lnTo>
                    <a:lnTo>
                      <a:pt x="14811" y="21600"/>
                    </a:lnTo>
                    <a:lnTo>
                      <a:pt x="21600" y="0"/>
                    </a:lnTo>
                    <a:lnTo>
                      <a:pt x="0" y="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157" name="Shape 157"/>
              <p:cNvSpPr/>
              <p:nvPr/>
            </p:nvSpPr>
            <p:spPr>
              <a:xfrm>
                <a:off x="1130404" y="4851014"/>
                <a:ext cx="24891" cy="19626"/>
              </a:xfrm>
              <a:custGeom>
                <a:avLst/>
                <a:gdLst/>
                <a:ahLst/>
                <a:cxnLst>
                  <a:cxn ang="0">
                    <a:pos x="wd2" y="hd2"/>
                  </a:cxn>
                  <a:cxn ang="5400000">
                    <a:pos x="wd2" y="hd2"/>
                  </a:cxn>
                  <a:cxn ang="10800000">
                    <a:pos x="wd2" y="hd2"/>
                  </a:cxn>
                  <a:cxn ang="16200000">
                    <a:pos x="wd2" y="hd2"/>
                  </a:cxn>
                </a:cxnLst>
                <a:rect l="0" t="0" r="r" b="b"/>
                <a:pathLst>
                  <a:path w="21600" h="21600" extrusionOk="0">
                    <a:moveTo>
                      <a:pt x="21600" y="9900"/>
                    </a:moveTo>
                    <a:lnTo>
                      <a:pt x="10800" y="0"/>
                    </a:lnTo>
                    <a:lnTo>
                      <a:pt x="0" y="9900"/>
                    </a:lnTo>
                    <a:lnTo>
                      <a:pt x="0" y="21600"/>
                    </a:lnTo>
                    <a:lnTo>
                      <a:pt x="21600" y="990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158" name="Shape 158"/>
              <p:cNvSpPr/>
              <p:nvPr/>
            </p:nvSpPr>
            <p:spPr>
              <a:xfrm>
                <a:off x="1130404" y="4859934"/>
                <a:ext cx="109931" cy="13737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155" y="18353"/>
                    </a:lnTo>
                    <a:lnTo>
                      <a:pt x="19155" y="14965"/>
                    </a:lnTo>
                    <a:lnTo>
                      <a:pt x="16709" y="11576"/>
                    </a:lnTo>
                    <a:lnTo>
                      <a:pt x="16709" y="8329"/>
                    </a:lnTo>
                    <a:lnTo>
                      <a:pt x="14264" y="6776"/>
                    </a:lnTo>
                    <a:lnTo>
                      <a:pt x="12023" y="3388"/>
                    </a:lnTo>
                    <a:lnTo>
                      <a:pt x="7132" y="1835"/>
                    </a:lnTo>
                    <a:lnTo>
                      <a:pt x="4891" y="0"/>
                    </a:lnTo>
                    <a:lnTo>
                      <a:pt x="0" y="1835"/>
                    </a:lnTo>
                    <a:lnTo>
                      <a:pt x="4891" y="3388"/>
                    </a:lnTo>
                    <a:lnTo>
                      <a:pt x="7132" y="6776"/>
                    </a:lnTo>
                    <a:lnTo>
                      <a:pt x="9374" y="8329"/>
                    </a:lnTo>
                    <a:lnTo>
                      <a:pt x="12023" y="10024"/>
                    </a:lnTo>
                    <a:lnTo>
                      <a:pt x="12023" y="13412"/>
                    </a:lnTo>
                    <a:lnTo>
                      <a:pt x="14264" y="14965"/>
                    </a:lnTo>
                    <a:lnTo>
                      <a:pt x="14264" y="18353"/>
                    </a:lnTo>
                    <a:lnTo>
                      <a:pt x="16709" y="21600"/>
                    </a:lnTo>
                    <a:lnTo>
                      <a:pt x="21600" y="2160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159" name="Shape 159"/>
              <p:cNvSpPr/>
              <p:nvPr/>
            </p:nvSpPr>
            <p:spPr>
              <a:xfrm>
                <a:off x="1130404" y="4859934"/>
                <a:ext cx="24891" cy="21411"/>
              </a:xfrm>
              <a:custGeom>
                <a:avLst/>
                <a:gdLst/>
                <a:ahLst/>
                <a:cxnLst>
                  <a:cxn ang="0">
                    <a:pos x="wd2" y="hd2"/>
                  </a:cxn>
                  <a:cxn ang="5400000">
                    <a:pos x="wd2" y="hd2"/>
                  </a:cxn>
                  <a:cxn ang="10800000">
                    <a:pos x="wd2" y="hd2"/>
                  </a:cxn>
                  <a:cxn ang="16200000">
                    <a:pos x="wd2" y="hd2"/>
                  </a:cxn>
                </a:cxnLst>
                <a:rect l="0" t="0" r="r" b="b"/>
                <a:pathLst>
                  <a:path w="21600" h="21600" extrusionOk="0">
                    <a:moveTo>
                      <a:pt x="0" y="11700"/>
                    </a:moveTo>
                    <a:lnTo>
                      <a:pt x="10800" y="21600"/>
                    </a:lnTo>
                    <a:lnTo>
                      <a:pt x="21600" y="11700"/>
                    </a:lnTo>
                    <a:lnTo>
                      <a:pt x="21600" y="0"/>
                    </a:lnTo>
                    <a:lnTo>
                      <a:pt x="0" y="1170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160" name="Shape 160"/>
              <p:cNvSpPr/>
              <p:nvPr/>
            </p:nvSpPr>
            <p:spPr>
              <a:xfrm>
                <a:off x="1300484" y="4997311"/>
                <a:ext cx="22816" cy="892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1270" y="0"/>
                    </a:lnTo>
                    <a:lnTo>
                      <a:pt x="0" y="0"/>
                    </a:lnTo>
                    <a:lnTo>
                      <a:pt x="0" y="21600"/>
                    </a:lnTo>
                    <a:lnTo>
                      <a:pt x="21600" y="2160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161" name="Shape 161"/>
              <p:cNvSpPr/>
              <p:nvPr/>
            </p:nvSpPr>
            <p:spPr>
              <a:xfrm>
                <a:off x="1167739" y="5006232"/>
                <a:ext cx="155561" cy="73149"/>
              </a:xfrm>
              <a:custGeom>
                <a:avLst/>
                <a:gdLst/>
                <a:ahLst/>
                <a:cxnLst>
                  <a:cxn ang="0">
                    <a:pos x="wd2" y="hd2"/>
                  </a:cxn>
                  <a:cxn ang="5400000">
                    <a:pos x="wd2" y="hd2"/>
                  </a:cxn>
                  <a:cxn ang="10800000">
                    <a:pos x="wd2" y="hd2"/>
                  </a:cxn>
                  <a:cxn ang="16200000">
                    <a:pos x="wd2" y="hd2"/>
                  </a:cxn>
                </a:cxnLst>
                <a:rect l="0" t="0" r="r" b="b"/>
                <a:pathLst>
                  <a:path w="21600" h="21600" extrusionOk="0">
                    <a:moveTo>
                      <a:pt x="3411" y="9108"/>
                    </a:moveTo>
                    <a:lnTo>
                      <a:pt x="0" y="6246"/>
                    </a:lnTo>
                    <a:lnTo>
                      <a:pt x="1563" y="15354"/>
                    </a:lnTo>
                    <a:lnTo>
                      <a:pt x="4974" y="21600"/>
                    </a:lnTo>
                    <a:lnTo>
                      <a:pt x="11653" y="21600"/>
                    </a:lnTo>
                    <a:lnTo>
                      <a:pt x="15063" y="18477"/>
                    </a:lnTo>
                    <a:lnTo>
                      <a:pt x="18332" y="12492"/>
                    </a:lnTo>
                    <a:lnTo>
                      <a:pt x="20037" y="9108"/>
                    </a:lnTo>
                    <a:lnTo>
                      <a:pt x="21600" y="0"/>
                    </a:lnTo>
                    <a:lnTo>
                      <a:pt x="18332" y="0"/>
                    </a:lnTo>
                    <a:lnTo>
                      <a:pt x="16626" y="6246"/>
                    </a:lnTo>
                    <a:lnTo>
                      <a:pt x="11653" y="15354"/>
                    </a:lnTo>
                    <a:lnTo>
                      <a:pt x="6679" y="15354"/>
                    </a:lnTo>
                    <a:lnTo>
                      <a:pt x="4974" y="12492"/>
                    </a:lnTo>
                    <a:lnTo>
                      <a:pt x="3411" y="6246"/>
                    </a:lnTo>
                    <a:lnTo>
                      <a:pt x="0" y="3123"/>
                    </a:lnTo>
                    <a:lnTo>
                      <a:pt x="3411" y="6246"/>
                    </a:lnTo>
                    <a:lnTo>
                      <a:pt x="1563" y="3123"/>
                    </a:lnTo>
                    <a:lnTo>
                      <a:pt x="0" y="6246"/>
                    </a:lnTo>
                    <a:lnTo>
                      <a:pt x="3411" y="9108"/>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162" name="Shape 162"/>
              <p:cNvSpPr/>
              <p:nvPr/>
            </p:nvSpPr>
            <p:spPr>
              <a:xfrm>
                <a:off x="1020475" y="5016936"/>
                <a:ext cx="170080" cy="73150"/>
              </a:xfrm>
              <a:custGeom>
                <a:avLst/>
                <a:gdLst/>
                <a:ahLst/>
                <a:cxnLst>
                  <a:cxn ang="0">
                    <a:pos x="wd2" y="hd2"/>
                  </a:cxn>
                  <a:cxn ang="5400000">
                    <a:pos x="wd2" y="hd2"/>
                  </a:cxn>
                  <a:cxn ang="10800000">
                    <a:pos x="wd2" y="hd2"/>
                  </a:cxn>
                  <a:cxn ang="16200000">
                    <a:pos x="wd2" y="hd2"/>
                  </a:cxn>
                </a:cxnLst>
                <a:rect l="0" t="0" r="r" b="b"/>
                <a:pathLst>
                  <a:path w="21600" h="21600" extrusionOk="0">
                    <a:moveTo>
                      <a:pt x="0" y="15541"/>
                    </a:moveTo>
                    <a:lnTo>
                      <a:pt x="3029" y="18702"/>
                    </a:lnTo>
                    <a:lnTo>
                      <a:pt x="6190" y="21600"/>
                    </a:lnTo>
                    <a:lnTo>
                      <a:pt x="12249" y="21600"/>
                    </a:lnTo>
                    <a:lnTo>
                      <a:pt x="13829" y="18702"/>
                    </a:lnTo>
                    <a:lnTo>
                      <a:pt x="16990" y="15541"/>
                    </a:lnTo>
                    <a:lnTo>
                      <a:pt x="18439" y="9483"/>
                    </a:lnTo>
                    <a:lnTo>
                      <a:pt x="21600" y="6059"/>
                    </a:lnTo>
                    <a:lnTo>
                      <a:pt x="18439" y="0"/>
                    </a:lnTo>
                    <a:lnTo>
                      <a:pt x="16990" y="6059"/>
                    </a:lnTo>
                    <a:lnTo>
                      <a:pt x="13829" y="9483"/>
                    </a:lnTo>
                    <a:lnTo>
                      <a:pt x="12249" y="12380"/>
                    </a:lnTo>
                    <a:lnTo>
                      <a:pt x="10800" y="15541"/>
                    </a:lnTo>
                    <a:lnTo>
                      <a:pt x="6190" y="15541"/>
                    </a:lnTo>
                    <a:lnTo>
                      <a:pt x="4478" y="12380"/>
                    </a:lnTo>
                    <a:lnTo>
                      <a:pt x="1449" y="9483"/>
                    </a:lnTo>
                    <a:lnTo>
                      <a:pt x="0" y="15541"/>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163" name="Shape 163"/>
              <p:cNvSpPr/>
              <p:nvPr/>
            </p:nvSpPr>
            <p:spPr>
              <a:xfrm>
                <a:off x="1167739" y="5016936"/>
                <a:ext cx="22816" cy="2141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21600" y="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164" name="Shape 164"/>
              <p:cNvSpPr/>
              <p:nvPr/>
            </p:nvSpPr>
            <p:spPr>
              <a:xfrm>
                <a:off x="985215" y="5079380"/>
                <a:ext cx="24890" cy="21411"/>
              </a:xfrm>
              <a:custGeom>
                <a:avLst/>
                <a:gdLst/>
                <a:ahLst/>
                <a:cxnLst>
                  <a:cxn ang="0">
                    <a:pos x="wd2" y="hd2"/>
                  </a:cxn>
                  <a:cxn ang="5400000">
                    <a:pos x="wd2" y="hd2"/>
                  </a:cxn>
                  <a:cxn ang="10800000">
                    <a:pos x="wd2" y="hd2"/>
                  </a:cxn>
                  <a:cxn ang="16200000">
                    <a:pos x="wd2" y="hd2"/>
                  </a:cxn>
                </a:cxnLst>
                <a:rect l="0" t="0" r="r" b="b"/>
                <a:pathLst>
                  <a:path w="21600" h="21600" extrusionOk="0">
                    <a:moveTo>
                      <a:pt x="10330" y="21600"/>
                    </a:moveTo>
                    <a:lnTo>
                      <a:pt x="21600" y="10330"/>
                    </a:lnTo>
                    <a:lnTo>
                      <a:pt x="21600" y="0"/>
                    </a:lnTo>
                    <a:lnTo>
                      <a:pt x="0" y="0"/>
                    </a:lnTo>
                    <a:lnTo>
                      <a:pt x="10330" y="2160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165" name="Shape 165"/>
              <p:cNvSpPr/>
              <p:nvPr/>
            </p:nvSpPr>
            <p:spPr>
              <a:xfrm>
                <a:off x="887730" y="5079380"/>
                <a:ext cx="107856" cy="32115"/>
              </a:xfrm>
              <a:custGeom>
                <a:avLst/>
                <a:gdLst/>
                <a:ahLst/>
                <a:cxnLst>
                  <a:cxn ang="0">
                    <a:pos x="wd2" y="hd2"/>
                  </a:cxn>
                  <a:cxn ang="5400000">
                    <a:pos x="wd2" y="hd2"/>
                  </a:cxn>
                  <a:cxn ang="10800000">
                    <a:pos x="wd2" y="hd2"/>
                  </a:cxn>
                  <a:cxn ang="16200000">
                    <a:pos x="wd2" y="hd2"/>
                  </a:cxn>
                </a:cxnLst>
                <a:rect l="0" t="0" r="r" b="b"/>
                <a:pathLst>
                  <a:path w="21600" h="21600" extrusionOk="0">
                    <a:moveTo>
                      <a:pt x="0" y="14612"/>
                    </a:moveTo>
                    <a:lnTo>
                      <a:pt x="2649" y="21600"/>
                    </a:lnTo>
                    <a:lnTo>
                      <a:pt x="16709" y="21600"/>
                    </a:lnTo>
                    <a:lnTo>
                      <a:pt x="19358" y="14612"/>
                    </a:lnTo>
                    <a:lnTo>
                      <a:pt x="21600" y="14612"/>
                    </a:lnTo>
                    <a:lnTo>
                      <a:pt x="19358" y="0"/>
                    </a:lnTo>
                    <a:lnTo>
                      <a:pt x="16709" y="6988"/>
                    </a:lnTo>
                    <a:lnTo>
                      <a:pt x="4891" y="6988"/>
                    </a:lnTo>
                    <a:lnTo>
                      <a:pt x="2649" y="0"/>
                    </a:lnTo>
                    <a:lnTo>
                      <a:pt x="0" y="14612"/>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166" name="Shape 166"/>
              <p:cNvSpPr/>
              <p:nvPr/>
            </p:nvSpPr>
            <p:spPr>
              <a:xfrm>
                <a:off x="985215" y="5079380"/>
                <a:ext cx="10371" cy="2141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21600" y="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167" name="Shape 167"/>
              <p:cNvSpPr/>
              <p:nvPr/>
            </p:nvSpPr>
            <p:spPr>
              <a:xfrm>
                <a:off x="2308515" y="4818900"/>
                <a:ext cx="24890" cy="10705"/>
              </a:xfrm>
              <a:custGeom>
                <a:avLst/>
                <a:gdLst/>
                <a:ahLst/>
                <a:cxnLst>
                  <a:cxn ang="0">
                    <a:pos x="wd2" y="hd2"/>
                  </a:cxn>
                  <a:cxn ang="5400000">
                    <a:pos x="wd2" y="hd2"/>
                  </a:cxn>
                  <a:cxn ang="10800000">
                    <a:pos x="wd2" y="hd2"/>
                  </a:cxn>
                  <a:cxn ang="16200000">
                    <a:pos x="wd2" y="hd2"/>
                  </a:cxn>
                </a:cxnLst>
                <a:rect l="0" t="0" r="r" b="b"/>
                <a:pathLst>
                  <a:path w="21600" h="21600" extrusionOk="0">
                    <a:moveTo>
                      <a:pt x="11700" y="21600"/>
                    </a:moveTo>
                    <a:lnTo>
                      <a:pt x="21600" y="21600"/>
                    </a:lnTo>
                    <a:lnTo>
                      <a:pt x="21600" y="0"/>
                    </a:lnTo>
                    <a:lnTo>
                      <a:pt x="0" y="0"/>
                    </a:lnTo>
                    <a:lnTo>
                      <a:pt x="11700" y="2160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168" name="Shape 168"/>
              <p:cNvSpPr/>
              <p:nvPr/>
            </p:nvSpPr>
            <p:spPr>
              <a:xfrm>
                <a:off x="2163325" y="4818900"/>
                <a:ext cx="157635" cy="187333"/>
              </a:xfrm>
              <a:custGeom>
                <a:avLst/>
                <a:gdLst/>
                <a:ahLst/>
                <a:cxnLst>
                  <a:cxn ang="0">
                    <a:pos x="wd2" y="hd2"/>
                  </a:cxn>
                  <a:cxn ang="5400000">
                    <a:pos x="wd2" y="hd2"/>
                  </a:cxn>
                  <a:cxn ang="10800000">
                    <a:pos x="wd2" y="hd2"/>
                  </a:cxn>
                  <a:cxn ang="16200000">
                    <a:pos x="wd2" y="hd2"/>
                  </a:cxn>
                </a:cxnLst>
                <a:rect l="0" t="0" r="r" b="b"/>
                <a:pathLst>
                  <a:path w="21600" h="21600" extrusionOk="0">
                    <a:moveTo>
                      <a:pt x="4941" y="21600"/>
                    </a:moveTo>
                    <a:lnTo>
                      <a:pt x="4941" y="16766"/>
                    </a:lnTo>
                    <a:lnTo>
                      <a:pt x="6635" y="13166"/>
                    </a:lnTo>
                    <a:lnTo>
                      <a:pt x="10024" y="10800"/>
                    </a:lnTo>
                    <a:lnTo>
                      <a:pt x="11576" y="8331"/>
                    </a:lnTo>
                    <a:lnTo>
                      <a:pt x="14824" y="6069"/>
                    </a:lnTo>
                    <a:lnTo>
                      <a:pt x="21600" y="1131"/>
                    </a:lnTo>
                    <a:lnTo>
                      <a:pt x="19765" y="0"/>
                    </a:lnTo>
                    <a:lnTo>
                      <a:pt x="16518" y="1131"/>
                    </a:lnTo>
                    <a:lnTo>
                      <a:pt x="11576" y="3600"/>
                    </a:lnTo>
                    <a:lnTo>
                      <a:pt x="8188" y="7200"/>
                    </a:lnTo>
                    <a:lnTo>
                      <a:pt x="6635" y="9669"/>
                    </a:lnTo>
                    <a:lnTo>
                      <a:pt x="3247" y="13166"/>
                    </a:lnTo>
                    <a:lnTo>
                      <a:pt x="1694" y="15634"/>
                    </a:lnTo>
                    <a:lnTo>
                      <a:pt x="1694" y="19234"/>
                    </a:lnTo>
                    <a:lnTo>
                      <a:pt x="0" y="21600"/>
                    </a:lnTo>
                    <a:lnTo>
                      <a:pt x="4941" y="2160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169" name="Shape 169"/>
              <p:cNvSpPr/>
              <p:nvPr/>
            </p:nvSpPr>
            <p:spPr>
              <a:xfrm>
                <a:off x="2308515" y="4818900"/>
                <a:ext cx="24890" cy="196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330"/>
                    </a:lnTo>
                    <a:lnTo>
                      <a:pt x="11700" y="21600"/>
                    </a:lnTo>
                    <a:lnTo>
                      <a:pt x="11700" y="10330"/>
                    </a:lnTo>
                    <a:lnTo>
                      <a:pt x="21600" y="0"/>
                    </a:lnTo>
                    <a:lnTo>
                      <a:pt x="0" y="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170" name="Shape 170"/>
              <p:cNvSpPr/>
              <p:nvPr/>
            </p:nvSpPr>
            <p:spPr>
              <a:xfrm>
                <a:off x="2600968" y="4724341"/>
                <a:ext cx="12446" cy="21411"/>
              </a:xfrm>
              <a:prstGeom prst="rect">
                <a:avLst/>
              </a:pr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171" name="Shape 171"/>
              <p:cNvSpPr/>
              <p:nvPr/>
            </p:nvSpPr>
            <p:spPr>
              <a:xfrm>
                <a:off x="2333404" y="4724341"/>
                <a:ext cx="267565" cy="355040"/>
              </a:xfrm>
              <a:custGeom>
                <a:avLst/>
                <a:gdLst/>
                <a:ahLst/>
                <a:cxnLst>
                  <a:cxn ang="0">
                    <a:pos x="wd2" y="hd2"/>
                  </a:cxn>
                  <a:cxn ang="5400000">
                    <a:pos x="wd2" y="hd2"/>
                  </a:cxn>
                  <a:cxn ang="10800000">
                    <a:pos x="wd2" y="hd2"/>
                  </a:cxn>
                  <a:cxn ang="16200000">
                    <a:pos x="wd2" y="hd2"/>
                  </a:cxn>
                </a:cxnLst>
                <a:rect l="0" t="0" r="r" b="b"/>
                <a:pathLst>
                  <a:path w="21600" h="21600" extrusionOk="0">
                    <a:moveTo>
                      <a:pt x="2930" y="20950"/>
                    </a:moveTo>
                    <a:lnTo>
                      <a:pt x="2009" y="19705"/>
                    </a:lnTo>
                    <a:lnTo>
                      <a:pt x="2009" y="18406"/>
                    </a:lnTo>
                    <a:lnTo>
                      <a:pt x="2930" y="16511"/>
                    </a:lnTo>
                    <a:lnTo>
                      <a:pt x="2930" y="15266"/>
                    </a:lnTo>
                    <a:lnTo>
                      <a:pt x="3935" y="13371"/>
                    </a:lnTo>
                    <a:lnTo>
                      <a:pt x="5944" y="11423"/>
                    </a:lnTo>
                    <a:lnTo>
                      <a:pt x="6865" y="10123"/>
                    </a:lnTo>
                    <a:lnTo>
                      <a:pt x="8874" y="8229"/>
                    </a:lnTo>
                    <a:lnTo>
                      <a:pt x="9795" y="6983"/>
                    </a:lnTo>
                    <a:lnTo>
                      <a:pt x="11805" y="5738"/>
                    </a:lnTo>
                    <a:lnTo>
                      <a:pt x="13730" y="3789"/>
                    </a:lnTo>
                    <a:lnTo>
                      <a:pt x="15740" y="3194"/>
                    </a:lnTo>
                    <a:lnTo>
                      <a:pt x="17665" y="1895"/>
                    </a:lnTo>
                    <a:lnTo>
                      <a:pt x="18670" y="1895"/>
                    </a:lnTo>
                    <a:lnTo>
                      <a:pt x="20595" y="1299"/>
                    </a:lnTo>
                    <a:lnTo>
                      <a:pt x="21600" y="1299"/>
                    </a:lnTo>
                    <a:lnTo>
                      <a:pt x="21600" y="0"/>
                    </a:lnTo>
                    <a:lnTo>
                      <a:pt x="20595" y="0"/>
                    </a:lnTo>
                    <a:lnTo>
                      <a:pt x="18670" y="650"/>
                    </a:lnTo>
                    <a:lnTo>
                      <a:pt x="16660" y="1299"/>
                    </a:lnTo>
                    <a:lnTo>
                      <a:pt x="14651" y="1895"/>
                    </a:lnTo>
                    <a:lnTo>
                      <a:pt x="10800" y="4493"/>
                    </a:lnTo>
                    <a:lnTo>
                      <a:pt x="8874" y="5738"/>
                    </a:lnTo>
                    <a:lnTo>
                      <a:pt x="4856" y="9528"/>
                    </a:lnTo>
                    <a:lnTo>
                      <a:pt x="3935" y="10827"/>
                    </a:lnTo>
                    <a:lnTo>
                      <a:pt x="2009" y="12668"/>
                    </a:lnTo>
                    <a:lnTo>
                      <a:pt x="921" y="14562"/>
                    </a:lnTo>
                    <a:lnTo>
                      <a:pt x="0" y="16511"/>
                    </a:lnTo>
                    <a:lnTo>
                      <a:pt x="0" y="19705"/>
                    </a:lnTo>
                    <a:lnTo>
                      <a:pt x="921" y="21600"/>
                    </a:lnTo>
                    <a:lnTo>
                      <a:pt x="2930" y="2095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172" name="Shape 172"/>
              <p:cNvSpPr/>
              <p:nvPr/>
            </p:nvSpPr>
            <p:spPr>
              <a:xfrm>
                <a:off x="2588523" y="4735046"/>
                <a:ext cx="24891" cy="1070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2160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173" name="Shape 173"/>
              <p:cNvSpPr/>
              <p:nvPr/>
            </p:nvSpPr>
            <p:spPr>
              <a:xfrm>
                <a:off x="2686007" y="4765376"/>
                <a:ext cx="12446" cy="2141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lnTo>
                      <a:pt x="21600" y="2160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174" name="Shape 174"/>
              <p:cNvSpPr/>
              <p:nvPr/>
            </p:nvSpPr>
            <p:spPr>
              <a:xfrm>
                <a:off x="2503483" y="4765376"/>
                <a:ext cx="194970" cy="324710"/>
              </a:xfrm>
              <a:custGeom>
                <a:avLst/>
                <a:gdLst/>
                <a:ahLst/>
                <a:cxnLst>
                  <a:cxn ang="0">
                    <a:pos x="wd2" y="hd2"/>
                  </a:cxn>
                  <a:cxn ang="5400000">
                    <a:pos x="wd2" y="hd2"/>
                  </a:cxn>
                  <a:cxn ang="10800000">
                    <a:pos x="wd2" y="hd2"/>
                  </a:cxn>
                  <a:cxn ang="16200000">
                    <a:pos x="wd2" y="hd2"/>
                  </a:cxn>
                </a:cxnLst>
                <a:rect l="0" t="0" r="r" b="b"/>
                <a:pathLst>
                  <a:path w="21600" h="21600" extrusionOk="0">
                    <a:moveTo>
                      <a:pt x="2757" y="20945"/>
                    </a:moveTo>
                    <a:lnTo>
                      <a:pt x="2757" y="16721"/>
                    </a:lnTo>
                    <a:lnTo>
                      <a:pt x="4021" y="13210"/>
                    </a:lnTo>
                    <a:lnTo>
                      <a:pt x="6779" y="10473"/>
                    </a:lnTo>
                    <a:lnTo>
                      <a:pt x="9421" y="7676"/>
                    </a:lnTo>
                    <a:lnTo>
                      <a:pt x="13443" y="4879"/>
                    </a:lnTo>
                    <a:lnTo>
                      <a:pt x="17464" y="2797"/>
                    </a:lnTo>
                    <a:lnTo>
                      <a:pt x="21600" y="1369"/>
                    </a:lnTo>
                    <a:lnTo>
                      <a:pt x="20221" y="0"/>
                    </a:lnTo>
                    <a:lnTo>
                      <a:pt x="14706" y="1369"/>
                    </a:lnTo>
                    <a:lnTo>
                      <a:pt x="10800" y="3511"/>
                    </a:lnTo>
                    <a:lnTo>
                      <a:pt x="6779" y="7021"/>
                    </a:lnTo>
                    <a:lnTo>
                      <a:pt x="4021" y="9759"/>
                    </a:lnTo>
                    <a:lnTo>
                      <a:pt x="1264" y="13210"/>
                    </a:lnTo>
                    <a:lnTo>
                      <a:pt x="0" y="16007"/>
                    </a:lnTo>
                    <a:lnTo>
                      <a:pt x="0" y="21600"/>
                    </a:lnTo>
                    <a:lnTo>
                      <a:pt x="2757" y="20945"/>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175" name="Shape 175"/>
              <p:cNvSpPr/>
              <p:nvPr/>
            </p:nvSpPr>
            <p:spPr>
              <a:xfrm>
                <a:off x="2673563" y="4776081"/>
                <a:ext cx="37335" cy="1070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406" y="21600"/>
                    </a:lnTo>
                    <a:lnTo>
                      <a:pt x="14811" y="21600"/>
                    </a:lnTo>
                    <a:lnTo>
                      <a:pt x="21600" y="0"/>
                    </a:lnTo>
                    <a:lnTo>
                      <a:pt x="0" y="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176" name="Shape 176"/>
              <p:cNvSpPr/>
              <p:nvPr/>
            </p:nvSpPr>
            <p:spPr>
              <a:xfrm>
                <a:off x="2588523" y="5111494"/>
                <a:ext cx="24891" cy="1070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800" y="0"/>
                    </a:lnTo>
                    <a:lnTo>
                      <a:pt x="0" y="0"/>
                    </a:lnTo>
                    <a:lnTo>
                      <a:pt x="21600" y="2160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177" name="Shape 177"/>
              <p:cNvSpPr/>
              <p:nvPr/>
            </p:nvSpPr>
            <p:spPr>
              <a:xfrm>
                <a:off x="2430889" y="5079380"/>
                <a:ext cx="182525" cy="94559"/>
              </a:xfrm>
              <a:custGeom>
                <a:avLst/>
                <a:gdLst/>
                <a:ahLst/>
                <a:cxnLst>
                  <a:cxn ang="0">
                    <a:pos x="wd2" y="hd2"/>
                  </a:cxn>
                  <a:cxn ang="5400000">
                    <a:pos x="wd2" y="hd2"/>
                  </a:cxn>
                  <a:cxn ang="10800000">
                    <a:pos x="wd2" y="hd2"/>
                  </a:cxn>
                  <a:cxn ang="16200000">
                    <a:pos x="wd2" y="hd2"/>
                  </a:cxn>
                </a:cxnLst>
                <a:rect l="0" t="0" r="r" b="b"/>
                <a:pathLst>
                  <a:path w="21600" h="21600" extrusionOk="0">
                    <a:moveTo>
                      <a:pt x="2929" y="4731"/>
                    </a:moveTo>
                    <a:lnTo>
                      <a:pt x="0" y="4731"/>
                    </a:lnTo>
                    <a:lnTo>
                      <a:pt x="1586" y="9669"/>
                    </a:lnTo>
                    <a:lnTo>
                      <a:pt x="2929" y="16869"/>
                    </a:lnTo>
                    <a:lnTo>
                      <a:pt x="4393" y="19131"/>
                    </a:lnTo>
                    <a:lnTo>
                      <a:pt x="7200" y="21600"/>
                    </a:lnTo>
                    <a:lnTo>
                      <a:pt x="14400" y="21600"/>
                    </a:lnTo>
                    <a:lnTo>
                      <a:pt x="17207" y="16869"/>
                    </a:lnTo>
                    <a:lnTo>
                      <a:pt x="21600" y="9669"/>
                    </a:lnTo>
                    <a:lnTo>
                      <a:pt x="18671" y="6994"/>
                    </a:lnTo>
                    <a:lnTo>
                      <a:pt x="15864" y="11931"/>
                    </a:lnTo>
                    <a:lnTo>
                      <a:pt x="12936" y="16869"/>
                    </a:lnTo>
                    <a:lnTo>
                      <a:pt x="5858" y="16869"/>
                    </a:lnTo>
                    <a:lnTo>
                      <a:pt x="5858" y="11931"/>
                    </a:lnTo>
                    <a:lnTo>
                      <a:pt x="4393" y="9669"/>
                    </a:lnTo>
                    <a:lnTo>
                      <a:pt x="2929" y="2263"/>
                    </a:lnTo>
                    <a:lnTo>
                      <a:pt x="0" y="2263"/>
                    </a:lnTo>
                    <a:lnTo>
                      <a:pt x="2929" y="2263"/>
                    </a:lnTo>
                    <a:lnTo>
                      <a:pt x="1586" y="0"/>
                    </a:lnTo>
                    <a:lnTo>
                      <a:pt x="0" y="2263"/>
                    </a:lnTo>
                    <a:lnTo>
                      <a:pt x="0" y="4731"/>
                    </a:lnTo>
                    <a:lnTo>
                      <a:pt x="2929" y="4731"/>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178" name="Shape 178"/>
              <p:cNvSpPr/>
              <p:nvPr/>
            </p:nvSpPr>
            <p:spPr>
              <a:xfrm>
                <a:off x="2273254" y="5049050"/>
                <a:ext cx="180451" cy="927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7269"/>
                    </a:lnTo>
                    <a:lnTo>
                      <a:pt x="1473" y="12046"/>
                    </a:lnTo>
                    <a:lnTo>
                      <a:pt x="2945" y="17031"/>
                    </a:lnTo>
                    <a:lnTo>
                      <a:pt x="5891" y="21600"/>
                    </a:lnTo>
                    <a:lnTo>
                      <a:pt x="13009" y="21600"/>
                    </a:lnTo>
                    <a:lnTo>
                      <a:pt x="17305" y="19315"/>
                    </a:lnTo>
                    <a:lnTo>
                      <a:pt x="21600" y="12046"/>
                    </a:lnTo>
                    <a:lnTo>
                      <a:pt x="18655" y="9554"/>
                    </a:lnTo>
                    <a:lnTo>
                      <a:pt x="15955" y="14331"/>
                    </a:lnTo>
                    <a:lnTo>
                      <a:pt x="11536" y="17031"/>
                    </a:lnTo>
                    <a:lnTo>
                      <a:pt x="7241" y="17031"/>
                    </a:lnTo>
                    <a:lnTo>
                      <a:pt x="5891" y="14331"/>
                    </a:lnTo>
                    <a:lnTo>
                      <a:pt x="4295" y="12046"/>
                    </a:lnTo>
                    <a:lnTo>
                      <a:pt x="2945" y="7269"/>
                    </a:lnTo>
                    <a:lnTo>
                      <a:pt x="2945" y="0"/>
                    </a:lnTo>
                    <a:lnTo>
                      <a:pt x="0" y="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179" name="Shape 179"/>
              <p:cNvSpPr/>
              <p:nvPr/>
            </p:nvSpPr>
            <p:spPr>
              <a:xfrm>
                <a:off x="2430889" y="5079381"/>
                <a:ext cx="22816" cy="1070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1700" y="0"/>
                    </a:lnTo>
                    <a:lnTo>
                      <a:pt x="0" y="21600"/>
                    </a:lnTo>
                    <a:lnTo>
                      <a:pt x="21600" y="2160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180" name="Shape 180"/>
              <p:cNvSpPr/>
              <p:nvPr/>
            </p:nvSpPr>
            <p:spPr>
              <a:xfrm>
                <a:off x="2235920" y="5038346"/>
                <a:ext cx="12445" cy="3211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4400"/>
                    </a:lnTo>
                    <a:lnTo>
                      <a:pt x="21600" y="7800"/>
                    </a:lnTo>
                    <a:lnTo>
                      <a:pt x="0" y="7800"/>
                    </a:lnTo>
                    <a:lnTo>
                      <a:pt x="0" y="0"/>
                    </a:lnTo>
                    <a:lnTo>
                      <a:pt x="0" y="2160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181" name="Shape 181"/>
              <p:cNvSpPr/>
              <p:nvPr/>
            </p:nvSpPr>
            <p:spPr>
              <a:xfrm>
                <a:off x="2115620" y="5027641"/>
                <a:ext cx="120301" cy="42820"/>
              </a:xfrm>
              <a:custGeom>
                <a:avLst/>
                <a:gdLst/>
                <a:ahLst/>
                <a:cxnLst>
                  <a:cxn ang="0">
                    <a:pos x="wd2" y="hd2"/>
                  </a:cxn>
                  <a:cxn ang="5400000">
                    <a:pos x="wd2" y="hd2"/>
                  </a:cxn>
                  <a:cxn ang="10800000">
                    <a:pos x="wd2" y="hd2"/>
                  </a:cxn>
                  <a:cxn ang="16200000">
                    <a:pos x="wd2" y="hd2"/>
                  </a:cxn>
                </a:cxnLst>
                <a:rect l="0" t="0" r="r" b="b"/>
                <a:pathLst>
                  <a:path w="21600" h="21600" extrusionOk="0">
                    <a:moveTo>
                      <a:pt x="0" y="11030"/>
                    </a:moveTo>
                    <a:lnTo>
                      <a:pt x="2031" y="16085"/>
                    </a:lnTo>
                    <a:lnTo>
                      <a:pt x="4062" y="16085"/>
                    </a:lnTo>
                    <a:lnTo>
                      <a:pt x="6277" y="21600"/>
                    </a:lnTo>
                    <a:lnTo>
                      <a:pt x="21600" y="21600"/>
                    </a:lnTo>
                    <a:lnTo>
                      <a:pt x="21600" y="5055"/>
                    </a:lnTo>
                    <a:lnTo>
                      <a:pt x="17169" y="11030"/>
                    </a:lnTo>
                    <a:lnTo>
                      <a:pt x="10708" y="11030"/>
                    </a:lnTo>
                    <a:lnTo>
                      <a:pt x="8492" y="5055"/>
                    </a:lnTo>
                    <a:lnTo>
                      <a:pt x="4062" y="5055"/>
                    </a:lnTo>
                    <a:lnTo>
                      <a:pt x="2031" y="0"/>
                    </a:lnTo>
                    <a:lnTo>
                      <a:pt x="0" y="1103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182" name="Shape 182"/>
              <p:cNvSpPr/>
              <p:nvPr/>
            </p:nvSpPr>
            <p:spPr>
              <a:xfrm>
                <a:off x="2223475" y="5038346"/>
                <a:ext cx="12446" cy="196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1700"/>
                    </a:lnTo>
                    <a:lnTo>
                      <a:pt x="0" y="21600"/>
                    </a:lnTo>
                    <a:lnTo>
                      <a:pt x="21600" y="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183" name="Shape 183"/>
              <p:cNvSpPr/>
              <p:nvPr/>
            </p:nvSpPr>
            <p:spPr>
              <a:xfrm>
                <a:off x="740466" y="3314889"/>
                <a:ext cx="1763018" cy="1596786"/>
              </a:xfrm>
              <a:custGeom>
                <a:avLst/>
                <a:gdLst/>
                <a:ahLst/>
                <a:cxnLst>
                  <a:cxn ang="0">
                    <a:pos x="wd2" y="hd2"/>
                  </a:cxn>
                  <a:cxn ang="5400000">
                    <a:pos x="wd2" y="hd2"/>
                  </a:cxn>
                  <a:cxn ang="10800000">
                    <a:pos x="wd2" y="hd2"/>
                  </a:cxn>
                  <a:cxn ang="16200000">
                    <a:pos x="wd2" y="hd2"/>
                  </a:cxn>
                </a:cxnLst>
                <a:rect l="0" t="0" r="r" b="b"/>
                <a:pathLst>
                  <a:path w="21600" h="21600" extrusionOk="0">
                    <a:moveTo>
                      <a:pt x="21600" y="18647"/>
                    </a:moveTo>
                    <a:lnTo>
                      <a:pt x="21155" y="19057"/>
                    </a:lnTo>
                    <a:lnTo>
                      <a:pt x="20697" y="19479"/>
                    </a:lnTo>
                    <a:lnTo>
                      <a:pt x="20252" y="19900"/>
                    </a:lnTo>
                    <a:lnTo>
                      <a:pt x="19820" y="20190"/>
                    </a:lnTo>
                    <a:lnTo>
                      <a:pt x="19210" y="20467"/>
                    </a:lnTo>
                    <a:lnTo>
                      <a:pt x="18625" y="20612"/>
                    </a:lnTo>
                    <a:lnTo>
                      <a:pt x="17875" y="20889"/>
                    </a:lnTo>
                    <a:lnTo>
                      <a:pt x="17277" y="21046"/>
                    </a:lnTo>
                    <a:lnTo>
                      <a:pt x="16540" y="21178"/>
                    </a:lnTo>
                    <a:lnTo>
                      <a:pt x="15790" y="21178"/>
                    </a:lnTo>
                    <a:lnTo>
                      <a:pt x="15053" y="21311"/>
                    </a:lnTo>
                    <a:lnTo>
                      <a:pt x="14290" y="21311"/>
                    </a:lnTo>
                    <a:lnTo>
                      <a:pt x="13552" y="21467"/>
                    </a:lnTo>
                    <a:lnTo>
                      <a:pt x="11925" y="21467"/>
                    </a:lnTo>
                    <a:lnTo>
                      <a:pt x="11175" y="21600"/>
                    </a:lnTo>
                    <a:lnTo>
                      <a:pt x="8048" y="21600"/>
                    </a:lnTo>
                    <a:lnTo>
                      <a:pt x="7145" y="21467"/>
                    </a:lnTo>
                    <a:lnTo>
                      <a:pt x="6255" y="21311"/>
                    </a:lnTo>
                    <a:lnTo>
                      <a:pt x="5518" y="21178"/>
                    </a:lnTo>
                    <a:lnTo>
                      <a:pt x="4920" y="20889"/>
                    </a:lnTo>
                    <a:lnTo>
                      <a:pt x="4170" y="20612"/>
                    </a:lnTo>
                    <a:lnTo>
                      <a:pt x="3572" y="20334"/>
                    </a:lnTo>
                    <a:lnTo>
                      <a:pt x="2988" y="20057"/>
                    </a:lnTo>
                    <a:lnTo>
                      <a:pt x="2543" y="19768"/>
                    </a:lnTo>
                    <a:lnTo>
                      <a:pt x="1945" y="19479"/>
                    </a:lnTo>
                    <a:lnTo>
                      <a:pt x="1500" y="19201"/>
                    </a:lnTo>
                    <a:lnTo>
                      <a:pt x="1042" y="18912"/>
                    </a:lnTo>
                    <a:lnTo>
                      <a:pt x="598" y="18647"/>
                    </a:lnTo>
                    <a:lnTo>
                      <a:pt x="0" y="18358"/>
                    </a:lnTo>
                    <a:lnTo>
                      <a:pt x="153" y="18068"/>
                    </a:lnTo>
                    <a:lnTo>
                      <a:pt x="153" y="17791"/>
                    </a:lnTo>
                    <a:lnTo>
                      <a:pt x="292" y="17646"/>
                    </a:lnTo>
                    <a:lnTo>
                      <a:pt x="292" y="17502"/>
                    </a:lnTo>
                    <a:lnTo>
                      <a:pt x="458" y="17369"/>
                    </a:lnTo>
                    <a:lnTo>
                      <a:pt x="890" y="17369"/>
                    </a:lnTo>
                    <a:lnTo>
                      <a:pt x="1335" y="17213"/>
                    </a:lnTo>
                    <a:lnTo>
                      <a:pt x="1335" y="17080"/>
                    </a:lnTo>
                    <a:lnTo>
                      <a:pt x="1500" y="16803"/>
                    </a:lnTo>
                    <a:lnTo>
                      <a:pt x="1640" y="16513"/>
                    </a:lnTo>
                    <a:lnTo>
                      <a:pt x="1640" y="16224"/>
                    </a:lnTo>
                    <a:lnTo>
                      <a:pt x="1780" y="15959"/>
                    </a:lnTo>
                    <a:lnTo>
                      <a:pt x="1780" y="15392"/>
                    </a:lnTo>
                    <a:lnTo>
                      <a:pt x="1945" y="15103"/>
                    </a:lnTo>
                    <a:lnTo>
                      <a:pt x="1780" y="13693"/>
                    </a:lnTo>
                    <a:lnTo>
                      <a:pt x="1780" y="12704"/>
                    </a:lnTo>
                    <a:lnTo>
                      <a:pt x="1640" y="11861"/>
                    </a:lnTo>
                    <a:lnTo>
                      <a:pt x="1500" y="11150"/>
                    </a:lnTo>
                    <a:lnTo>
                      <a:pt x="1335" y="10438"/>
                    </a:lnTo>
                    <a:lnTo>
                      <a:pt x="1195" y="9884"/>
                    </a:lnTo>
                    <a:lnTo>
                      <a:pt x="890" y="9173"/>
                    </a:lnTo>
                    <a:lnTo>
                      <a:pt x="750" y="8184"/>
                    </a:lnTo>
                    <a:lnTo>
                      <a:pt x="598" y="7618"/>
                    </a:lnTo>
                    <a:lnTo>
                      <a:pt x="458" y="6919"/>
                    </a:lnTo>
                    <a:lnTo>
                      <a:pt x="458" y="6208"/>
                    </a:lnTo>
                    <a:lnTo>
                      <a:pt x="598" y="5352"/>
                    </a:lnTo>
                    <a:lnTo>
                      <a:pt x="890" y="5087"/>
                    </a:lnTo>
                    <a:lnTo>
                      <a:pt x="1195" y="4653"/>
                    </a:lnTo>
                    <a:lnTo>
                      <a:pt x="1500" y="4363"/>
                    </a:lnTo>
                    <a:lnTo>
                      <a:pt x="1640" y="4098"/>
                    </a:lnTo>
                    <a:lnTo>
                      <a:pt x="1945" y="3809"/>
                    </a:lnTo>
                    <a:lnTo>
                      <a:pt x="2238" y="3520"/>
                    </a:lnTo>
                    <a:lnTo>
                      <a:pt x="2377" y="3110"/>
                    </a:lnTo>
                    <a:lnTo>
                      <a:pt x="2683" y="2821"/>
                    </a:lnTo>
                    <a:lnTo>
                      <a:pt x="2822" y="2531"/>
                    </a:lnTo>
                    <a:lnTo>
                      <a:pt x="3127" y="2254"/>
                    </a:lnTo>
                    <a:lnTo>
                      <a:pt x="3433" y="1965"/>
                    </a:lnTo>
                    <a:lnTo>
                      <a:pt x="3572" y="1543"/>
                    </a:lnTo>
                    <a:lnTo>
                      <a:pt x="4170" y="976"/>
                    </a:lnTo>
                    <a:lnTo>
                      <a:pt x="4475" y="711"/>
                    </a:lnTo>
                    <a:lnTo>
                      <a:pt x="4768" y="422"/>
                    </a:lnTo>
                    <a:lnTo>
                      <a:pt x="7005" y="422"/>
                    </a:lnTo>
                    <a:lnTo>
                      <a:pt x="7603" y="554"/>
                    </a:lnTo>
                    <a:lnTo>
                      <a:pt x="9827" y="554"/>
                    </a:lnTo>
                    <a:lnTo>
                      <a:pt x="10272" y="422"/>
                    </a:lnTo>
                    <a:lnTo>
                      <a:pt x="12218" y="422"/>
                    </a:lnTo>
                    <a:lnTo>
                      <a:pt x="12510" y="277"/>
                    </a:lnTo>
                    <a:lnTo>
                      <a:pt x="13413" y="277"/>
                    </a:lnTo>
                    <a:lnTo>
                      <a:pt x="13705" y="133"/>
                    </a:lnTo>
                    <a:lnTo>
                      <a:pt x="14595" y="133"/>
                    </a:lnTo>
                    <a:lnTo>
                      <a:pt x="14747" y="0"/>
                    </a:lnTo>
                    <a:lnTo>
                      <a:pt x="16388" y="0"/>
                    </a:lnTo>
                    <a:lnTo>
                      <a:pt x="16680" y="133"/>
                    </a:lnTo>
                    <a:lnTo>
                      <a:pt x="16985" y="422"/>
                    </a:lnTo>
                    <a:lnTo>
                      <a:pt x="17277" y="711"/>
                    </a:lnTo>
                    <a:lnTo>
                      <a:pt x="17583" y="976"/>
                    </a:lnTo>
                    <a:lnTo>
                      <a:pt x="17875" y="1266"/>
                    </a:lnTo>
                    <a:lnTo>
                      <a:pt x="18473" y="1832"/>
                    </a:lnTo>
                    <a:lnTo>
                      <a:pt x="18625" y="1965"/>
                    </a:lnTo>
                    <a:lnTo>
                      <a:pt x="18917" y="2399"/>
                    </a:lnTo>
                    <a:lnTo>
                      <a:pt x="19210" y="2676"/>
                    </a:lnTo>
                    <a:lnTo>
                      <a:pt x="19515" y="2821"/>
                    </a:lnTo>
                    <a:lnTo>
                      <a:pt x="19820" y="3242"/>
                    </a:lnTo>
                    <a:lnTo>
                      <a:pt x="20113" y="3387"/>
                    </a:lnTo>
                    <a:lnTo>
                      <a:pt x="20418" y="3664"/>
                    </a:lnTo>
                    <a:lnTo>
                      <a:pt x="20697" y="3942"/>
                    </a:lnTo>
                    <a:lnTo>
                      <a:pt x="21308" y="4520"/>
                    </a:lnTo>
                    <a:lnTo>
                      <a:pt x="21308" y="4797"/>
                    </a:lnTo>
                    <a:lnTo>
                      <a:pt x="21155" y="4930"/>
                    </a:lnTo>
                    <a:lnTo>
                      <a:pt x="21155" y="5087"/>
                    </a:lnTo>
                    <a:lnTo>
                      <a:pt x="21002" y="5352"/>
                    </a:lnTo>
                    <a:lnTo>
                      <a:pt x="21002" y="5508"/>
                    </a:lnTo>
                    <a:lnTo>
                      <a:pt x="20863" y="5641"/>
                    </a:lnTo>
                    <a:lnTo>
                      <a:pt x="20863" y="5930"/>
                    </a:lnTo>
                    <a:lnTo>
                      <a:pt x="20697" y="6063"/>
                    </a:lnTo>
                    <a:lnTo>
                      <a:pt x="20418" y="7196"/>
                    </a:lnTo>
                    <a:lnTo>
                      <a:pt x="20113" y="8329"/>
                    </a:lnTo>
                    <a:lnTo>
                      <a:pt x="19960" y="9595"/>
                    </a:lnTo>
                    <a:lnTo>
                      <a:pt x="19820" y="11005"/>
                    </a:lnTo>
                    <a:lnTo>
                      <a:pt x="19820" y="14971"/>
                    </a:lnTo>
                    <a:lnTo>
                      <a:pt x="19960" y="16092"/>
                    </a:lnTo>
                    <a:lnTo>
                      <a:pt x="20113" y="16513"/>
                    </a:lnTo>
                    <a:lnTo>
                      <a:pt x="20252" y="16803"/>
                    </a:lnTo>
                    <a:lnTo>
                      <a:pt x="20418" y="17080"/>
                    </a:lnTo>
                    <a:lnTo>
                      <a:pt x="20697" y="17369"/>
                    </a:lnTo>
                    <a:lnTo>
                      <a:pt x="20863" y="17791"/>
                    </a:lnTo>
                    <a:lnTo>
                      <a:pt x="21155" y="18068"/>
                    </a:lnTo>
                    <a:lnTo>
                      <a:pt x="21447" y="18358"/>
                    </a:lnTo>
                    <a:lnTo>
                      <a:pt x="21600" y="18647"/>
                    </a:lnTo>
                    <a:close/>
                  </a:path>
                </a:pathLst>
              </a:custGeom>
              <a:solidFill>
                <a:srgbClr val="B7B7B9"/>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184" name="Shape 184"/>
              <p:cNvSpPr/>
              <p:nvPr/>
            </p:nvSpPr>
            <p:spPr>
              <a:xfrm>
                <a:off x="1628197" y="4683307"/>
                <a:ext cx="887732" cy="240856"/>
              </a:xfrm>
              <a:custGeom>
                <a:avLst/>
                <a:gdLst/>
                <a:ahLst/>
                <a:cxnLst>
                  <a:cxn ang="0">
                    <a:pos x="wd2" y="hd2"/>
                  </a:cxn>
                  <a:cxn ang="5400000">
                    <a:pos x="wd2" y="hd2"/>
                  </a:cxn>
                  <a:cxn ang="10800000">
                    <a:pos x="wd2" y="hd2"/>
                  </a:cxn>
                  <a:cxn ang="16200000">
                    <a:pos x="wd2" y="hd2"/>
                  </a:cxn>
                </a:cxnLst>
                <a:rect l="0" t="0" r="r" b="b"/>
                <a:pathLst>
                  <a:path w="21600" h="21600" extrusionOk="0">
                    <a:moveTo>
                      <a:pt x="582" y="21600"/>
                    </a:moveTo>
                    <a:lnTo>
                      <a:pt x="2074" y="20640"/>
                    </a:lnTo>
                    <a:lnTo>
                      <a:pt x="5311" y="20640"/>
                    </a:lnTo>
                    <a:lnTo>
                      <a:pt x="6778" y="19760"/>
                    </a:lnTo>
                    <a:lnTo>
                      <a:pt x="8296" y="19760"/>
                    </a:lnTo>
                    <a:lnTo>
                      <a:pt x="9763" y="18720"/>
                    </a:lnTo>
                    <a:lnTo>
                      <a:pt x="11255" y="18720"/>
                    </a:lnTo>
                    <a:lnTo>
                      <a:pt x="12722" y="17840"/>
                    </a:lnTo>
                    <a:lnTo>
                      <a:pt x="14215" y="16960"/>
                    </a:lnTo>
                    <a:lnTo>
                      <a:pt x="15403" y="15040"/>
                    </a:lnTo>
                    <a:lnTo>
                      <a:pt x="16567" y="14080"/>
                    </a:lnTo>
                    <a:lnTo>
                      <a:pt x="17781" y="12240"/>
                    </a:lnTo>
                    <a:lnTo>
                      <a:pt x="18970" y="10400"/>
                    </a:lnTo>
                    <a:lnTo>
                      <a:pt x="19855" y="7520"/>
                    </a:lnTo>
                    <a:lnTo>
                      <a:pt x="20740" y="4720"/>
                    </a:lnTo>
                    <a:lnTo>
                      <a:pt x="21600" y="1040"/>
                    </a:lnTo>
                    <a:lnTo>
                      <a:pt x="21018" y="0"/>
                    </a:lnTo>
                    <a:lnTo>
                      <a:pt x="20133" y="3760"/>
                    </a:lnTo>
                    <a:lnTo>
                      <a:pt x="19526" y="5680"/>
                    </a:lnTo>
                    <a:lnTo>
                      <a:pt x="18363" y="8480"/>
                    </a:lnTo>
                    <a:lnTo>
                      <a:pt x="17452" y="10400"/>
                    </a:lnTo>
                    <a:lnTo>
                      <a:pt x="16289" y="12240"/>
                    </a:lnTo>
                    <a:lnTo>
                      <a:pt x="15100" y="13120"/>
                    </a:lnTo>
                    <a:lnTo>
                      <a:pt x="13911" y="15040"/>
                    </a:lnTo>
                    <a:lnTo>
                      <a:pt x="12722" y="15920"/>
                    </a:lnTo>
                    <a:lnTo>
                      <a:pt x="11255" y="16960"/>
                    </a:lnTo>
                    <a:lnTo>
                      <a:pt x="9763" y="16960"/>
                    </a:lnTo>
                    <a:lnTo>
                      <a:pt x="8296" y="17840"/>
                    </a:lnTo>
                    <a:lnTo>
                      <a:pt x="6778" y="17840"/>
                    </a:lnTo>
                    <a:lnTo>
                      <a:pt x="5311" y="18720"/>
                    </a:lnTo>
                    <a:lnTo>
                      <a:pt x="2074" y="18720"/>
                    </a:lnTo>
                    <a:lnTo>
                      <a:pt x="582" y="19760"/>
                    </a:lnTo>
                    <a:lnTo>
                      <a:pt x="278" y="19760"/>
                    </a:lnTo>
                    <a:lnTo>
                      <a:pt x="0" y="20640"/>
                    </a:lnTo>
                    <a:lnTo>
                      <a:pt x="278" y="20640"/>
                    </a:lnTo>
                    <a:lnTo>
                      <a:pt x="582" y="2160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185" name="Shape 185"/>
              <p:cNvSpPr/>
              <p:nvPr/>
            </p:nvSpPr>
            <p:spPr>
              <a:xfrm>
                <a:off x="730096" y="4661897"/>
                <a:ext cx="922992" cy="262266"/>
              </a:xfrm>
              <a:custGeom>
                <a:avLst/>
                <a:gdLst/>
                <a:ahLst/>
                <a:cxnLst>
                  <a:cxn ang="0">
                    <a:pos x="wd2" y="hd2"/>
                  </a:cxn>
                  <a:cxn ang="5400000">
                    <a:pos x="wd2" y="hd2"/>
                  </a:cxn>
                  <a:cxn ang="10800000">
                    <a:pos x="wd2" y="hd2"/>
                  </a:cxn>
                  <a:cxn ang="16200000">
                    <a:pos x="wd2" y="hd2"/>
                  </a:cxn>
                </a:cxnLst>
                <a:rect l="0" t="0" r="r" b="b"/>
                <a:pathLst>
                  <a:path w="21600" h="21600" extrusionOk="0">
                    <a:moveTo>
                      <a:pt x="0" y="885"/>
                    </a:moveTo>
                    <a:lnTo>
                      <a:pt x="291" y="1696"/>
                    </a:lnTo>
                    <a:lnTo>
                      <a:pt x="1164" y="3465"/>
                    </a:lnTo>
                    <a:lnTo>
                      <a:pt x="1988" y="5160"/>
                    </a:lnTo>
                    <a:lnTo>
                      <a:pt x="2836" y="6930"/>
                    </a:lnTo>
                    <a:lnTo>
                      <a:pt x="4000" y="8625"/>
                    </a:lnTo>
                    <a:lnTo>
                      <a:pt x="4824" y="10321"/>
                    </a:lnTo>
                    <a:lnTo>
                      <a:pt x="7103" y="13786"/>
                    </a:lnTo>
                    <a:lnTo>
                      <a:pt x="9382" y="17324"/>
                    </a:lnTo>
                    <a:lnTo>
                      <a:pt x="10812" y="18946"/>
                    </a:lnTo>
                    <a:lnTo>
                      <a:pt x="12218" y="19904"/>
                    </a:lnTo>
                    <a:lnTo>
                      <a:pt x="13915" y="20715"/>
                    </a:lnTo>
                    <a:lnTo>
                      <a:pt x="15636" y="21600"/>
                    </a:lnTo>
                    <a:lnTo>
                      <a:pt x="21600" y="21600"/>
                    </a:lnTo>
                    <a:lnTo>
                      <a:pt x="21600" y="19904"/>
                    </a:lnTo>
                    <a:lnTo>
                      <a:pt x="15636" y="19904"/>
                    </a:lnTo>
                    <a:lnTo>
                      <a:pt x="13915" y="18946"/>
                    </a:lnTo>
                    <a:lnTo>
                      <a:pt x="12485" y="18135"/>
                    </a:lnTo>
                    <a:lnTo>
                      <a:pt x="11079" y="17324"/>
                    </a:lnTo>
                    <a:lnTo>
                      <a:pt x="9673" y="15555"/>
                    </a:lnTo>
                    <a:lnTo>
                      <a:pt x="8533" y="13786"/>
                    </a:lnTo>
                    <a:lnTo>
                      <a:pt x="7394" y="12090"/>
                    </a:lnTo>
                    <a:lnTo>
                      <a:pt x="6255" y="10321"/>
                    </a:lnTo>
                    <a:lnTo>
                      <a:pt x="5139" y="8625"/>
                    </a:lnTo>
                    <a:lnTo>
                      <a:pt x="4267" y="6930"/>
                    </a:lnTo>
                    <a:lnTo>
                      <a:pt x="3418" y="5160"/>
                    </a:lnTo>
                    <a:lnTo>
                      <a:pt x="2279" y="3465"/>
                    </a:lnTo>
                    <a:lnTo>
                      <a:pt x="1430" y="1696"/>
                    </a:lnTo>
                    <a:lnTo>
                      <a:pt x="582" y="0"/>
                    </a:lnTo>
                    <a:lnTo>
                      <a:pt x="582" y="885"/>
                    </a:lnTo>
                    <a:lnTo>
                      <a:pt x="582" y="0"/>
                    </a:lnTo>
                    <a:lnTo>
                      <a:pt x="0" y="0"/>
                    </a:lnTo>
                    <a:lnTo>
                      <a:pt x="0" y="885"/>
                    </a:lnTo>
                    <a:lnTo>
                      <a:pt x="291" y="1696"/>
                    </a:lnTo>
                    <a:lnTo>
                      <a:pt x="0" y="885"/>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186" name="Shape 186"/>
              <p:cNvSpPr/>
              <p:nvPr/>
            </p:nvSpPr>
            <p:spPr>
              <a:xfrm>
                <a:off x="730096" y="4578044"/>
                <a:ext cx="132746" cy="94559"/>
              </a:xfrm>
              <a:custGeom>
                <a:avLst/>
                <a:gdLst/>
                <a:ahLst/>
                <a:cxnLst>
                  <a:cxn ang="0">
                    <a:pos x="wd2" y="hd2"/>
                  </a:cxn>
                  <a:cxn ang="5400000">
                    <a:pos x="wd2" y="hd2"/>
                  </a:cxn>
                  <a:cxn ang="10800000">
                    <a:pos x="wd2" y="hd2"/>
                  </a:cxn>
                  <a:cxn ang="16200000">
                    <a:pos x="wd2" y="hd2"/>
                  </a:cxn>
                </a:cxnLst>
                <a:rect l="0" t="0" r="r" b="b"/>
                <a:pathLst>
                  <a:path w="21600" h="21600" extrusionOk="0">
                    <a:moveTo>
                      <a:pt x="17612" y="0"/>
                    </a:moveTo>
                    <a:lnTo>
                      <a:pt x="13625" y="2242"/>
                    </a:lnTo>
                    <a:lnTo>
                      <a:pt x="7975" y="2242"/>
                    </a:lnTo>
                    <a:lnTo>
                      <a:pt x="3988" y="7132"/>
                    </a:lnTo>
                    <a:lnTo>
                      <a:pt x="1994" y="12023"/>
                    </a:lnTo>
                    <a:lnTo>
                      <a:pt x="1994" y="14264"/>
                    </a:lnTo>
                    <a:lnTo>
                      <a:pt x="0" y="21600"/>
                    </a:lnTo>
                    <a:lnTo>
                      <a:pt x="3988" y="21600"/>
                    </a:lnTo>
                    <a:lnTo>
                      <a:pt x="5815" y="16709"/>
                    </a:lnTo>
                    <a:lnTo>
                      <a:pt x="5815" y="12023"/>
                    </a:lnTo>
                    <a:lnTo>
                      <a:pt x="7975" y="9577"/>
                    </a:lnTo>
                    <a:lnTo>
                      <a:pt x="9803" y="7132"/>
                    </a:lnTo>
                    <a:lnTo>
                      <a:pt x="13625" y="7132"/>
                    </a:lnTo>
                    <a:lnTo>
                      <a:pt x="19440" y="4891"/>
                    </a:lnTo>
                    <a:lnTo>
                      <a:pt x="21600" y="4891"/>
                    </a:lnTo>
                    <a:lnTo>
                      <a:pt x="21600" y="2242"/>
                    </a:lnTo>
                    <a:lnTo>
                      <a:pt x="19440" y="0"/>
                    </a:lnTo>
                    <a:lnTo>
                      <a:pt x="17612" y="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187" name="Shape 187"/>
              <p:cNvSpPr/>
              <p:nvPr/>
            </p:nvSpPr>
            <p:spPr>
              <a:xfrm>
                <a:off x="840025" y="4421042"/>
                <a:ext cx="70522" cy="178412"/>
              </a:xfrm>
              <a:custGeom>
                <a:avLst/>
                <a:gdLst/>
                <a:ahLst/>
                <a:cxnLst>
                  <a:cxn ang="0">
                    <a:pos x="wd2" y="hd2"/>
                  </a:cxn>
                  <a:cxn ang="5400000">
                    <a:pos x="wd2" y="hd2"/>
                  </a:cxn>
                  <a:cxn ang="10800000">
                    <a:pos x="wd2" y="hd2"/>
                  </a:cxn>
                  <a:cxn ang="16200000">
                    <a:pos x="wd2" y="hd2"/>
                  </a:cxn>
                </a:cxnLst>
                <a:rect l="0" t="0" r="r" b="b"/>
                <a:pathLst>
                  <a:path w="21600" h="21600" extrusionOk="0">
                    <a:moveTo>
                      <a:pt x="10800" y="1194"/>
                    </a:moveTo>
                    <a:lnTo>
                      <a:pt x="10800" y="6295"/>
                    </a:lnTo>
                    <a:lnTo>
                      <a:pt x="7406" y="8901"/>
                    </a:lnTo>
                    <a:lnTo>
                      <a:pt x="7406" y="13893"/>
                    </a:lnTo>
                    <a:lnTo>
                      <a:pt x="3394" y="15196"/>
                    </a:lnTo>
                    <a:lnTo>
                      <a:pt x="0" y="17801"/>
                    </a:lnTo>
                    <a:lnTo>
                      <a:pt x="0" y="18995"/>
                    </a:lnTo>
                    <a:lnTo>
                      <a:pt x="3394" y="21600"/>
                    </a:lnTo>
                    <a:lnTo>
                      <a:pt x="7406" y="18995"/>
                    </a:lnTo>
                    <a:lnTo>
                      <a:pt x="10800" y="16498"/>
                    </a:lnTo>
                    <a:lnTo>
                      <a:pt x="14194" y="13893"/>
                    </a:lnTo>
                    <a:lnTo>
                      <a:pt x="14194" y="11288"/>
                    </a:lnTo>
                    <a:lnTo>
                      <a:pt x="18206" y="8901"/>
                    </a:lnTo>
                    <a:lnTo>
                      <a:pt x="18206" y="3799"/>
                    </a:lnTo>
                    <a:lnTo>
                      <a:pt x="21600" y="1194"/>
                    </a:lnTo>
                    <a:lnTo>
                      <a:pt x="18206" y="0"/>
                    </a:lnTo>
                    <a:lnTo>
                      <a:pt x="14194" y="0"/>
                    </a:lnTo>
                    <a:lnTo>
                      <a:pt x="10800" y="1194"/>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188" name="Shape 188"/>
              <p:cNvSpPr/>
              <p:nvPr/>
            </p:nvSpPr>
            <p:spPr>
              <a:xfrm>
                <a:off x="790246" y="3909000"/>
                <a:ext cx="120301" cy="522747"/>
              </a:xfrm>
              <a:custGeom>
                <a:avLst/>
                <a:gdLst/>
                <a:ahLst/>
                <a:cxnLst>
                  <a:cxn ang="0">
                    <a:pos x="wd2" y="hd2"/>
                  </a:cxn>
                  <a:cxn ang="5400000">
                    <a:pos x="wd2" y="hd2"/>
                  </a:cxn>
                  <a:cxn ang="10800000">
                    <a:pos x="wd2" y="hd2"/>
                  </a:cxn>
                  <a:cxn ang="16200000">
                    <a:pos x="wd2" y="hd2"/>
                  </a:cxn>
                </a:cxnLst>
                <a:rect l="0" t="0" r="r" b="b"/>
                <a:pathLst>
                  <a:path w="21600" h="21600" extrusionOk="0">
                    <a:moveTo>
                      <a:pt x="0" y="885"/>
                    </a:moveTo>
                    <a:lnTo>
                      <a:pt x="2215" y="3465"/>
                    </a:lnTo>
                    <a:lnTo>
                      <a:pt x="6462" y="5640"/>
                    </a:lnTo>
                    <a:lnTo>
                      <a:pt x="8677" y="7777"/>
                    </a:lnTo>
                    <a:lnTo>
                      <a:pt x="10708" y="9510"/>
                    </a:lnTo>
                    <a:lnTo>
                      <a:pt x="13108" y="11685"/>
                    </a:lnTo>
                    <a:lnTo>
                      <a:pt x="15138" y="14265"/>
                    </a:lnTo>
                    <a:lnTo>
                      <a:pt x="15138" y="21600"/>
                    </a:lnTo>
                    <a:lnTo>
                      <a:pt x="21600" y="21600"/>
                    </a:lnTo>
                    <a:lnTo>
                      <a:pt x="19569" y="17287"/>
                    </a:lnTo>
                    <a:lnTo>
                      <a:pt x="19569" y="14265"/>
                    </a:lnTo>
                    <a:lnTo>
                      <a:pt x="17169" y="11685"/>
                    </a:lnTo>
                    <a:lnTo>
                      <a:pt x="13108" y="7335"/>
                    </a:lnTo>
                    <a:lnTo>
                      <a:pt x="10708" y="5640"/>
                    </a:lnTo>
                    <a:lnTo>
                      <a:pt x="6462" y="3023"/>
                    </a:lnTo>
                    <a:lnTo>
                      <a:pt x="4246" y="442"/>
                    </a:lnTo>
                    <a:lnTo>
                      <a:pt x="2215" y="0"/>
                    </a:lnTo>
                    <a:lnTo>
                      <a:pt x="0" y="0"/>
                    </a:lnTo>
                    <a:lnTo>
                      <a:pt x="0" y="885"/>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189" name="Shape 189"/>
              <p:cNvSpPr/>
              <p:nvPr/>
            </p:nvSpPr>
            <p:spPr>
              <a:xfrm>
                <a:off x="765356" y="3700258"/>
                <a:ext cx="49780" cy="230152"/>
              </a:xfrm>
              <a:custGeom>
                <a:avLst/>
                <a:gdLst/>
                <a:ahLst/>
                <a:cxnLst>
                  <a:cxn ang="0">
                    <a:pos x="wd2" y="hd2"/>
                  </a:cxn>
                  <a:cxn ang="5400000">
                    <a:pos x="wd2" y="hd2"/>
                  </a:cxn>
                  <a:cxn ang="10800000">
                    <a:pos x="wd2" y="hd2"/>
                  </a:cxn>
                  <a:cxn ang="16200000">
                    <a:pos x="wd2" y="hd2"/>
                  </a:cxn>
                </a:cxnLst>
                <a:rect l="0" t="0" r="r" b="b"/>
                <a:pathLst>
                  <a:path w="21600" h="21600" extrusionOk="0">
                    <a:moveTo>
                      <a:pt x="5974" y="0"/>
                    </a:moveTo>
                    <a:lnTo>
                      <a:pt x="5974" y="921"/>
                    </a:lnTo>
                    <a:lnTo>
                      <a:pt x="0" y="6865"/>
                    </a:lnTo>
                    <a:lnTo>
                      <a:pt x="0" y="11805"/>
                    </a:lnTo>
                    <a:lnTo>
                      <a:pt x="5974" y="16660"/>
                    </a:lnTo>
                    <a:lnTo>
                      <a:pt x="11030" y="21600"/>
                    </a:lnTo>
                    <a:lnTo>
                      <a:pt x="21600" y="20595"/>
                    </a:lnTo>
                    <a:lnTo>
                      <a:pt x="16545" y="16660"/>
                    </a:lnTo>
                    <a:lnTo>
                      <a:pt x="11030" y="11805"/>
                    </a:lnTo>
                    <a:lnTo>
                      <a:pt x="11030" y="6865"/>
                    </a:lnTo>
                    <a:lnTo>
                      <a:pt x="16545" y="921"/>
                    </a:lnTo>
                    <a:lnTo>
                      <a:pt x="11030" y="2009"/>
                    </a:lnTo>
                    <a:lnTo>
                      <a:pt x="16545" y="921"/>
                    </a:lnTo>
                    <a:lnTo>
                      <a:pt x="11030" y="0"/>
                    </a:lnTo>
                    <a:lnTo>
                      <a:pt x="5974" y="0"/>
                    </a:lnTo>
                    <a:lnTo>
                      <a:pt x="5974" y="921"/>
                    </a:lnTo>
                    <a:lnTo>
                      <a:pt x="5974" y="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190" name="Shape 190"/>
              <p:cNvSpPr/>
              <p:nvPr/>
            </p:nvSpPr>
            <p:spPr>
              <a:xfrm>
                <a:off x="777801" y="3334514"/>
                <a:ext cx="365049" cy="387155"/>
              </a:xfrm>
              <a:custGeom>
                <a:avLst/>
                <a:gdLst/>
                <a:ahLst/>
                <a:cxnLst>
                  <a:cxn ang="0">
                    <a:pos x="wd2" y="hd2"/>
                  </a:cxn>
                  <a:cxn ang="5400000">
                    <a:pos x="wd2" y="hd2"/>
                  </a:cxn>
                  <a:cxn ang="10800000">
                    <a:pos x="wd2" y="hd2"/>
                  </a:cxn>
                  <a:cxn ang="16200000">
                    <a:pos x="wd2" y="hd2"/>
                  </a:cxn>
                </a:cxnLst>
                <a:rect l="0" t="0" r="r" b="b"/>
                <a:pathLst>
                  <a:path w="21600" h="21600" extrusionOk="0">
                    <a:moveTo>
                      <a:pt x="20862" y="0"/>
                    </a:moveTo>
                    <a:lnTo>
                      <a:pt x="20123" y="0"/>
                    </a:lnTo>
                    <a:lnTo>
                      <a:pt x="18708" y="1145"/>
                    </a:lnTo>
                    <a:lnTo>
                      <a:pt x="17292" y="2339"/>
                    </a:lnTo>
                    <a:lnTo>
                      <a:pt x="15815" y="3484"/>
                    </a:lnTo>
                    <a:lnTo>
                      <a:pt x="14400" y="5226"/>
                    </a:lnTo>
                    <a:lnTo>
                      <a:pt x="13662" y="6420"/>
                    </a:lnTo>
                    <a:lnTo>
                      <a:pt x="12246" y="7565"/>
                    </a:lnTo>
                    <a:lnTo>
                      <a:pt x="11446" y="8759"/>
                    </a:lnTo>
                    <a:lnTo>
                      <a:pt x="10092" y="10501"/>
                    </a:lnTo>
                    <a:lnTo>
                      <a:pt x="8615" y="11696"/>
                    </a:lnTo>
                    <a:lnTo>
                      <a:pt x="7877" y="12841"/>
                    </a:lnTo>
                    <a:lnTo>
                      <a:pt x="6400" y="13985"/>
                    </a:lnTo>
                    <a:lnTo>
                      <a:pt x="5046" y="15130"/>
                    </a:lnTo>
                    <a:lnTo>
                      <a:pt x="4246" y="16872"/>
                    </a:lnTo>
                    <a:lnTo>
                      <a:pt x="2831" y="18066"/>
                    </a:lnTo>
                    <a:lnTo>
                      <a:pt x="1415" y="19211"/>
                    </a:lnTo>
                    <a:lnTo>
                      <a:pt x="0" y="20406"/>
                    </a:lnTo>
                    <a:lnTo>
                      <a:pt x="677" y="21600"/>
                    </a:lnTo>
                    <a:lnTo>
                      <a:pt x="2831" y="19858"/>
                    </a:lnTo>
                    <a:lnTo>
                      <a:pt x="4246" y="18664"/>
                    </a:lnTo>
                    <a:lnTo>
                      <a:pt x="5046" y="17519"/>
                    </a:lnTo>
                    <a:lnTo>
                      <a:pt x="6400" y="16324"/>
                    </a:lnTo>
                    <a:lnTo>
                      <a:pt x="7877" y="14582"/>
                    </a:lnTo>
                    <a:lnTo>
                      <a:pt x="9292" y="13388"/>
                    </a:lnTo>
                    <a:lnTo>
                      <a:pt x="10092" y="12243"/>
                    </a:lnTo>
                    <a:lnTo>
                      <a:pt x="11446" y="11049"/>
                    </a:lnTo>
                    <a:lnTo>
                      <a:pt x="12246" y="9904"/>
                    </a:lnTo>
                    <a:lnTo>
                      <a:pt x="13662" y="8162"/>
                    </a:lnTo>
                    <a:lnTo>
                      <a:pt x="14400" y="6968"/>
                    </a:lnTo>
                    <a:lnTo>
                      <a:pt x="15815" y="5873"/>
                    </a:lnTo>
                    <a:lnTo>
                      <a:pt x="17292" y="4678"/>
                    </a:lnTo>
                    <a:lnTo>
                      <a:pt x="18708" y="3484"/>
                    </a:lnTo>
                    <a:lnTo>
                      <a:pt x="20123" y="1792"/>
                    </a:lnTo>
                    <a:lnTo>
                      <a:pt x="21600" y="597"/>
                    </a:lnTo>
                    <a:lnTo>
                      <a:pt x="20862" y="1145"/>
                    </a:lnTo>
                    <a:lnTo>
                      <a:pt x="21600" y="597"/>
                    </a:lnTo>
                    <a:lnTo>
                      <a:pt x="21600" y="0"/>
                    </a:lnTo>
                    <a:lnTo>
                      <a:pt x="20862" y="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191" name="Shape 191"/>
              <p:cNvSpPr/>
              <p:nvPr/>
            </p:nvSpPr>
            <p:spPr>
              <a:xfrm>
                <a:off x="1130404" y="3302400"/>
                <a:ext cx="985217" cy="64229"/>
              </a:xfrm>
              <a:custGeom>
                <a:avLst/>
                <a:gdLst/>
                <a:ahLst/>
                <a:cxnLst>
                  <a:cxn ang="0">
                    <a:pos x="wd2" y="hd2"/>
                  </a:cxn>
                  <a:cxn ang="5400000">
                    <a:pos x="wd2" y="hd2"/>
                  </a:cxn>
                  <a:cxn ang="10800000">
                    <a:pos x="wd2" y="hd2"/>
                  </a:cxn>
                  <a:cxn ang="16200000">
                    <a:pos x="wd2" y="hd2"/>
                  </a:cxn>
                </a:cxnLst>
                <a:rect l="0" t="0" r="r" b="b"/>
                <a:pathLst>
                  <a:path w="21600" h="21600" extrusionOk="0">
                    <a:moveTo>
                      <a:pt x="21304" y="3651"/>
                    </a:moveTo>
                    <a:lnTo>
                      <a:pt x="21304" y="0"/>
                    </a:lnTo>
                    <a:lnTo>
                      <a:pt x="17576" y="0"/>
                    </a:lnTo>
                    <a:lnTo>
                      <a:pt x="17030" y="3651"/>
                    </a:lnTo>
                    <a:lnTo>
                      <a:pt x="15711" y="3651"/>
                    </a:lnTo>
                    <a:lnTo>
                      <a:pt x="15461" y="6997"/>
                    </a:lnTo>
                    <a:lnTo>
                      <a:pt x="13847" y="6997"/>
                    </a:lnTo>
                    <a:lnTo>
                      <a:pt x="13324" y="10648"/>
                    </a:lnTo>
                    <a:lnTo>
                      <a:pt x="8276" y="10648"/>
                    </a:lnTo>
                    <a:lnTo>
                      <a:pt x="7185" y="14299"/>
                    </a:lnTo>
                    <a:lnTo>
                      <a:pt x="6116" y="10648"/>
                    </a:lnTo>
                    <a:lnTo>
                      <a:pt x="0" y="10648"/>
                    </a:lnTo>
                    <a:lnTo>
                      <a:pt x="0" y="17645"/>
                    </a:lnTo>
                    <a:lnTo>
                      <a:pt x="4002" y="17645"/>
                    </a:lnTo>
                    <a:lnTo>
                      <a:pt x="5070" y="21600"/>
                    </a:lnTo>
                    <a:lnTo>
                      <a:pt x="9845" y="21600"/>
                    </a:lnTo>
                    <a:lnTo>
                      <a:pt x="10641" y="17645"/>
                    </a:lnTo>
                    <a:lnTo>
                      <a:pt x="13324" y="17645"/>
                    </a:lnTo>
                    <a:lnTo>
                      <a:pt x="13847" y="14299"/>
                    </a:lnTo>
                    <a:lnTo>
                      <a:pt x="15461" y="14299"/>
                    </a:lnTo>
                    <a:lnTo>
                      <a:pt x="15984" y="10648"/>
                    </a:lnTo>
                    <a:lnTo>
                      <a:pt x="17848" y="10648"/>
                    </a:lnTo>
                    <a:lnTo>
                      <a:pt x="18394" y="6997"/>
                    </a:lnTo>
                    <a:lnTo>
                      <a:pt x="20781" y="6997"/>
                    </a:lnTo>
                    <a:lnTo>
                      <a:pt x="21054" y="10648"/>
                    </a:lnTo>
                    <a:lnTo>
                      <a:pt x="21054" y="6997"/>
                    </a:lnTo>
                    <a:lnTo>
                      <a:pt x="21054" y="10648"/>
                    </a:lnTo>
                    <a:lnTo>
                      <a:pt x="21304" y="6997"/>
                    </a:lnTo>
                    <a:lnTo>
                      <a:pt x="21600" y="6997"/>
                    </a:lnTo>
                    <a:lnTo>
                      <a:pt x="21304" y="3651"/>
                    </a:lnTo>
                    <a:lnTo>
                      <a:pt x="21304" y="0"/>
                    </a:lnTo>
                    <a:lnTo>
                      <a:pt x="21304" y="3651"/>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192" name="Shape 192"/>
              <p:cNvSpPr/>
              <p:nvPr/>
            </p:nvSpPr>
            <p:spPr>
              <a:xfrm>
                <a:off x="2090730" y="3314889"/>
                <a:ext cx="400310" cy="355040"/>
              </a:xfrm>
              <a:custGeom>
                <a:avLst/>
                <a:gdLst/>
                <a:ahLst/>
                <a:cxnLst>
                  <a:cxn ang="0">
                    <a:pos x="wd2" y="hd2"/>
                  </a:cxn>
                  <a:cxn ang="5400000">
                    <a:pos x="wd2" y="hd2"/>
                  </a:cxn>
                  <a:cxn ang="10800000">
                    <a:pos x="wd2" y="hd2"/>
                  </a:cxn>
                  <a:cxn ang="16200000">
                    <a:pos x="wd2" y="hd2"/>
                  </a:cxn>
                </a:cxnLst>
                <a:rect l="0" t="0" r="r" b="b"/>
                <a:pathLst>
                  <a:path w="21600" h="21600" extrusionOk="0">
                    <a:moveTo>
                      <a:pt x="21600" y="20949"/>
                    </a:moveTo>
                    <a:lnTo>
                      <a:pt x="21600" y="20352"/>
                    </a:lnTo>
                    <a:lnTo>
                      <a:pt x="19026" y="17747"/>
                    </a:lnTo>
                    <a:lnTo>
                      <a:pt x="17067" y="16498"/>
                    </a:lnTo>
                    <a:lnTo>
                      <a:pt x="16340" y="15250"/>
                    </a:lnTo>
                    <a:lnTo>
                      <a:pt x="13710" y="12699"/>
                    </a:lnTo>
                    <a:lnTo>
                      <a:pt x="12479" y="11397"/>
                    </a:lnTo>
                    <a:lnTo>
                      <a:pt x="11136" y="10149"/>
                    </a:lnTo>
                    <a:lnTo>
                      <a:pt x="9793" y="8846"/>
                    </a:lnTo>
                    <a:lnTo>
                      <a:pt x="8506" y="7652"/>
                    </a:lnTo>
                    <a:lnTo>
                      <a:pt x="7163" y="6350"/>
                    </a:lnTo>
                    <a:lnTo>
                      <a:pt x="5876" y="5047"/>
                    </a:lnTo>
                    <a:lnTo>
                      <a:pt x="5204" y="3799"/>
                    </a:lnTo>
                    <a:lnTo>
                      <a:pt x="3917" y="2496"/>
                    </a:lnTo>
                    <a:lnTo>
                      <a:pt x="1959" y="1248"/>
                    </a:lnTo>
                    <a:lnTo>
                      <a:pt x="616" y="0"/>
                    </a:lnTo>
                    <a:lnTo>
                      <a:pt x="0" y="597"/>
                    </a:lnTo>
                    <a:lnTo>
                      <a:pt x="1343" y="1899"/>
                    </a:lnTo>
                    <a:lnTo>
                      <a:pt x="2574" y="3202"/>
                    </a:lnTo>
                    <a:lnTo>
                      <a:pt x="3917" y="4396"/>
                    </a:lnTo>
                    <a:lnTo>
                      <a:pt x="5204" y="5698"/>
                    </a:lnTo>
                    <a:lnTo>
                      <a:pt x="6547" y="6947"/>
                    </a:lnTo>
                    <a:lnTo>
                      <a:pt x="9177" y="9497"/>
                    </a:lnTo>
                    <a:lnTo>
                      <a:pt x="9793" y="10800"/>
                    </a:lnTo>
                    <a:lnTo>
                      <a:pt x="12479" y="13296"/>
                    </a:lnTo>
                    <a:lnTo>
                      <a:pt x="13710" y="14599"/>
                    </a:lnTo>
                    <a:lnTo>
                      <a:pt x="15053" y="15847"/>
                    </a:lnTo>
                    <a:lnTo>
                      <a:pt x="16340" y="17150"/>
                    </a:lnTo>
                    <a:lnTo>
                      <a:pt x="17683" y="18452"/>
                    </a:lnTo>
                    <a:lnTo>
                      <a:pt x="19026" y="19646"/>
                    </a:lnTo>
                    <a:lnTo>
                      <a:pt x="20313" y="20949"/>
                    </a:lnTo>
                    <a:lnTo>
                      <a:pt x="20313" y="20352"/>
                    </a:lnTo>
                    <a:lnTo>
                      <a:pt x="20313" y="20949"/>
                    </a:lnTo>
                    <a:lnTo>
                      <a:pt x="20984" y="21600"/>
                    </a:lnTo>
                    <a:lnTo>
                      <a:pt x="21600" y="20949"/>
                    </a:lnTo>
                    <a:lnTo>
                      <a:pt x="21600" y="20352"/>
                    </a:lnTo>
                    <a:lnTo>
                      <a:pt x="21600" y="20949"/>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193" name="Shape 193"/>
              <p:cNvSpPr/>
              <p:nvPr/>
            </p:nvSpPr>
            <p:spPr>
              <a:xfrm>
                <a:off x="2418444" y="3648519"/>
                <a:ext cx="72596" cy="124889"/>
              </a:xfrm>
              <a:custGeom>
                <a:avLst/>
                <a:gdLst/>
                <a:ahLst/>
                <a:cxnLst>
                  <a:cxn ang="0">
                    <a:pos x="wd2" y="hd2"/>
                  </a:cxn>
                  <a:cxn ang="5400000">
                    <a:pos x="wd2" y="hd2"/>
                  </a:cxn>
                  <a:cxn ang="10800000">
                    <a:pos x="wd2" y="hd2"/>
                  </a:cxn>
                  <a:cxn ang="16200000">
                    <a:pos x="wd2" y="hd2"/>
                  </a:cxn>
                </a:cxnLst>
                <a:rect l="0" t="0" r="r" b="b"/>
                <a:pathLst>
                  <a:path w="21600" h="21600" extrusionOk="0">
                    <a:moveTo>
                      <a:pt x="7406" y="21600"/>
                    </a:moveTo>
                    <a:lnTo>
                      <a:pt x="10800" y="18051"/>
                    </a:lnTo>
                    <a:lnTo>
                      <a:pt x="10800" y="16200"/>
                    </a:lnTo>
                    <a:lnTo>
                      <a:pt x="14503" y="12651"/>
                    </a:lnTo>
                    <a:lnTo>
                      <a:pt x="14503" y="10646"/>
                    </a:lnTo>
                    <a:lnTo>
                      <a:pt x="18206" y="7251"/>
                    </a:lnTo>
                    <a:lnTo>
                      <a:pt x="18206" y="5246"/>
                    </a:lnTo>
                    <a:lnTo>
                      <a:pt x="21600" y="3549"/>
                    </a:lnTo>
                    <a:lnTo>
                      <a:pt x="21600" y="1697"/>
                    </a:lnTo>
                    <a:lnTo>
                      <a:pt x="14503" y="0"/>
                    </a:lnTo>
                    <a:lnTo>
                      <a:pt x="14503" y="1697"/>
                    </a:lnTo>
                    <a:lnTo>
                      <a:pt x="10800" y="5246"/>
                    </a:lnTo>
                    <a:lnTo>
                      <a:pt x="10800" y="7251"/>
                    </a:lnTo>
                    <a:lnTo>
                      <a:pt x="7406" y="8949"/>
                    </a:lnTo>
                    <a:lnTo>
                      <a:pt x="7406" y="10646"/>
                    </a:lnTo>
                    <a:lnTo>
                      <a:pt x="3394" y="14349"/>
                    </a:lnTo>
                    <a:lnTo>
                      <a:pt x="3394" y="16200"/>
                    </a:lnTo>
                    <a:lnTo>
                      <a:pt x="0" y="19749"/>
                    </a:lnTo>
                    <a:lnTo>
                      <a:pt x="0" y="21600"/>
                    </a:lnTo>
                    <a:lnTo>
                      <a:pt x="7406" y="2160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194" name="Shape 194"/>
              <p:cNvSpPr/>
              <p:nvPr/>
            </p:nvSpPr>
            <p:spPr>
              <a:xfrm>
                <a:off x="2345849" y="3762702"/>
                <a:ext cx="97486" cy="752899"/>
              </a:xfrm>
              <a:custGeom>
                <a:avLst/>
                <a:gdLst/>
                <a:ahLst/>
                <a:cxnLst>
                  <a:cxn ang="0">
                    <a:pos x="wd2" y="hd2"/>
                  </a:cxn>
                  <a:cxn ang="5400000">
                    <a:pos x="wd2" y="hd2"/>
                  </a:cxn>
                  <a:cxn ang="10800000">
                    <a:pos x="wd2" y="hd2"/>
                  </a:cxn>
                  <a:cxn ang="16200000">
                    <a:pos x="wd2" y="hd2"/>
                  </a:cxn>
                </a:cxnLst>
                <a:rect l="0" t="0" r="r" b="b"/>
                <a:pathLst>
                  <a:path w="21600" h="21600" extrusionOk="0">
                    <a:moveTo>
                      <a:pt x="8185" y="21318"/>
                    </a:moveTo>
                    <a:lnTo>
                      <a:pt x="5457" y="18935"/>
                    </a:lnTo>
                    <a:lnTo>
                      <a:pt x="5457" y="10505"/>
                    </a:lnTo>
                    <a:lnTo>
                      <a:pt x="8185" y="7507"/>
                    </a:lnTo>
                    <a:lnTo>
                      <a:pt x="10686" y="4817"/>
                    </a:lnTo>
                    <a:lnTo>
                      <a:pt x="16143" y="2409"/>
                    </a:lnTo>
                    <a:lnTo>
                      <a:pt x="21600" y="307"/>
                    </a:lnTo>
                    <a:lnTo>
                      <a:pt x="16143" y="0"/>
                    </a:lnTo>
                    <a:lnTo>
                      <a:pt x="10686" y="2409"/>
                    </a:lnTo>
                    <a:lnTo>
                      <a:pt x="5457" y="4817"/>
                    </a:lnTo>
                    <a:lnTo>
                      <a:pt x="2956" y="7507"/>
                    </a:lnTo>
                    <a:lnTo>
                      <a:pt x="0" y="10505"/>
                    </a:lnTo>
                    <a:lnTo>
                      <a:pt x="0" y="18935"/>
                    </a:lnTo>
                    <a:lnTo>
                      <a:pt x="2956" y="21318"/>
                    </a:lnTo>
                    <a:lnTo>
                      <a:pt x="2956" y="21600"/>
                    </a:lnTo>
                    <a:lnTo>
                      <a:pt x="8185" y="21600"/>
                    </a:lnTo>
                    <a:lnTo>
                      <a:pt x="8185" y="21318"/>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195" name="Shape 195"/>
              <p:cNvSpPr/>
              <p:nvPr/>
            </p:nvSpPr>
            <p:spPr>
              <a:xfrm>
                <a:off x="2358294" y="4504895"/>
                <a:ext cx="157635" cy="198038"/>
              </a:xfrm>
              <a:custGeom>
                <a:avLst/>
                <a:gdLst/>
                <a:ahLst/>
                <a:cxnLst>
                  <a:cxn ang="0">
                    <a:pos x="wd2" y="hd2"/>
                  </a:cxn>
                  <a:cxn ang="5400000">
                    <a:pos x="wd2" y="hd2"/>
                  </a:cxn>
                  <a:cxn ang="10800000">
                    <a:pos x="wd2" y="hd2"/>
                  </a:cxn>
                  <a:cxn ang="16200000">
                    <a:pos x="wd2" y="hd2"/>
                  </a:cxn>
                </a:cxnLst>
                <a:rect l="0" t="0" r="r" b="b"/>
                <a:pathLst>
                  <a:path w="21600" h="21600" extrusionOk="0">
                    <a:moveTo>
                      <a:pt x="21600" y="20535"/>
                    </a:moveTo>
                    <a:lnTo>
                      <a:pt x="21600" y="19275"/>
                    </a:lnTo>
                    <a:lnTo>
                      <a:pt x="20026" y="17048"/>
                    </a:lnTo>
                    <a:lnTo>
                      <a:pt x="16736" y="14723"/>
                    </a:lnTo>
                    <a:lnTo>
                      <a:pt x="13303" y="12495"/>
                    </a:lnTo>
                    <a:lnTo>
                      <a:pt x="11730" y="10267"/>
                    </a:lnTo>
                    <a:lnTo>
                      <a:pt x="8297" y="7943"/>
                    </a:lnTo>
                    <a:lnTo>
                      <a:pt x="6723" y="5715"/>
                    </a:lnTo>
                    <a:lnTo>
                      <a:pt x="4864" y="2325"/>
                    </a:lnTo>
                    <a:lnTo>
                      <a:pt x="3290" y="0"/>
                    </a:lnTo>
                    <a:lnTo>
                      <a:pt x="0" y="0"/>
                    </a:lnTo>
                    <a:lnTo>
                      <a:pt x="1574" y="3390"/>
                    </a:lnTo>
                    <a:lnTo>
                      <a:pt x="3290" y="6877"/>
                    </a:lnTo>
                    <a:lnTo>
                      <a:pt x="6723" y="9008"/>
                    </a:lnTo>
                    <a:lnTo>
                      <a:pt x="8297" y="11333"/>
                    </a:lnTo>
                    <a:lnTo>
                      <a:pt x="11730" y="13657"/>
                    </a:lnTo>
                    <a:lnTo>
                      <a:pt x="13303" y="15885"/>
                    </a:lnTo>
                    <a:lnTo>
                      <a:pt x="16736" y="18210"/>
                    </a:lnTo>
                    <a:lnTo>
                      <a:pt x="18310" y="20535"/>
                    </a:lnTo>
                    <a:lnTo>
                      <a:pt x="18310" y="19275"/>
                    </a:lnTo>
                    <a:lnTo>
                      <a:pt x="18310" y="21600"/>
                    </a:lnTo>
                    <a:lnTo>
                      <a:pt x="20026" y="21600"/>
                    </a:lnTo>
                    <a:lnTo>
                      <a:pt x="21600" y="20535"/>
                    </a:lnTo>
                    <a:lnTo>
                      <a:pt x="21600" y="19275"/>
                    </a:lnTo>
                    <a:lnTo>
                      <a:pt x="21600" y="20535"/>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196" name="Shape 196"/>
              <p:cNvSpPr/>
              <p:nvPr/>
            </p:nvSpPr>
            <p:spPr>
              <a:xfrm>
                <a:off x="910546" y="292595"/>
                <a:ext cx="1192630" cy="1527205"/>
              </a:xfrm>
              <a:custGeom>
                <a:avLst/>
                <a:gdLst/>
                <a:ahLst/>
                <a:cxnLst>
                  <a:cxn ang="0">
                    <a:pos x="wd2" y="hd2"/>
                  </a:cxn>
                  <a:cxn ang="5400000">
                    <a:pos x="wd2" y="hd2"/>
                  </a:cxn>
                  <a:cxn ang="10800000">
                    <a:pos x="wd2" y="hd2"/>
                  </a:cxn>
                  <a:cxn ang="16200000">
                    <a:pos x="wd2" y="hd2"/>
                  </a:cxn>
                </a:cxnLst>
                <a:rect l="0" t="0" r="r" b="b"/>
                <a:pathLst>
                  <a:path w="21600" h="21600" extrusionOk="0">
                    <a:moveTo>
                      <a:pt x="20057" y="2525"/>
                    </a:moveTo>
                    <a:lnTo>
                      <a:pt x="19192" y="2525"/>
                    </a:lnTo>
                    <a:lnTo>
                      <a:pt x="18740" y="2373"/>
                    </a:lnTo>
                    <a:lnTo>
                      <a:pt x="18514" y="2222"/>
                    </a:lnTo>
                    <a:lnTo>
                      <a:pt x="18063" y="2083"/>
                    </a:lnTo>
                    <a:lnTo>
                      <a:pt x="17649" y="1932"/>
                    </a:lnTo>
                    <a:lnTo>
                      <a:pt x="17197" y="1780"/>
                    </a:lnTo>
                    <a:lnTo>
                      <a:pt x="16764" y="1641"/>
                    </a:lnTo>
                    <a:lnTo>
                      <a:pt x="16313" y="1477"/>
                    </a:lnTo>
                    <a:lnTo>
                      <a:pt x="15861" y="1187"/>
                    </a:lnTo>
                    <a:lnTo>
                      <a:pt x="15429" y="1048"/>
                    </a:lnTo>
                    <a:lnTo>
                      <a:pt x="14563" y="442"/>
                    </a:lnTo>
                    <a:lnTo>
                      <a:pt x="14111" y="303"/>
                    </a:lnTo>
                    <a:lnTo>
                      <a:pt x="13660" y="0"/>
                    </a:lnTo>
                    <a:lnTo>
                      <a:pt x="13020" y="442"/>
                    </a:lnTo>
                    <a:lnTo>
                      <a:pt x="12362" y="745"/>
                    </a:lnTo>
                    <a:lnTo>
                      <a:pt x="11684" y="1048"/>
                    </a:lnTo>
                    <a:lnTo>
                      <a:pt x="11026" y="1187"/>
                    </a:lnTo>
                    <a:lnTo>
                      <a:pt x="10367" y="1477"/>
                    </a:lnTo>
                    <a:lnTo>
                      <a:pt x="9709" y="1780"/>
                    </a:lnTo>
                    <a:lnTo>
                      <a:pt x="9031" y="1932"/>
                    </a:lnTo>
                    <a:lnTo>
                      <a:pt x="8373" y="2083"/>
                    </a:lnTo>
                    <a:lnTo>
                      <a:pt x="7714" y="2222"/>
                    </a:lnTo>
                    <a:lnTo>
                      <a:pt x="7056" y="2373"/>
                    </a:lnTo>
                    <a:lnTo>
                      <a:pt x="6378" y="2525"/>
                    </a:lnTo>
                    <a:lnTo>
                      <a:pt x="5739" y="2676"/>
                    </a:lnTo>
                    <a:lnTo>
                      <a:pt x="4422" y="2954"/>
                    </a:lnTo>
                    <a:lnTo>
                      <a:pt x="3537" y="2954"/>
                    </a:lnTo>
                    <a:lnTo>
                      <a:pt x="2634" y="3118"/>
                    </a:lnTo>
                    <a:lnTo>
                      <a:pt x="2634" y="3989"/>
                    </a:lnTo>
                    <a:lnTo>
                      <a:pt x="2427" y="4734"/>
                    </a:lnTo>
                    <a:lnTo>
                      <a:pt x="2427" y="5492"/>
                    </a:lnTo>
                    <a:lnTo>
                      <a:pt x="2201" y="6072"/>
                    </a:lnTo>
                    <a:lnTo>
                      <a:pt x="1994" y="6804"/>
                    </a:lnTo>
                    <a:lnTo>
                      <a:pt x="1994" y="7549"/>
                    </a:lnTo>
                    <a:lnTo>
                      <a:pt x="1769" y="8281"/>
                    </a:lnTo>
                    <a:lnTo>
                      <a:pt x="1769" y="9039"/>
                    </a:lnTo>
                    <a:lnTo>
                      <a:pt x="1543" y="9481"/>
                    </a:lnTo>
                    <a:lnTo>
                      <a:pt x="1543" y="9771"/>
                    </a:lnTo>
                    <a:lnTo>
                      <a:pt x="1336" y="9910"/>
                    </a:lnTo>
                    <a:lnTo>
                      <a:pt x="1091" y="10213"/>
                    </a:lnTo>
                    <a:lnTo>
                      <a:pt x="884" y="10352"/>
                    </a:lnTo>
                    <a:lnTo>
                      <a:pt x="433" y="10516"/>
                    </a:lnTo>
                    <a:lnTo>
                      <a:pt x="226" y="10655"/>
                    </a:lnTo>
                    <a:lnTo>
                      <a:pt x="0" y="10958"/>
                    </a:lnTo>
                    <a:lnTo>
                      <a:pt x="226" y="11551"/>
                    </a:lnTo>
                    <a:lnTo>
                      <a:pt x="226" y="11993"/>
                    </a:lnTo>
                    <a:lnTo>
                      <a:pt x="433" y="12586"/>
                    </a:lnTo>
                    <a:lnTo>
                      <a:pt x="677" y="13028"/>
                    </a:lnTo>
                    <a:lnTo>
                      <a:pt x="1091" y="13912"/>
                    </a:lnTo>
                    <a:lnTo>
                      <a:pt x="1543" y="14505"/>
                    </a:lnTo>
                    <a:lnTo>
                      <a:pt x="1994" y="15389"/>
                    </a:lnTo>
                    <a:lnTo>
                      <a:pt x="2427" y="15679"/>
                    </a:lnTo>
                    <a:lnTo>
                      <a:pt x="2879" y="16134"/>
                    </a:lnTo>
                    <a:lnTo>
                      <a:pt x="3086" y="16576"/>
                    </a:lnTo>
                    <a:lnTo>
                      <a:pt x="3311" y="17017"/>
                    </a:lnTo>
                    <a:lnTo>
                      <a:pt x="3744" y="17459"/>
                    </a:lnTo>
                    <a:lnTo>
                      <a:pt x="3970" y="17914"/>
                    </a:lnTo>
                    <a:lnTo>
                      <a:pt x="4422" y="18494"/>
                    </a:lnTo>
                    <a:lnTo>
                      <a:pt x="4629" y="18785"/>
                    </a:lnTo>
                    <a:lnTo>
                      <a:pt x="4836" y="19227"/>
                    </a:lnTo>
                    <a:lnTo>
                      <a:pt x="5080" y="19681"/>
                    </a:lnTo>
                    <a:lnTo>
                      <a:pt x="5513" y="19971"/>
                    </a:lnTo>
                    <a:lnTo>
                      <a:pt x="5739" y="20426"/>
                    </a:lnTo>
                    <a:lnTo>
                      <a:pt x="5964" y="20704"/>
                    </a:lnTo>
                    <a:lnTo>
                      <a:pt x="6171" y="20868"/>
                    </a:lnTo>
                    <a:lnTo>
                      <a:pt x="6378" y="21158"/>
                    </a:lnTo>
                    <a:lnTo>
                      <a:pt x="7489" y="21158"/>
                    </a:lnTo>
                    <a:lnTo>
                      <a:pt x="8166" y="21310"/>
                    </a:lnTo>
                    <a:lnTo>
                      <a:pt x="8617" y="21310"/>
                    </a:lnTo>
                    <a:lnTo>
                      <a:pt x="9257" y="21461"/>
                    </a:lnTo>
                    <a:lnTo>
                      <a:pt x="11459" y="21461"/>
                    </a:lnTo>
                    <a:lnTo>
                      <a:pt x="12117" y="21600"/>
                    </a:lnTo>
                    <a:lnTo>
                      <a:pt x="15429" y="21600"/>
                    </a:lnTo>
                    <a:lnTo>
                      <a:pt x="15861" y="21461"/>
                    </a:lnTo>
                    <a:lnTo>
                      <a:pt x="16539" y="21461"/>
                    </a:lnTo>
                    <a:lnTo>
                      <a:pt x="16764" y="21310"/>
                    </a:lnTo>
                    <a:lnTo>
                      <a:pt x="16971" y="21158"/>
                    </a:lnTo>
                    <a:lnTo>
                      <a:pt x="17197" y="21007"/>
                    </a:lnTo>
                    <a:lnTo>
                      <a:pt x="17197" y="20868"/>
                    </a:lnTo>
                    <a:lnTo>
                      <a:pt x="17423" y="20868"/>
                    </a:lnTo>
                    <a:lnTo>
                      <a:pt x="17423" y="20704"/>
                    </a:lnTo>
                    <a:lnTo>
                      <a:pt x="17856" y="19833"/>
                    </a:lnTo>
                    <a:lnTo>
                      <a:pt x="18307" y="18936"/>
                    </a:lnTo>
                    <a:lnTo>
                      <a:pt x="18740" y="18053"/>
                    </a:lnTo>
                    <a:lnTo>
                      <a:pt x="19192" y="17156"/>
                    </a:lnTo>
                    <a:lnTo>
                      <a:pt x="19606" y="16273"/>
                    </a:lnTo>
                    <a:lnTo>
                      <a:pt x="20057" y="15540"/>
                    </a:lnTo>
                    <a:lnTo>
                      <a:pt x="20283" y="14644"/>
                    </a:lnTo>
                    <a:lnTo>
                      <a:pt x="20716" y="13760"/>
                    </a:lnTo>
                    <a:lnTo>
                      <a:pt x="20941" y="13319"/>
                    </a:lnTo>
                    <a:lnTo>
                      <a:pt x="21167" y="12725"/>
                    </a:lnTo>
                    <a:lnTo>
                      <a:pt x="21393" y="11993"/>
                    </a:lnTo>
                    <a:lnTo>
                      <a:pt x="21600" y="11248"/>
                    </a:lnTo>
                    <a:lnTo>
                      <a:pt x="21600" y="10655"/>
                    </a:lnTo>
                    <a:lnTo>
                      <a:pt x="21393" y="10061"/>
                    </a:lnTo>
                    <a:lnTo>
                      <a:pt x="20941" y="9481"/>
                    </a:lnTo>
                    <a:lnTo>
                      <a:pt x="20283" y="9178"/>
                    </a:lnTo>
                    <a:lnTo>
                      <a:pt x="20283" y="9039"/>
                    </a:lnTo>
                    <a:lnTo>
                      <a:pt x="20057" y="9039"/>
                    </a:lnTo>
                    <a:lnTo>
                      <a:pt x="20057" y="2525"/>
                    </a:lnTo>
                    <a:close/>
                  </a:path>
                </a:pathLst>
              </a:custGeom>
              <a:solidFill>
                <a:srgbClr val="FFFFFF"/>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197" name="Shape 197"/>
              <p:cNvSpPr/>
              <p:nvPr/>
            </p:nvSpPr>
            <p:spPr>
              <a:xfrm>
                <a:off x="1653087" y="283674"/>
                <a:ext cx="377494" cy="198038"/>
              </a:xfrm>
              <a:custGeom>
                <a:avLst/>
                <a:gdLst/>
                <a:ahLst/>
                <a:cxnLst>
                  <a:cxn ang="0">
                    <a:pos x="wd2" y="hd2"/>
                  </a:cxn>
                  <a:cxn ang="5400000">
                    <a:pos x="wd2" y="hd2"/>
                  </a:cxn>
                  <a:cxn ang="10800000">
                    <a:pos x="wd2" y="hd2"/>
                  </a:cxn>
                  <a:cxn ang="16200000">
                    <a:pos x="wd2" y="hd2"/>
                  </a:cxn>
                </a:cxnLst>
                <a:rect l="0" t="0" r="r" b="b"/>
                <a:pathLst>
                  <a:path w="21600" h="21600" extrusionOk="0">
                    <a:moveTo>
                      <a:pt x="1428" y="2325"/>
                    </a:moveTo>
                    <a:lnTo>
                      <a:pt x="0" y="2325"/>
                    </a:lnTo>
                    <a:lnTo>
                      <a:pt x="1428" y="4456"/>
                    </a:lnTo>
                    <a:lnTo>
                      <a:pt x="2737" y="5715"/>
                    </a:lnTo>
                    <a:lnTo>
                      <a:pt x="4165" y="7943"/>
                    </a:lnTo>
                    <a:lnTo>
                      <a:pt x="5593" y="9105"/>
                    </a:lnTo>
                    <a:lnTo>
                      <a:pt x="6962" y="11333"/>
                    </a:lnTo>
                    <a:lnTo>
                      <a:pt x="8390" y="12398"/>
                    </a:lnTo>
                    <a:lnTo>
                      <a:pt x="9759" y="14723"/>
                    </a:lnTo>
                    <a:lnTo>
                      <a:pt x="11841" y="15885"/>
                    </a:lnTo>
                    <a:lnTo>
                      <a:pt x="14579" y="18113"/>
                    </a:lnTo>
                    <a:lnTo>
                      <a:pt x="15352" y="19275"/>
                    </a:lnTo>
                    <a:lnTo>
                      <a:pt x="16721" y="20438"/>
                    </a:lnTo>
                    <a:lnTo>
                      <a:pt x="18149" y="21600"/>
                    </a:lnTo>
                    <a:lnTo>
                      <a:pt x="21600" y="21600"/>
                    </a:lnTo>
                    <a:lnTo>
                      <a:pt x="20886" y="19275"/>
                    </a:lnTo>
                    <a:lnTo>
                      <a:pt x="18149" y="19275"/>
                    </a:lnTo>
                    <a:lnTo>
                      <a:pt x="17435" y="18113"/>
                    </a:lnTo>
                    <a:lnTo>
                      <a:pt x="16007" y="17048"/>
                    </a:lnTo>
                    <a:lnTo>
                      <a:pt x="14579" y="17048"/>
                    </a:lnTo>
                    <a:lnTo>
                      <a:pt x="13924" y="14723"/>
                    </a:lnTo>
                    <a:lnTo>
                      <a:pt x="12555" y="13657"/>
                    </a:lnTo>
                    <a:lnTo>
                      <a:pt x="11127" y="12398"/>
                    </a:lnTo>
                    <a:lnTo>
                      <a:pt x="9759" y="11333"/>
                    </a:lnTo>
                    <a:lnTo>
                      <a:pt x="8390" y="9105"/>
                    </a:lnTo>
                    <a:lnTo>
                      <a:pt x="6248" y="7943"/>
                    </a:lnTo>
                    <a:lnTo>
                      <a:pt x="4879" y="5715"/>
                    </a:lnTo>
                    <a:lnTo>
                      <a:pt x="3511" y="4456"/>
                    </a:lnTo>
                    <a:lnTo>
                      <a:pt x="2083" y="2325"/>
                    </a:lnTo>
                    <a:lnTo>
                      <a:pt x="1428" y="1065"/>
                    </a:lnTo>
                    <a:lnTo>
                      <a:pt x="0" y="1065"/>
                    </a:lnTo>
                    <a:lnTo>
                      <a:pt x="1428" y="1065"/>
                    </a:lnTo>
                    <a:lnTo>
                      <a:pt x="655" y="0"/>
                    </a:lnTo>
                    <a:lnTo>
                      <a:pt x="0" y="1065"/>
                    </a:lnTo>
                    <a:lnTo>
                      <a:pt x="0" y="2325"/>
                    </a:lnTo>
                    <a:lnTo>
                      <a:pt x="1428" y="2325"/>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198" name="Shape 198"/>
              <p:cNvSpPr/>
              <p:nvPr/>
            </p:nvSpPr>
            <p:spPr>
              <a:xfrm>
                <a:off x="1045365" y="292595"/>
                <a:ext cx="632613" cy="230152"/>
              </a:xfrm>
              <a:custGeom>
                <a:avLst/>
                <a:gdLst/>
                <a:ahLst/>
                <a:cxnLst>
                  <a:cxn ang="0">
                    <a:pos x="wd2" y="hd2"/>
                  </a:cxn>
                  <a:cxn ang="5400000">
                    <a:pos x="wd2" y="hd2"/>
                  </a:cxn>
                  <a:cxn ang="10800000">
                    <a:pos x="wd2" y="hd2"/>
                  </a:cxn>
                  <a:cxn ang="16200000">
                    <a:pos x="wd2" y="hd2"/>
                  </a:cxn>
                </a:cxnLst>
                <a:rect l="0" t="0" r="r" b="b"/>
                <a:pathLst>
                  <a:path w="21600" h="21600" extrusionOk="0">
                    <a:moveTo>
                      <a:pt x="850" y="20679"/>
                    </a:moveTo>
                    <a:lnTo>
                      <a:pt x="390" y="21600"/>
                    </a:lnTo>
                    <a:lnTo>
                      <a:pt x="2089" y="20679"/>
                    </a:lnTo>
                    <a:lnTo>
                      <a:pt x="3753" y="20679"/>
                    </a:lnTo>
                    <a:lnTo>
                      <a:pt x="4993" y="19591"/>
                    </a:lnTo>
                    <a:lnTo>
                      <a:pt x="6232" y="18670"/>
                    </a:lnTo>
                    <a:lnTo>
                      <a:pt x="7896" y="17749"/>
                    </a:lnTo>
                    <a:lnTo>
                      <a:pt x="10375" y="15740"/>
                    </a:lnTo>
                    <a:lnTo>
                      <a:pt x="11650" y="14735"/>
                    </a:lnTo>
                    <a:lnTo>
                      <a:pt x="12854" y="13814"/>
                    </a:lnTo>
                    <a:lnTo>
                      <a:pt x="14093" y="12809"/>
                    </a:lnTo>
                    <a:lnTo>
                      <a:pt x="15332" y="10884"/>
                    </a:lnTo>
                    <a:lnTo>
                      <a:pt x="16182" y="8874"/>
                    </a:lnTo>
                    <a:lnTo>
                      <a:pt x="17422" y="7870"/>
                    </a:lnTo>
                    <a:lnTo>
                      <a:pt x="18696" y="5944"/>
                    </a:lnTo>
                    <a:lnTo>
                      <a:pt x="19936" y="4019"/>
                    </a:lnTo>
                    <a:lnTo>
                      <a:pt x="21600" y="1088"/>
                    </a:lnTo>
                    <a:lnTo>
                      <a:pt x="20750" y="0"/>
                    </a:lnTo>
                    <a:lnTo>
                      <a:pt x="19475" y="2009"/>
                    </a:lnTo>
                    <a:lnTo>
                      <a:pt x="18236" y="4019"/>
                    </a:lnTo>
                    <a:lnTo>
                      <a:pt x="16997" y="5944"/>
                    </a:lnTo>
                    <a:lnTo>
                      <a:pt x="15793" y="7870"/>
                    </a:lnTo>
                    <a:lnTo>
                      <a:pt x="14943" y="8874"/>
                    </a:lnTo>
                    <a:lnTo>
                      <a:pt x="13704" y="10884"/>
                    </a:lnTo>
                    <a:lnTo>
                      <a:pt x="12429" y="11805"/>
                    </a:lnTo>
                    <a:lnTo>
                      <a:pt x="9950" y="13814"/>
                    </a:lnTo>
                    <a:lnTo>
                      <a:pt x="8711" y="14735"/>
                    </a:lnTo>
                    <a:lnTo>
                      <a:pt x="7436" y="15740"/>
                    </a:lnTo>
                    <a:lnTo>
                      <a:pt x="6232" y="16744"/>
                    </a:lnTo>
                    <a:lnTo>
                      <a:pt x="4993" y="17749"/>
                    </a:lnTo>
                    <a:lnTo>
                      <a:pt x="3329" y="18670"/>
                    </a:lnTo>
                    <a:lnTo>
                      <a:pt x="2089" y="18670"/>
                    </a:lnTo>
                    <a:lnTo>
                      <a:pt x="390" y="19591"/>
                    </a:lnTo>
                    <a:lnTo>
                      <a:pt x="0" y="20679"/>
                    </a:lnTo>
                    <a:lnTo>
                      <a:pt x="390" y="19591"/>
                    </a:lnTo>
                    <a:lnTo>
                      <a:pt x="0" y="19591"/>
                    </a:lnTo>
                    <a:lnTo>
                      <a:pt x="0" y="20679"/>
                    </a:lnTo>
                    <a:lnTo>
                      <a:pt x="390" y="21600"/>
                    </a:lnTo>
                    <a:lnTo>
                      <a:pt x="850" y="20679"/>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199" name="Shape 199"/>
              <p:cNvSpPr/>
              <p:nvPr/>
            </p:nvSpPr>
            <p:spPr>
              <a:xfrm>
                <a:off x="995585" y="512041"/>
                <a:ext cx="74670" cy="429973"/>
              </a:xfrm>
              <a:custGeom>
                <a:avLst/>
                <a:gdLst/>
                <a:ahLst/>
                <a:cxnLst>
                  <a:cxn ang="0">
                    <a:pos x="wd2" y="hd2"/>
                  </a:cxn>
                  <a:cxn ang="5400000">
                    <a:pos x="wd2" y="hd2"/>
                  </a:cxn>
                  <a:cxn ang="10800000">
                    <a:pos x="wd2" y="hd2"/>
                  </a:cxn>
                  <a:cxn ang="16200000">
                    <a:pos x="wd2" y="hd2"/>
                  </a:cxn>
                </a:cxnLst>
                <a:rect l="0" t="0" r="r" b="b"/>
                <a:pathLst>
                  <a:path w="21600" h="21600" extrusionOk="0">
                    <a:moveTo>
                      <a:pt x="7301" y="21600"/>
                    </a:moveTo>
                    <a:lnTo>
                      <a:pt x="7301" y="18405"/>
                    </a:lnTo>
                    <a:lnTo>
                      <a:pt x="10648" y="15795"/>
                    </a:lnTo>
                    <a:lnTo>
                      <a:pt x="14299" y="13140"/>
                    </a:lnTo>
                    <a:lnTo>
                      <a:pt x="14299" y="10530"/>
                    </a:lnTo>
                    <a:lnTo>
                      <a:pt x="17645" y="8460"/>
                    </a:lnTo>
                    <a:lnTo>
                      <a:pt x="21600" y="5760"/>
                    </a:lnTo>
                    <a:lnTo>
                      <a:pt x="21600" y="0"/>
                    </a:lnTo>
                    <a:lnTo>
                      <a:pt x="14299" y="0"/>
                    </a:lnTo>
                    <a:lnTo>
                      <a:pt x="14299" y="3105"/>
                    </a:lnTo>
                    <a:lnTo>
                      <a:pt x="10648" y="5760"/>
                    </a:lnTo>
                    <a:lnTo>
                      <a:pt x="10648" y="7875"/>
                    </a:lnTo>
                    <a:lnTo>
                      <a:pt x="7301" y="10530"/>
                    </a:lnTo>
                    <a:lnTo>
                      <a:pt x="3651" y="13140"/>
                    </a:lnTo>
                    <a:lnTo>
                      <a:pt x="3651" y="15795"/>
                    </a:lnTo>
                    <a:lnTo>
                      <a:pt x="0" y="18405"/>
                    </a:lnTo>
                    <a:lnTo>
                      <a:pt x="0" y="21600"/>
                    </a:lnTo>
                    <a:lnTo>
                      <a:pt x="7301" y="21600"/>
                    </a:lnTo>
                    <a:lnTo>
                      <a:pt x="7301" y="21105"/>
                    </a:lnTo>
                    <a:lnTo>
                      <a:pt x="7301" y="2160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200" name="Shape 200"/>
              <p:cNvSpPr/>
              <p:nvPr/>
            </p:nvSpPr>
            <p:spPr>
              <a:xfrm>
                <a:off x="900175" y="931309"/>
                <a:ext cx="120301" cy="144514"/>
              </a:xfrm>
              <a:custGeom>
                <a:avLst/>
                <a:gdLst/>
                <a:ahLst/>
                <a:cxnLst>
                  <a:cxn ang="0">
                    <a:pos x="wd2" y="hd2"/>
                  </a:cxn>
                  <a:cxn ang="5400000">
                    <a:pos x="wd2" y="hd2"/>
                  </a:cxn>
                  <a:cxn ang="10800000">
                    <a:pos x="wd2" y="hd2"/>
                  </a:cxn>
                  <a:cxn ang="16200000">
                    <a:pos x="wd2" y="hd2"/>
                  </a:cxn>
                </a:cxnLst>
                <a:rect l="0" t="0" r="r" b="b"/>
                <a:pathLst>
                  <a:path w="21600" h="21600" extrusionOk="0">
                    <a:moveTo>
                      <a:pt x="4246" y="20142"/>
                    </a:moveTo>
                    <a:lnTo>
                      <a:pt x="6277" y="18552"/>
                    </a:lnTo>
                    <a:lnTo>
                      <a:pt x="8677" y="16962"/>
                    </a:lnTo>
                    <a:lnTo>
                      <a:pt x="15138" y="12324"/>
                    </a:lnTo>
                    <a:lnTo>
                      <a:pt x="17169" y="10734"/>
                    </a:lnTo>
                    <a:lnTo>
                      <a:pt x="19385" y="7686"/>
                    </a:lnTo>
                    <a:lnTo>
                      <a:pt x="19385" y="4638"/>
                    </a:lnTo>
                    <a:lnTo>
                      <a:pt x="21600" y="1458"/>
                    </a:lnTo>
                    <a:lnTo>
                      <a:pt x="17169" y="0"/>
                    </a:lnTo>
                    <a:lnTo>
                      <a:pt x="15138" y="2915"/>
                    </a:lnTo>
                    <a:lnTo>
                      <a:pt x="15138" y="6096"/>
                    </a:lnTo>
                    <a:lnTo>
                      <a:pt x="12738" y="9144"/>
                    </a:lnTo>
                    <a:lnTo>
                      <a:pt x="8677" y="12324"/>
                    </a:lnTo>
                    <a:lnTo>
                      <a:pt x="6277" y="13782"/>
                    </a:lnTo>
                    <a:lnTo>
                      <a:pt x="4246" y="16962"/>
                    </a:lnTo>
                    <a:lnTo>
                      <a:pt x="0" y="18552"/>
                    </a:lnTo>
                    <a:lnTo>
                      <a:pt x="0" y="20142"/>
                    </a:lnTo>
                    <a:lnTo>
                      <a:pt x="0" y="18552"/>
                    </a:lnTo>
                    <a:lnTo>
                      <a:pt x="0" y="20142"/>
                    </a:lnTo>
                    <a:lnTo>
                      <a:pt x="2031" y="20142"/>
                    </a:lnTo>
                    <a:lnTo>
                      <a:pt x="2031" y="21600"/>
                    </a:lnTo>
                    <a:lnTo>
                      <a:pt x="4246" y="20142"/>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201" name="Shape 201"/>
              <p:cNvSpPr/>
              <p:nvPr/>
            </p:nvSpPr>
            <p:spPr>
              <a:xfrm>
                <a:off x="900175" y="1066901"/>
                <a:ext cx="120301" cy="292597"/>
              </a:xfrm>
              <a:custGeom>
                <a:avLst/>
                <a:gdLst/>
                <a:ahLst/>
                <a:cxnLst>
                  <a:cxn ang="0">
                    <a:pos x="wd2" y="hd2"/>
                  </a:cxn>
                  <a:cxn ang="5400000">
                    <a:pos x="wd2" y="hd2"/>
                  </a:cxn>
                  <a:cxn ang="10800000">
                    <a:pos x="wd2" y="hd2"/>
                  </a:cxn>
                  <a:cxn ang="16200000">
                    <a:pos x="wd2" y="hd2"/>
                  </a:cxn>
                </a:cxnLst>
                <a:rect l="0" t="0" r="r" b="b"/>
                <a:pathLst>
                  <a:path w="21600" h="21600" extrusionOk="0">
                    <a:moveTo>
                      <a:pt x="21600" y="20810"/>
                    </a:moveTo>
                    <a:lnTo>
                      <a:pt x="19385" y="17780"/>
                    </a:lnTo>
                    <a:lnTo>
                      <a:pt x="15138" y="15410"/>
                    </a:lnTo>
                    <a:lnTo>
                      <a:pt x="12738" y="13105"/>
                    </a:lnTo>
                    <a:lnTo>
                      <a:pt x="10708" y="10800"/>
                    </a:lnTo>
                    <a:lnTo>
                      <a:pt x="8677" y="7705"/>
                    </a:lnTo>
                    <a:lnTo>
                      <a:pt x="6277" y="5400"/>
                    </a:lnTo>
                    <a:lnTo>
                      <a:pt x="6277" y="3095"/>
                    </a:lnTo>
                    <a:lnTo>
                      <a:pt x="4246" y="0"/>
                    </a:lnTo>
                    <a:lnTo>
                      <a:pt x="0" y="0"/>
                    </a:lnTo>
                    <a:lnTo>
                      <a:pt x="0" y="3095"/>
                    </a:lnTo>
                    <a:lnTo>
                      <a:pt x="2031" y="5400"/>
                    </a:lnTo>
                    <a:lnTo>
                      <a:pt x="4246" y="8495"/>
                    </a:lnTo>
                    <a:lnTo>
                      <a:pt x="6277" y="10800"/>
                    </a:lnTo>
                    <a:lnTo>
                      <a:pt x="8677" y="13105"/>
                    </a:lnTo>
                    <a:lnTo>
                      <a:pt x="10708" y="16200"/>
                    </a:lnTo>
                    <a:lnTo>
                      <a:pt x="15138" y="18505"/>
                    </a:lnTo>
                    <a:lnTo>
                      <a:pt x="17169" y="21600"/>
                    </a:lnTo>
                    <a:lnTo>
                      <a:pt x="21600" y="21600"/>
                    </a:lnTo>
                    <a:lnTo>
                      <a:pt x="21600" y="2081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202" name="Shape 202"/>
              <p:cNvSpPr/>
              <p:nvPr/>
            </p:nvSpPr>
            <p:spPr>
              <a:xfrm>
                <a:off x="995585" y="1348792"/>
                <a:ext cx="292455" cy="449598"/>
              </a:xfrm>
              <a:custGeom>
                <a:avLst/>
                <a:gdLst/>
                <a:ahLst/>
                <a:cxnLst>
                  <a:cxn ang="0">
                    <a:pos x="wd2" y="hd2"/>
                  </a:cxn>
                  <a:cxn ang="5400000">
                    <a:pos x="wd2" y="hd2"/>
                  </a:cxn>
                  <a:cxn ang="10800000">
                    <a:pos x="wd2" y="hd2"/>
                  </a:cxn>
                  <a:cxn ang="16200000">
                    <a:pos x="wd2" y="hd2"/>
                  </a:cxn>
                </a:cxnLst>
                <a:rect l="0" t="0" r="r" b="b"/>
                <a:pathLst>
                  <a:path w="21600" h="21600" extrusionOk="0">
                    <a:moveTo>
                      <a:pt x="20754" y="20100"/>
                    </a:moveTo>
                    <a:lnTo>
                      <a:pt x="20754" y="20571"/>
                    </a:lnTo>
                    <a:lnTo>
                      <a:pt x="19755" y="20100"/>
                    </a:lnTo>
                    <a:lnTo>
                      <a:pt x="18064" y="18043"/>
                    </a:lnTo>
                    <a:lnTo>
                      <a:pt x="17142" y="17057"/>
                    </a:lnTo>
                    <a:lnTo>
                      <a:pt x="15297" y="16071"/>
                    </a:lnTo>
                    <a:lnTo>
                      <a:pt x="14451" y="14529"/>
                    </a:lnTo>
                    <a:lnTo>
                      <a:pt x="13452" y="13029"/>
                    </a:lnTo>
                    <a:lnTo>
                      <a:pt x="11761" y="11571"/>
                    </a:lnTo>
                    <a:lnTo>
                      <a:pt x="10838" y="10071"/>
                    </a:lnTo>
                    <a:lnTo>
                      <a:pt x="9916" y="8529"/>
                    </a:lnTo>
                    <a:lnTo>
                      <a:pt x="8148" y="7029"/>
                    </a:lnTo>
                    <a:lnTo>
                      <a:pt x="6303" y="4029"/>
                    </a:lnTo>
                    <a:lnTo>
                      <a:pt x="4458" y="2486"/>
                    </a:lnTo>
                    <a:lnTo>
                      <a:pt x="2690" y="986"/>
                    </a:lnTo>
                    <a:lnTo>
                      <a:pt x="1845" y="0"/>
                    </a:lnTo>
                    <a:lnTo>
                      <a:pt x="0" y="514"/>
                    </a:lnTo>
                    <a:lnTo>
                      <a:pt x="922" y="1500"/>
                    </a:lnTo>
                    <a:lnTo>
                      <a:pt x="2690" y="3043"/>
                    </a:lnTo>
                    <a:lnTo>
                      <a:pt x="4458" y="4500"/>
                    </a:lnTo>
                    <a:lnTo>
                      <a:pt x="5458" y="6000"/>
                    </a:lnTo>
                    <a:lnTo>
                      <a:pt x="6303" y="7500"/>
                    </a:lnTo>
                    <a:lnTo>
                      <a:pt x="8148" y="9043"/>
                    </a:lnTo>
                    <a:lnTo>
                      <a:pt x="8994" y="10543"/>
                    </a:lnTo>
                    <a:lnTo>
                      <a:pt x="10838" y="12043"/>
                    </a:lnTo>
                    <a:lnTo>
                      <a:pt x="11761" y="13543"/>
                    </a:lnTo>
                    <a:lnTo>
                      <a:pt x="12606" y="15086"/>
                    </a:lnTo>
                    <a:lnTo>
                      <a:pt x="13452" y="16071"/>
                    </a:lnTo>
                    <a:lnTo>
                      <a:pt x="15297" y="17571"/>
                    </a:lnTo>
                    <a:lnTo>
                      <a:pt x="16219" y="18600"/>
                    </a:lnTo>
                    <a:lnTo>
                      <a:pt x="17142" y="19543"/>
                    </a:lnTo>
                    <a:lnTo>
                      <a:pt x="18064" y="20571"/>
                    </a:lnTo>
                    <a:lnTo>
                      <a:pt x="19755" y="21086"/>
                    </a:lnTo>
                    <a:lnTo>
                      <a:pt x="19755" y="21600"/>
                    </a:lnTo>
                    <a:lnTo>
                      <a:pt x="19755" y="21086"/>
                    </a:lnTo>
                    <a:lnTo>
                      <a:pt x="20754" y="21600"/>
                    </a:lnTo>
                    <a:lnTo>
                      <a:pt x="20754" y="21086"/>
                    </a:lnTo>
                    <a:lnTo>
                      <a:pt x="21600" y="21086"/>
                    </a:lnTo>
                    <a:lnTo>
                      <a:pt x="20754" y="20571"/>
                    </a:lnTo>
                    <a:lnTo>
                      <a:pt x="20754" y="2010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203" name="Shape 203"/>
              <p:cNvSpPr/>
              <p:nvPr/>
            </p:nvSpPr>
            <p:spPr>
              <a:xfrm>
                <a:off x="1263149" y="1766275"/>
                <a:ext cx="560018" cy="62445"/>
              </a:xfrm>
              <a:custGeom>
                <a:avLst/>
                <a:gdLst/>
                <a:ahLst/>
                <a:cxnLst>
                  <a:cxn ang="0">
                    <a:pos x="wd2" y="hd2"/>
                  </a:cxn>
                  <a:cxn ang="5400000">
                    <a:pos x="wd2" y="hd2"/>
                  </a:cxn>
                  <a:cxn ang="10800000">
                    <a:pos x="wd2" y="hd2"/>
                  </a:cxn>
                  <a:cxn ang="16200000">
                    <a:pos x="wd2" y="hd2"/>
                  </a:cxn>
                </a:cxnLst>
                <a:rect l="0" t="0" r="r" b="b"/>
                <a:pathLst>
                  <a:path w="21600" h="21600" extrusionOk="0">
                    <a:moveTo>
                      <a:pt x="21120" y="10957"/>
                    </a:moveTo>
                    <a:lnTo>
                      <a:pt x="19240" y="10957"/>
                    </a:lnTo>
                    <a:lnTo>
                      <a:pt x="17840" y="14713"/>
                    </a:lnTo>
                    <a:lnTo>
                      <a:pt x="13600" y="14713"/>
                    </a:lnTo>
                    <a:lnTo>
                      <a:pt x="12200" y="10957"/>
                    </a:lnTo>
                    <a:lnTo>
                      <a:pt x="6120" y="10957"/>
                    </a:lnTo>
                    <a:lnTo>
                      <a:pt x="5200" y="7200"/>
                    </a:lnTo>
                    <a:lnTo>
                      <a:pt x="3800" y="7200"/>
                    </a:lnTo>
                    <a:lnTo>
                      <a:pt x="2360" y="3443"/>
                    </a:lnTo>
                    <a:lnTo>
                      <a:pt x="1440" y="3443"/>
                    </a:lnTo>
                    <a:lnTo>
                      <a:pt x="520" y="0"/>
                    </a:lnTo>
                    <a:lnTo>
                      <a:pt x="0" y="10957"/>
                    </a:lnTo>
                    <a:lnTo>
                      <a:pt x="2360" y="10957"/>
                    </a:lnTo>
                    <a:lnTo>
                      <a:pt x="3800" y="14713"/>
                    </a:lnTo>
                    <a:lnTo>
                      <a:pt x="4760" y="14713"/>
                    </a:lnTo>
                    <a:lnTo>
                      <a:pt x="6120" y="18157"/>
                    </a:lnTo>
                    <a:lnTo>
                      <a:pt x="10800" y="18157"/>
                    </a:lnTo>
                    <a:lnTo>
                      <a:pt x="12200" y="21600"/>
                    </a:lnTo>
                    <a:lnTo>
                      <a:pt x="19240" y="21600"/>
                    </a:lnTo>
                    <a:lnTo>
                      <a:pt x="20160" y="18157"/>
                    </a:lnTo>
                    <a:lnTo>
                      <a:pt x="21600" y="18157"/>
                    </a:lnTo>
                    <a:lnTo>
                      <a:pt x="21600" y="10957"/>
                    </a:lnTo>
                    <a:lnTo>
                      <a:pt x="21120" y="10957"/>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204" name="Shape 204"/>
              <p:cNvSpPr/>
              <p:nvPr/>
            </p:nvSpPr>
            <p:spPr>
              <a:xfrm>
                <a:off x="1810722" y="1746650"/>
                <a:ext cx="72595" cy="73150"/>
              </a:xfrm>
              <a:custGeom>
                <a:avLst/>
                <a:gdLst/>
                <a:ahLst/>
                <a:cxnLst>
                  <a:cxn ang="0">
                    <a:pos x="wd2" y="hd2"/>
                  </a:cxn>
                  <a:cxn ang="5400000">
                    <a:pos x="wd2" y="hd2"/>
                  </a:cxn>
                  <a:cxn ang="10800000">
                    <a:pos x="wd2" y="hd2"/>
                  </a:cxn>
                  <a:cxn ang="16200000">
                    <a:pos x="wd2" y="hd2"/>
                  </a:cxn>
                </a:cxnLst>
                <a:rect l="0" t="0" r="r" b="b"/>
                <a:pathLst>
                  <a:path w="21600" h="21600" extrusionOk="0">
                    <a:moveTo>
                      <a:pt x="14299" y="2898"/>
                    </a:moveTo>
                    <a:lnTo>
                      <a:pt x="14299" y="6322"/>
                    </a:lnTo>
                    <a:lnTo>
                      <a:pt x="10648" y="6322"/>
                    </a:lnTo>
                    <a:lnTo>
                      <a:pt x="7301" y="9220"/>
                    </a:lnTo>
                    <a:lnTo>
                      <a:pt x="7301" y="12380"/>
                    </a:lnTo>
                    <a:lnTo>
                      <a:pt x="3651" y="15541"/>
                    </a:lnTo>
                    <a:lnTo>
                      <a:pt x="0" y="15541"/>
                    </a:lnTo>
                    <a:lnTo>
                      <a:pt x="0" y="21600"/>
                    </a:lnTo>
                    <a:lnTo>
                      <a:pt x="3651" y="21600"/>
                    </a:lnTo>
                    <a:lnTo>
                      <a:pt x="7301" y="18702"/>
                    </a:lnTo>
                    <a:lnTo>
                      <a:pt x="10648" y="15541"/>
                    </a:lnTo>
                    <a:lnTo>
                      <a:pt x="14299" y="15541"/>
                    </a:lnTo>
                    <a:lnTo>
                      <a:pt x="17949" y="12380"/>
                    </a:lnTo>
                    <a:lnTo>
                      <a:pt x="17949" y="9220"/>
                    </a:lnTo>
                    <a:lnTo>
                      <a:pt x="21600" y="6322"/>
                    </a:lnTo>
                    <a:lnTo>
                      <a:pt x="21600" y="2898"/>
                    </a:lnTo>
                    <a:lnTo>
                      <a:pt x="21600" y="6322"/>
                    </a:lnTo>
                    <a:lnTo>
                      <a:pt x="21600" y="0"/>
                    </a:lnTo>
                    <a:lnTo>
                      <a:pt x="14299" y="0"/>
                    </a:lnTo>
                    <a:lnTo>
                      <a:pt x="14299" y="2898"/>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205" name="Shape 205"/>
              <p:cNvSpPr/>
              <p:nvPr/>
            </p:nvSpPr>
            <p:spPr>
              <a:xfrm>
                <a:off x="1860501" y="1254234"/>
                <a:ext cx="205340" cy="512042"/>
              </a:xfrm>
              <a:custGeom>
                <a:avLst/>
                <a:gdLst/>
                <a:ahLst/>
                <a:cxnLst>
                  <a:cxn ang="0">
                    <a:pos x="wd2" y="hd2"/>
                  </a:cxn>
                  <a:cxn ang="5400000">
                    <a:pos x="wd2" y="hd2"/>
                  </a:cxn>
                  <a:cxn ang="10800000">
                    <a:pos x="wd2" y="hd2"/>
                  </a:cxn>
                  <a:cxn ang="16200000">
                    <a:pos x="wd2" y="hd2"/>
                  </a:cxn>
                </a:cxnLst>
                <a:rect l="0" t="0" r="r" b="b"/>
                <a:pathLst>
                  <a:path w="21600" h="21600" extrusionOk="0">
                    <a:moveTo>
                      <a:pt x="19104" y="451"/>
                    </a:moveTo>
                    <a:lnTo>
                      <a:pt x="17801" y="451"/>
                    </a:lnTo>
                    <a:lnTo>
                      <a:pt x="16498" y="3080"/>
                    </a:lnTo>
                    <a:lnTo>
                      <a:pt x="15305" y="5297"/>
                    </a:lnTo>
                    <a:lnTo>
                      <a:pt x="12699" y="7926"/>
                    </a:lnTo>
                    <a:lnTo>
                      <a:pt x="10203" y="10556"/>
                    </a:lnTo>
                    <a:lnTo>
                      <a:pt x="8901" y="13223"/>
                    </a:lnTo>
                    <a:lnTo>
                      <a:pt x="4993" y="15853"/>
                    </a:lnTo>
                    <a:lnTo>
                      <a:pt x="2605" y="18520"/>
                    </a:lnTo>
                    <a:lnTo>
                      <a:pt x="0" y="21112"/>
                    </a:lnTo>
                    <a:lnTo>
                      <a:pt x="2605" y="21600"/>
                    </a:lnTo>
                    <a:lnTo>
                      <a:pt x="4993" y="18933"/>
                    </a:lnTo>
                    <a:lnTo>
                      <a:pt x="7598" y="16303"/>
                    </a:lnTo>
                    <a:lnTo>
                      <a:pt x="10203" y="13636"/>
                    </a:lnTo>
                    <a:lnTo>
                      <a:pt x="12699" y="11007"/>
                    </a:lnTo>
                    <a:lnTo>
                      <a:pt x="15305" y="8377"/>
                    </a:lnTo>
                    <a:lnTo>
                      <a:pt x="17801" y="5747"/>
                    </a:lnTo>
                    <a:lnTo>
                      <a:pt x="19104" y="3080"/>
                    </a:lnTo>
                    <a:lnTo>
                      <a:pt x="21600" y="902"/>
                    </a:lnTo>
                    <a:lnTo>
                      <a:pt x="20297" y="902"/>
                    </a:lnTo>
                    <a:lnTo>
                      <a:pt x="21600" y="902"/>
                    </a:lnTo>
                    <a:lnTo>
                      <a:pt x="20297" y="451"/>
                    </a:lnTo>
                    <a:lnTo>
                      <a:pt x="20297" y="0"/>
                    </a:lnTo>
                    <a:lnTo>
                      <a:pt x="19104" y="451"/>
                    </a:lnTo>
                    <a:lnTo>
                      <a:pt x="17801" y="451"/>
                    </a:lnTo>
                    <a:lnTo>
                      <a:pt x="19104" y="451"/>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206" name="Shape 206"/>
              <p:cNvSpPr/>
              <p:nvPr/>
            </p:nvSpPr>
            <p:spPr>
              <a:xfrm>
                <a:off x="2018135" y="931309"/>
                <a:ext cx="97486" cy="344335"/>
              </a:xfrm>
              <a:custGeom>
                <a:avLst/>
                <a:gdLst/>
                <a:ahLst/>
                <a:cxnLst>
                  <a:cxn ang="0">
                    <a:pos x="wd2" y="hd2"/>
                  </a:cxn>
                  <a:cxn ang="5400000">
                    <a:pos x="wd2" y="hd2"/>
                  </a:cxn>
                  <a:cxn ang="10800000">
                    <a:pos x="wd2" y="hd2"/>
                  </a:cxn>
                  <a:cxn ang="16200000">
                    <a:pos x="wd2" y="hd2"/>
                  </a:cxn>
                </a:cxnLst>
                <a:rect l="0" t="0" r="r" b="b"/>
                <a:pathLst>
                  <a:path w="21600" h="21600" extrusionOk="0">
                    <a:moveTo>
                      <a:pt x="0" y="616"/>
                    </a:moveTo>
                    <a:lnTo>
                      <a:pt x="0" y="1231"/>
                    </a:lnTo>
                    <a:lnTo>
                      <a:pt x="7958" y="2574"/>
                    </a:lnTo>
                    <a:lnTo>
                      <a:pt x="13415" y="4533"/>
                    </a:lnTo>
                    <a:lnTo>
                      <a:pt x="16143" y="7163"/>
                    </a:lnTo>
                    <a:lnTo>
                      <a:pt x="16143" y="9793"/>
                    </a:lnTo>
                    <a:lnTo>
                      <a:pt x="13415" y="13094"/>
                    </a:lnTo>
                    <a:lnTo>
                      <a:pt x="10686" y="16340"/>
                    </a:lnTo>
                    <a:lnTo>
                      <a:pt x="7958" y="18970"/>
                    </a:lnTo>
                    <a:lnTo>
                      <a:pt x="5457" y="20928"/>
                    </a:lnTo>
                    <a:lnTo>
                      <a:pt x="7958" y="21600"/>
                    </a:lnTo>
                    <a:lnTo>
                      <a:pt x="13415" y="18970"/>
                    </a:lnTo>
                    <a:lnTo>
                      <a:pt x="16143" y="16340"/>
                    </a:lnTo>
                    <a:lnTo>
                      <a:pt x="18644" y="13094"/>
                    </a:lnTo>
                    <a:lnTo>
                      <a:pt x="21600" y="9793"/>
                    </a:lnTo>
                    <a:lnTo>
                      <a:pt x="21600" y="7163"/>
                    </a:lnTo>
                    <a:lnTo>
                      <a:pt x="18644" y="3861"/>
                    </a:lnTo>
                    <a:lnTo>
                      <a:pt x="13415" y="1959"/>
                    </a:lnTo>
                    <a:lnTo>
                      <a:pt x="2728" y="0"/>
                    </a:lnTo>
                    <a:lnTo>
                      <a:pt x="5457" y="616"/>
                    </a:lnTo>
                    <a:lnTo>
                      <a:pt x="2728" y="0"/>
                    </a:lnTo>
                    <a:lnTo>
                      <a:pt x="0" y="0"/>
                    </a:lnTo>
                    <a:lnTo>
                      <a:pt x="0" y="616"/>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207" name="Shape 207"/>
              <p:cNvSpPr/>
              <p:nvPr/>
            </p:nvSpPr>
            <p:spPr>
              <a:xfrm>
                <a:off x="2005690" y="909899"/>
                <a:ext cx="35262" cy="32115"/>
              </a:xfrm>
              <a:custGeom>
                <a:avLst/>
                <a:gdLst/>
                <a:ahLst/>
                <a:cxnLst>
                  <a:cxn ang="0">
                    <a:pos x="wd2" y="hd2"/>
                  </a:cxn>
                  <a:cxn ang="5400000">
                    <a:pos x="wd2" y="hd2"/>
                  </a:cxn>
                  <a:cxn ang="10800000">
                    <a:pos x="wd2" y="hd2"/>
                  </a:cxn>
                  <a:cxn ang="16200000">
                    <a:pos x="wd2" y="hd2"/>
                  </a:cxn>
                </a:cxnLst>
                <a:rect l="0" t="0" r="r" b="b"/>
                <a:pathLst>
                  <a:path w="21600" h="21600" extrusionOk="0">
                    <a:moveTo>
                      <a:pt x="0" y="6789"/>
                    </a:moveTo>
                    <a:lnTo>
                      <a:pt x="0" y="14811"/>
                    </a:lnTo>
                    <a:lnTo>
                      <a:pt x="6789" y="14811"/>
                    </a:lnTo>
                    <a:lnTo>
                      <a:pt x="6789" y="21600"/>
                    </a:lnTo>
                    <a:lnTo>
                      <a:pt x="21600" y="21600"/>
                    </a:lnTo>
                    <a:lnTo>
                      <a:pt x="21600" y="14811"/>
                    </a:lnTo>
                    <a:lnTo>
                      <a:pt x="14194" y="6789"/>
                    </a:lnTo>
                    <a:lnTo>
                      <a:pt x="14194" y="0"/>
                    </a:lnTo>
                    <a:lnTo>
                      <a:pt x="6789" y="0"/>
                    </a:lnTo>
                    <a:lnTo>
                      <a:pt x="14194" y="6789"/>
                    </a:lnTo>
                    <a:lnTo>
                      <a:pt x="6789" y="0"/>
                    </a:lnTo>
                    <a:lnTo>
                      <a:pt x="0" y="0"/>
                    </a:lnTo>
                    <a:lnTo>
                      <a:pt x="0" y="6789"/>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208" name="Shape 208"/>
              <p:cNvSpPr/>
              <p:nvPr/>
            </p:nvSpPr>
            <p:spPr>
              <a:xfrm>
                <a:off x="2005690" y="858160"/>
                <a:ext cx="24891" cy="62445"/>
              </a:xfrm>
              <a:custGeom>
                <a:avLst/>
                <a:gdLst/>
                <a:ahLst/>
                <a:cxnLst>
                  <a:cxn ang="0">
                    <a:pos x="wd2" y="hd2"/>
                  </a:cxn>
                  <a:cxn ang="5400000">
                    <a:pos x="wd2" y="hd2"/>
                  </a:cxn>
                  <a:cxn ang="10800000">
                    <a:pos x="wd2" y="hd2"/>
                  </a:cxn>
                  <a:cxn ang="16200000">
                    <a:pos x="wd2" y="hd2"/>
                  </a:cxn>
                </a:cxnLst>
                <a:rect l="0" t="0" r="r" b="b"/>
                <a:pathLst>
                  <a:path w="21600" h="21600" extrusionOk="0">
                    <a:moveTo>
                      <a:pt x="0" y="3443"/>
                    </a:moveTo>
                    <a:lnTo>
                      <a:pt x="0" y="21600"/>
                    </a:lnTo>
                    <a:lnTo>
                      <a:pt x="21600" y="21600"/>
                    </a:lnTo>
                    <a:lnTo>
                      <a:pt x="21600" y="3443"/>
                    </a:lnTo>
                    <a:lnTo>
                      <a:pt x="10330" y="0"/>
                    </a:lnTo>
                    <a:lnTo>
                      <a:pt x="0" y="0"/>
                    </a:lnTo>
                    <a:lnTo>
                      <a:pt x="0" y="3443"/>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209" name="Shape 209"/>
              <p:cNvSpPr/>
              <p:nvPr/>
            </p:nvSpPr>
            <p:spPr>
              <a:xfrm>
                <a:off x="2005690" y="460302"/>
                <a:ext cx="24891" cy="406779"/>
              </a:xfrm>
              <a:custGeom>
                <a:avLst/>
                <a:gdLst/>
                <a:ahLst/>
                <a:cxnLst>
                  <a:cxn ang="0">
                    <a:pos x="wd2" y="hd2"/>
                  </a:cxn>
                  <a:cxn ang="5400000">
                    <a:pos x="wd2" y="hd2"/>
                  </a:cxn>
                  <a:cxn ang="10800000">
                    <a:pos x="wd2" y="hd2"/>
                  </a:cxn>
                  <a:cxn ang="16200000">
                    <a:pos x="wd2" y="hd2"/>
                  </a:cxn>
                </a:cxnLst>
                <a:rect l="0" t="0" r="r" b="b"/>
                <a:pathLst>
                  <a:path w="21600" h="21600" extrusionOk="0">
                    <a:moveTo>
                      <a:pt x="21600" y="1134"/>
                    </a:moveTo>
                    <a:lnTo>
                      <a:pt x="0" y="567"/>
                    </a:lnTo>
                    <a:lnTo>
                      <a:pt x="0" y="21600"/>
                    </a:lnTo>
                    <a:lnTo>
                      <a:pt x="21600" y="21600"/>
                    </a:lnTo>
                    <a:lnTo>
                      <a:pt x="21600" y="567"/>
                    </a:lnTo>
                    <a:lnTo>
                      <a:pt x="10330" y="0"/>
                    </a:lnTo>
                    <a:lnTo>
                      <a:pt x="21600" y="567"/>
                    </a:lnTo>
                    <a:lnTo>
                      <a:pt x="21600" y="0"/>
                    </a:lnTo>
                    <a:lnTo>
                      <a:pt x="10330" y="0"/>
                    </a:lnTo>
                    <a:lnTo>
                      <a:pt x="0" y="567"/>
                    </a:lnTo>
                    <a:lnTo>
                      <a:pt x="21600" y="1134"/>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210" name="Shape 210"/>
              <p:cNvSpPr/>
              <p:nvPr/>
            </p:nvSpPr>
            <p:spPr>
              <a:xfrm>
                <a:off x="765356" y="10704"/>
                <a:ext cx="1397970" cy="961640"/>
              </a:xfrm>
              <a:custGeom>
                <a:avLst/>
                <a:gdLst/>
                <a:ahLst/>
                <a:cxnLst>
                  <a:cxn ang="0">
                    <a:pos x="wd2" y="hd2"/>
                  </a:cxn>
                  <a:cxn ang="5400000">
                    <a:pos x="wd2" y="hd2"/>
                  </a:cxn>
                  <a:cxn ang="10800000">
                    <a:pos x="wd2" y="hd2"/>
                  </a:cxn>
                  <a:cxn ang="16200000">
                    <a:pos x="wd2" y="hd2"/>
                  </a:cxn>
                </a:cxnLst>
                <a:rect l="0" t="0" r="r" b="b"/>
                <a:pathLst>
                  <a:path w="21600" h="21600" extrusionOk="0">
                    <a:moveTo>
                      <a:pt x="13716" y="7294"/>
                    </a:moveTo>
                    <a:lnTo>
                      <a:pt x="13524" y="7754"/>
                    </a:lnTo>
                    <a:lnTo>
                      <a:pt x="13139" y="8215"/>
                    </a:lnTo>
                    <a:lnTo>
                      <a:pt x="12579" y="8676"/>
                    </a:lnTo>
                    <a:lnTo>
                      <a:pt x="11842" y="9638"/>
                    </a:lnTo>
                    <a:lnTo>
                      <a:pt x="11265" y="9858"/>
                    </a:lnTo>
                    <a:lnTo>
                      <a:pt x="10704" y="10339"/>
                    </a:lnTo>
                    <a:lnTo>
                      <a:pt x="10335" y="10580"/>
                    </a:lnTo>
                    <a:lnTo>
                      <a:pt x="9214" y="11020"/>
                    </a:lnTo>
                    <a:lnTo>
                      <a:pt x="8637" y="11281"/>
                    </a:lnTo>
                    <a:lnTo>
                      <a:pt x="8076" y="11281"/>
                    </a:lnTo>
                    <a:lnTo>
                      <a:pt x="7515" y="11501"/>
                    </a:lnTo>
                    <a:lnTo>
                      <a:pt x="6025" y="11501"/>
                    </a:lnTo>
                    <a:lnTo>
                      <a:pt x="5833" y="11742"/>
                    </a:lnTo>
                    <a:lnTo>
                      <a:pt x="5833" y="11982"/>
                    </a:lnTo>
                    <a:lnTo>
                      <a:pt x="5640" y="11982"/>
                    </a:lnTo>
                    <a:lnTo>
                      <a:pt x="5448" y="12223"/>
                    </a:lnTo>
                    <a:lnTo>
                      <a:pt x="5272" y="12223"/>
                    </a:lnTo>
                    <a:lnTo>
                      <a:pt x="5080" y="12443"/>
                    </a:lnTo>
                    <a:lnTo>
                      <a:pt x="5272" y="14327"/>
                    </a:lnTo>
                    <a:lnTo>
                      <a:pt x="5272" y="19957"/>
                    </a:lnTo>
                    <a:lnTo>
                      <a:pt x="5080" y="20418"/>
                    </a:lnTo>
                    <a:lnTo>
                      <a:pt x="5080" y="20899"/>
                    </a:lnTo>
                    <a:lnTo>
                      <a:pt x="4887" y="21119"/>
                    </a:lnTo>
                    <a:lnTo>
                      <a:pt x="4503" y="21380"/>
                    </a:lnTo>
                    <a:lnTo>
                      <a:pt x="4326" y="21600"/>
                    </a:lnTo>
                    <a:lnTo>
                      <a:pt x="3573" y="21600"/>
                    </a:lnTo>
                    <a:lnTo>
                      <a:pt x="3397" y="20678"/>
                    </a:lnTo>
                    <a:lnTo>
                      <a:pt x="3397" y="16210"/>
                    </a:lnTo>
                    <a:lnTo>
                      <a:pt x="3189" y="15729"/>
                    </a:lnTo>
                    <a:lnTo>
                      <a:pt x="3012" y="15489"/>
                    </a:lnTo>
                    <a:lnTo>
                      <a:pt x="2628" y="15268"/>
                    </a:lnTo>
                    <a:lnTo>
                      <a:pt x="2259" y="15048"/>
                    </a:lnTo>
                    <a:lnTo>
                      <a:pt x="1699" y="14787"/>
                    </a:lnTo>
                    <a:lnTo>
                      <a:pt x="945" y="14787"/>
                    </a:lnTo>
                    <a:lnTo>
                      <a:pt x="577" y="14567"/>
                    </a:lnTo>
                    <a:lnTo>
                      <a:pt x="577" y="13625"/>
                    </a:lnTo>
                    <a:lnTo>
                      <a:pt x="385" y="12443"/>
                    </a:lnTo>
                    <a:lnTo>
                      <a:pt x="208" y="11501"/>
                    </a:lnTo>
                    <a:lnTo>
                      <a:pt x="0" y="10339"/>
                    </a:lnTo>
                    <a:lnTo>
                      <a:pt x="0" y="7033"/>
                    </a:lnTo>
                    <a:lnTo>
                      <a:pt x="208" y="6111"/>
                    </a:lnTo>
                    <a:lnTo>
                      <a:pt x="208" y="5650"/>
                    </a:lnTo>
                    <a:lnTo>
                      <a:pt x="385" y="5170"/>
                    </a:lnTo>
                    <a:lnTo>
                      <a:pt x="577" y="4949"/>
                    </a:lnTo>
                    <a:lnTo>
                      <a:pt x="1314" y="3987"/>
                    </a:lnTo>
                    <a:lnTo>
                      <a:pt x="1522" y="3767"/>
                    </a:lnTo>
                    <a:lnTo>
                      <a:pt x="1875" y="3306"/>
                    </a:lnTo>
                    <a:lnTo>
                      <a:pt x="2259" y="3046"/>
                    </a:lnTo>
                    <a:lnTo>
                      <a:pt x="2628" y="2585"/>
                    </a:lnTo>
                    <a:lnTo>
                      <a:pt x="3189" y="2344"/>
                    </a:lnTo>
                    <a:lnTo>
                      <a:pt x="3766" y="1883"/>
                    </a:lnTo>
                    <a:lnTo>
                      <a:pt x="4326" y="1643"/>
                    </a:lnTo>
                    <a:lnTo>
                      <a:pt x="4887" y="1182"/>
                    </a:lnTo>
                    <a:lnTo>
                      <a:pt x="5640" y="962"/>
                    </a:lnTo>
                    <a:lnTo>
                      <a:pt x="6377" y="701"/>
                    </a:lnTo>
                    <a:lnTo>
                      <a:pt x="7147" y="481"/>
                    </a:lnTo>
                    <a:lnTo>
                      <a:pt x="8076" y="240"/>
                    </a:lnTo>
                    <a:lnTo>
                      <a:pt x="8829" y="240"/>
                    </a:lnTo>
                    <a:lnTo>
                      <a:pt x="9774" y="0"/>
                    </a:lnTo>
                    <a:lnTo>
                      <a:pt x="11473" y="0"/>
                    </a:lnTo>
                    <a:lnTo>
                      <a:pt x="12210" y="240"/>
                    </a:lnTo>
                    <a:lnTo>
                      <a:pt x="13139" y="481"/>
                    </a:lnTo>
                    <a:lnTo>
                      <a:pt x="14101" y="701"/>
                    </a:lnTo>
                    <a:lnTo>
                      <a:pt x="14277" y="481"/>
                    </a:lnTo>
                    <a:lnTo>
                      <a:pt x="17097" y="481"/>
                    </a:lnTo>
                    <a:lnTo>
                      <a:pt x="17642" y="701"/>
                    </a:lnTo>
                    <a:lnTo>
                      <a:pt x="18219" y="701"/>
                    </a:lnTo>
                    <a:lnTo>
                      <a:pt x="18604" y="962"/>
                    </a:lnTo>
                    <a:lnTo>
                      <a:pt x="18956" y="1182"/>
                    </a:lnTo>
                    <a:lnTo>
                      <a:pt x="19341" y="1403"/>
                    </a:lnTo>
                    <a:lnTo>
                      <a:pt x="19725" y="1883"/>
                    </a:lnTo>
                    <a:lnTo>
                      <a:pt x="20094" y="2124"/>
                    </a:lnTo>
                    <a:lnTo>
                      <a:pt x="20286" y="2585"/>
                    </a:lnTo>
                    <a:lnTo>
                      <a:pt x="20478" y="2825"/>
                    </a:lnTo>
                    <a:lnTo>
                      <a:pt x="20655" y="3306"/>
                    </a:lnTo>
                    <a:lnTo>
                      <a:pt x="20863" y="3767"/>
                    </a:lnTo>
                    <a:lnTo>
                      <a:pt x="21039" y="3987"/>
                    </a:lnTo>
                    <a:lnTo>
                      <a:pt x="21039" y="4468"/>
                    </a:lnTo>
                    <a:lnTo>
                      <a:pt x="21215" y="4949"/>
                    </a:lnTo>
                    <a:lnTo>
                      <a:pt x="21215" y="5390"/>
                    </a:lnTo>
                    <a:lnTo>
                      <a:pt x="21408" y="5650"/>
                    </a:lnTo>
                    <a:lnTo>
                      <a:pt x="21408" y="6332"/>
                    </a:lnTo>
                    <a:lnTo>
                      <a:pt x="21600" y="7294"/>
                    </a:lnTo>
                    <a:lnTo>
                      <a:pt x="21600" y="9858"/>
                    </a:lnTo>
                    <a:lnTo>
                      <a:pt x="21408" y="10580"/>
                    </a:lnTo>
                    <a:lnTo>
                      <a:pt x="21215" y="11501"/>
                    </a:lnTo>
                    <a:lnTo>
                      <a:pt x="21039" y="12223"/>
                    </a:lnTo>
                    <a:lnTo>
                      <a:pt x="20478" y="13144"/>
                    </a:lnTo>
                    <a:lnTo>
                      <a:pt x="20286" y="14327"/>
                    </a:lnTo>
                    <a:lnTo>
                      <a:pt x="20286" y="18314"/>
                    </a:lnTo>
                    <a:lnTo>
                      <a:pt x="20094" y="19256"/>
                    </a:lnTo>
                    <a:lnTo>
                      <a:pt x="19725" y="20197"/>
                    </a:lnTo>
                    <a:lnTo>
                      <a:pt x="18780" y="20418"/>
                    </a:lnTo>
                    <a:lnTo>
                      <a:pt x="18604" y="19737"/>
                    </a:lnTo>
                    <a:lnTo>
                      <a:pt x="18604" y="16671"/>
                    </a:lnTo>
                    <a:lnTo>
                      <a:pt x="18780" y="15268"/>
                    </a:lnTo>
                    <a:lnTo>
                      <a:pt x="18780" y="13846"/>
                    </a:lnTo>
                    <a:lnTo>
                      <a:pt x="18956" y="12663"/>
                    </a:lnTo>
                    <a:lnTo>
                      <a:pt x="18956" y="11501"/>
                    </a:lnTo>
                    <a:lnTo>
                      <a:pt x="18604" y="11281"/>
                    </a:lnTo>
                    <a:lnTo>
                      <a:pt x="18219" y="11020"/>
                    </a:lnTo>
                    <a:lnTo>
                      <a:pt x="17850" y="11020"/>
                    </a:lnTo>
                    <a:lnTo>
                      <a:pt x="17466" y="10800"/>
                    </a:lnTo>
                    <a:lnTo>
                      <a:pt x="17097" y="10580"/>
                    </a:lnTo>
                    <a:lnTo>
                      <a:pt x="16905" y="10339"/>
                    </a:lnTo>
                    <a:lnTo>
                      <a:pt x="16536" y="10099"/>
                    </a:lnTo>
                    <a:lnTo>
                      <a:pt x="16152" y="9858"/>
                    </a:lnTo>
                    <a:lnTo>
                      <a:pt x="15767" y="9397"/>
                    </a:lnTo>
                    <a:lnTo>
                      <a:pt x="15591" y="9157"/>
                    </a:lnTo>
                    <a:lnTo>
                      <a:pt x="15223" y="8937"/>
                    </a:lnTo>
                    <a:lnTo>
                      <a:pt x="14838" y="8456"/>
                    </a:lnTo>
                    <a:lnTo>
                      <a:pt x="14662" y="8215"/>
                    </a:lnTo>
                    <a:lnTo>
                      <a:pt x="14277" y="7995"/>
                    </a:lnTo>
                    <a:lnTo>
                      <a:pt x="14101" y="7514"/>
                    </a:lnTo>
                    <a:lnTo>
                      <a:pt x="13716" y="7294"/>
                    </a:lnTo>
                    <a:close/>
                  </a:path>
                </a:pathLst>
              </a:custGeom>
              <a:solidFill>
                <a:srgbClr val="AC9276"/>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211" name="Shape 211"/>
              <p:cNvSpPr/>
              <p:nvPr/>
            </p:nvSpPr>
            <p:spPr>
              <a:xfrm>
                <a:off x="1142849" y="324709"/>
                <a:ext cx="522684" cy="208743"/>
              </a:xfrm>
              <a:custGeom>
                <a:avLst/>
                <a:gdLst/>
                <a:ahLst/>
                <a:cxnLst>
                  <a:cxn ang="0">
                    <a:pos x="wd2" y="hd2"/>
                  </a:cxn>
                  <a:cxn ang="5400000">
                    <a:pos x="wd2" y="hd2"/>
                  </a:cxn>
                  <a:cxn ang="10800000">
                    <a:pos x="wd2" y="hd2"/>
                  </a:cxn>
                  <a:cxn ang="16200000">
                    <a:pos x="wd2" y="hd2"/>
                  </a:cxn>
                </a:cxnLst>
                <a:rect l="0" t="0" r="r" b="b"/>
                <a:pathLst>
                  <a:path w="21600" h="21600" extrusionOk="0">
                    <a:moveTo>
                      <a:pt x="988" y="20497"/>
                    </a:moveTo>
                    <a:lnTo>
                      <a:pt x="515" y="21600"/>
                    </a:lnTo>
                    <a:lnTo>
                      <a:pt x="4509" y="21600"/>
                    </a:lnTo>
                    <a:lnTo>
                      <a:pt x="6012" y="20497"/>
                    </a:lnTo>
                    <a:lnTo>
                      <a:pt x="7515" y="20497"/>
                    </a:lnTo>
                    <a:lnTo>
                      <a:pt x="9061" y="19486"/>
                    </a:lnTo>
                    <a:lnTo>
                      <a:pt x="10564" y="18291"/>
                    </a:lnTo>
                    <a:lnTo>
                      <a:pt x="12067" y="17280"/>
                    </a:lnTo>
                    <a:lnTo>
                      <a:pt x="13570" y="15166"/>
                    </a:lnTo>
                    <a:lnTo>
                      <a:pt x="14557" y="14063"/>
                    </a:lnTo>
                    <a:lnTo>
                      <a:pt x="16103" y="11949"/>
                    </a:lnTo>
                    <a:lnTo>
                      <a:pt x="17606" y="10846"/>
                    </a:lnTo>
                    <a:lnTo>
                      <a:pt x="18637" y="8732"/>
                    </a:lnTo>
                    <a:lnTo>
                      <a:pt x="19582" y="6526"/>
                    </a:lnTo>
                    <a:lnTo>
                      <a:pt x="21128" y="4412"/>
                    </a:lnTo>
                    <a:lnTo>
                      <a:pt x="21600" y="1195"/>
                    </a:lnTo>
                    <a:lnTo>
                      <a:pt x="21128" y="0"/>
                    </a:lnTo>
                    <a:lnTo>
                      <a:pt x="20140" y="2206"/>
                    </a:lnTo>
                    <a:lnTo>
                      <a:pt x="19109" y="4412"/>
                    </a:lnTo>
                    <a:lnTo>
                      <a:pt x="18079" y="6526"/>
                    </a:lnTo>
                    <a:lnTo>
                      <a:pt x="16576" y="8732"/>
                    </a:lnTo>
                    <a:lnTo>
                      <a:pt x="15588" y="10846"/>
                    </a:lnTo>
                    <a:lnTo>
                      <a:pt x="14085" y="11949"/>
                    </a:lnTo>
                    <a:lnTo>
                      <a:pt x="13054" y="14063"/>
                    </a:lnTo>
                    <a:lnTo>
                      <a:pt x="11551" y="15166"/>
                    </a:lnTo>
                    <a:lnTo>
                      <a:pt x="10091" y="16269"/>
                    </a:lnTo>
                    <a:lnTo>
                      <a:pt x="9061" y="17280"/>
                    </a:lnTo>
                    <a:lnTo>
                      <a:pt x="7515" y="18291"/>
                    </a:lnTo>
                    <a:lnTo>
                      <a:pt x="6012" y="18291"/>
                    </a:lnTo>
                    <a:lnTo>
                      <a:pt x="4509" y="19486"/>
                    </a:lnTo>
                    <a:lnTo>
                      <a:pt x="0" y="19486"/>
                    </a:lnTo>
                    <a:lnTo>
                      <a:pt x="0" y="20497"/>
                    </a:lnTo>
                    <a:lnTo>
                      <a:pt x="515" y="21600"/>
                    </a:lnTo>
                    <a:lnTo>
                      <a:pt x="988" y="20497"/>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212" name="Shape 212"/>
              <p:cNvSpPr/>
              <p:nvPr/>
            </p:nvSpPr>
            <p:spPr>
              <a:xfrm>
                <a:off x="1082699" y="512041"/>
                <a:ext cx="85041" cy="62445"/>
              </a:xfrm>
              <a:custGeom>
                <a:avLst/>
                <a:gdLst/>
                <a:ahLst/>
                <a:cxnLst>
                  <a:cxn ang="0">
                    <a:pos x="wd2" y="hd2"/>
                  </a:cxn>
                  <a:cxn ang="5400000">
                    <a:pos x="wd2" y="hd2"/>
                  </a:cxn>
                  <a:cxn ang="10800000">
                    <a:pos x="wd2" y="hd2"/>
                  </a:cxn>
                  <a:cxn ang="16200000">
                    <a:pos x="wd2" y="hd2"/>
                  </a:cxn>
                </a:cxnLst>
                <a:rect l="0" t="0" r="r" b="b"/>
                <a:pathLst>
                  <a:path w="21600" h="21600" extrusionOk="0">
                    <a:moveTo>
                      <a:pt x="9220" y="18157"/>
                    </a:moveTo>
                    <a:lnTo>
                      <a:pt x="6322" y="21600"/>
                    </a:lnTo>
                    <a:lnTo>
                      <a:pt x="9220" y="18157"/>
                    </a:lnTo>
                    <a:lnTo>
                      <a:pt x="12380" y="18157"/>
                    </a:lnTo>
                    <a:lnTo>
                      <a:pt x="15541" y="14713"/>
                    </a:lnTo>
                    <a:lnTo>
                      <a:pt x="15541" y="10957"/>
                    </a:lnTo>
                    <a:lnTo>
                      <a:pt x="18702" y="10957"/>
                    </a:lnTo>
                    <a:lnTo>
                      <a:pt x="18702" y="7200"/>
                    </a:lnTo>
                    <a:lnTo>
                      <a:pt x="21600" y="3443"/>
                    </a:lnTo>
                    <a:lnTo>
                      <a:pt x="15541" y="0"/>
                    </a:lnTo>
                    <a:lnTo>
                      <a:pt x="15541" y="3443"/>
                    </a:lnTo>
                    <a:lnTo>
                      <a:pt x="12380" y="3443"/>
                    </a:lnTo>
                    <a:lnTo>
                      <a:pt x="12380" y="7200"/>
                    </a:lnTo>
                    <a:lnTo>
                      <a:pt x="9220" y="7200"/>
                    </a:lnTo>
                    <a:lnTo>
                      <a:pt x="9220" y="10957"/>
                    </a:lnTo>
                    <a:lnTo>
                      <a:pt x="6322" y="10957"/>
                    </a:lnTo>
                    <a:lnTo>
                      <a:pt x="3161" y="14713"/>
                    </a:lnTo>
                    <a:lnTo>
                      <a:pt x="0" y="18157"/>
                    </a:lnTo>
                    <a:lnTo>
                      <a:pt x="3161" y="14713"/>
                    </a:lnTo>
                    <a:lnTo>
                      <a:pt x="0" y="14713"/>
                    </a:lnTo>
                    <a:lnTo>
                      <a:pt x="3161" y="18157"/>
                    </a:lnTo>
                    <a:lnTo>
                      <a:pt x="3161" y="21600"/>
                    </a:lnTo>
                    <a:lnTo>
                      <a:pt x="6322" y="21600"/>
                    </a:lnTo>
                    <a:lnTo>
                      <a:pt x="9220" y="18157"/>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213" name="Shape 213"/>
              <p:cNvSpPr/>
              <p:nvPr/>
            </p:nvSpPr>
            <p:spPr>
              <a:xfrm>
                <a:off x="1082699" y="565565"/>
                <a:ext cx="35262" cy="344335"/>
              </a:xfrm>
              <a:custGeom>
                <a:avLst/>
                <a:gdLst/>
                <a:ahLst/>
                <a:cxnLst>
                  <a:cxn ang="0">
                    <a:pos x="wd2" y="hd2"/>
                  </a:cxn>
                  <a:cxn ang="5400000">
                    <a:pos x="wd2" y="hd2"/>
                  </a:cxn>
                  <a:cxn ang="10800000">
                    <a:pos x="wd2" y="hd2"/>
                  </a:cxn>
                  <a:cxn ang="16200000">
                    <a:pos x="wd2" y="hd2"/>
                  </a:cxn>
                </a:cxnLst>
                <a:rect l="0" t="0" r="r" b="b"/>
                <a:pathLst>
                  <a:path w="21600" h="21600" extrusionOk="0">
                    <a:moveTo>
                      <a:pt x="21600" y="20930"/>
                    </a:moveTo>
                    <a:lnTo>
                      <a:pt x="21600" y="0"/>
                    </a:lnTo>
                    <a:lnTo>
                      <a:pt x="0" y="0"/>
                    </a:lnTo>
                    <a:lnTo>
                      <a:pt x="0" y="5247"/>
                    </a:lnTo>
                    <a:lnTo>
                      <a:pt x="7406" y="10493"/>
                    </a:lnTo>
                    <a:lnTo>
                      <a:pt x="7406" y="21600"/>
                    </a:lnTo>
                    <a:lnTo>
                      <a:pt x="21600" y="21600"/>
                    </a:lnTo>
                    <a:lnTo>
                      <a:pt x="21600" y="2093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214" name="Shape 214"/>
              <p:cNvSpPr/>
              <p:nvPr/>
            </p:nvSpPr>
            <p:spPr>
              <a:xfrm>
                <a:off x="985215" y="899195"/>
                <a:ext cx="132746" cy="83854"/>
              </a:xfrm>
              <a:custGeom>
                <a:avLst/>
                <a:gdLst/>
                <a:ahLst/>
                <a:cxnLst>
                  <a:cxn ang="0">
                    <a:pos x="wd2" y="hd2"/>
                  </a:cxn>
                  <a:cxn ang="5400000">
                    <a:pos x="wd2" y="hd2"/>
                  </a:cxn>
                  <a:cxn ang="10800000">
                    <a:pos x="wd2" y="hd2"/>
                  </a:cxn>
                  <a:cxn ang="16200000">
                    <a:pos x="wd2" y="hd2"/>
                  </a:cxn>
                </a:cxnLst>
                <a:rect l="0" t="0" r="r" b="b"/>
                <a:pathLst>
                  <a:path w="21600" h="21600" extrusionOk="0">
                    <a:moveTo>
                      <a:pt x="0" y="18843"/>
                    </a:moveTo>
                    <a:lnTo>
                      <a:pt x="0" y="21600"/>
                    </a:lnTo>
                    <a:lnTo>
                      <a:pt x="9787" y="21600"/>
                    </a:lnTo>
                    <a:lnTo>
                      <a:pt x="13837" y="18843"/>
                    </a:lnTo>
                    <a:lnTo>
                      <a:pt x="19744" y="10800"/>
                    </a:lnTo>
                    <a:lnTo>
                      <a:pt x="19744" y="5285"/>
                    </a:lnTo>
                    <a:lnTo>
                      <a:pt x="21600" y="0"/>
                    </a:lnTo>
                    <a:lnTo>
                      <a:pt x="17719" y="0"/>
                    </a:lnTo>
                    <a:lnTo>
                      <a:pt x="15694" y="5285"/>
                    </a:lnTo>
                    <a:lnTo>
                      <a:pt x="15694" y="8272"/>
                    </a:lnTo>
                    <a:lnTo>
                      <a:pt x="13837" y="10800"/>
                    </a:lnTo>
                    <a:lnTo>
                      <a:pt x="11644" y="13328"/>
                    </a:lnTo>
                    <a:lnTo>
                      <a:pt x="9787" y="16315"/>
                    </a:lnTo>
                    <a:lnTo>
                      <a:pt x="1856" y="16315"/>
                    </a:lnTo>
                    <a:lnTo>
                      <a:pt x="3881" y="18843"/>
                    </a:lnTo>
                    <a:lnTo>
                      <a:pt x="1856" y="16315"/>
                    </a:lnTo>
                    <a:lnTo>
                      <a:pt x="0" y="16315"/>
                    </a:lnTo>
                    <a:lnTo>
                      <a:pt x="0" y="18843"/>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215" name="Shape 215"/>
              <p:cNvSpPr/>
              <p:nvPr/>
            </p:nvSpPr>
            <p:spPr>
              <a:xfrm>
                <a:off x="972770" y="720783"/>
                <a:ext cx="37335" cy="251561"/>
              </a:xfrm>
              <a:custGeom>
                <a:avLst/>
                <a:gdLst/>
                <a:ahLst/>
                <a:cxnLst>
                  <a:cxn ang="0">
                    <a:pos x="wd2" y="hd2"/>
                  </a:cxn>
                  <a:cxn ang="5400000">
                    <a:pos x="wd2" y="hd2"/>
                  </a:cxn>
                  <a:cxn ang="10800000">
                    <a:pos x="wd2" y="hd2"/>
                  </a:cxn>
                  <a:cxn ang="16200000">
                    <a:pos x="wd2" y="hd2"/>
                  </a:cxn>
                </a:cxnLst>
                <a:rect l="0" t="0" r="r" b="b"/>
                <a:pathLst>
                  <a:path w="21600" h="21600" extrusionOk="0">
                    <a:moveTo>
                      <a:pt x="0" y="1768"/>
                    </a:moveTo>
                    <a:lnTo>
                      <a:pt x="0" y="922"/>
                    </a:lnTo>
                    <a:lnTo>
                      <a:pt x="0" y="18064"/>
                    </a:lnTo>
                    <a:lnTo>
                      <a:pt x="7800" y="21600"/>
                    </a:lnTo>
                    <a:lnTo>
                      <a:pt x="21600" y="21600"/>
                    </a:lnTo>
                    <a:lnTo>
                      <a:pt x="14400" y="18064"/>
                    </a:lnTo>
                    <a:lnTo>
                      <a:pt x="14400" y="922"/>
                    </a:lnTo>
                    <a:lnTo>
                      <a:pt x="7800" y="922"/>
                    </a:lnTo>
                    <a:lnTo>
                      <a:pt x="7800" y="0"/>
                    </a:lnTo>
                    <a:lnTo>
                      <a:pt x="0" y="922"/>
                    </a:lnTo>
                    <a:lnTo>
                      <a:pt x="0" y="1768"/>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216" name="Shape 216"/>
              <p:cNvSpPr/>
              <p:nvPr/>
            </p:nvSpPr>
            <p:spPr>
              <a:xfrm>
                <a:off x="790246" y="647634"/>
                <a:ext cx="205340" cy="94559"/>
              </a:xfrm>
              <a:custGeom>
                <a:avLst/>
                <a:gdLst/>
                <a:ahLst/>
                <a:cxnLst>
                  <a:cxn ang="0">
                    <a:pos x="wd2" y="hd2"/>
                  </a:cxn>
                  <a:cxn ang="5400000">
                    <a:pos x="wd2" y="hd2"/>
                  </a:cxn>
                  <a:cxn ang="10800000">
                    <a:pos x="wd2" y="hd2"/>
                  </a:cxn>
                  <a:cxn ang="16200000">
                    <a:pos x="wd2" y="hd2"/>
                  </a:cxn>
                </a:cxnLst>
                <a:rect l="0" t="0" r="r" b="b"/>
                <a:pathLst>
                  <a:path w="21600" h="21600" extrusionOk="0">
                    <a:moveTo>
                      <a:pt x="0" y="4731"/>
                    </a:moveTo>
                    <a:lnTo>
                      <a:pt x="1303" y="7406"/>
                    </a:lnTo>
                    <a:lnTo>
                      <a:pt x="8901" y="7406"/>
                    </a:lnTo>
                    <a:lnTo>
                      <a:pt x="11506" y="9669"/>
                    </a:lnTo>
                    <a:lnTo>
                      <a:pt x="14002" y="11931"/>
                    </a:lnTo>
                    <a:lnTo>
                      <a:pt x="16607" y="14400"/>
                    </a:lnTo>
                    <a:lnTo>
                      <a:pt x="17801" y="16869"/>
                    </a:lnTo>
                    <a:lnTo>
                      <a:pt x="18995" y="21600"/>
                    </a:lnTo>
                    <a:lnTo>
                      <a:pt x="21600" y="19337"/>
                    </a:lnTo>
                    <a:lnTo>
                      <a:pt x="20406" y="14400"/>
                    </a:lnTo>
                    <a:lnTo>
                      <a:pt x="17801" y="9669"/>
                    </a:lnTo>
                    <a:lnTo>
                      <a:pt x="15196" y="7406"/>
                    </a:lnTo>
                    <a:lnTo>
                      <a:pt x="12699" y="4731"/>
                    </a:lnTo>
                    <a:lnTo>
                      <a:pt x="8901" y="2469"/>
                    </a:lnTo>
                    <a:lnTo>
                      <a:pt x="3799" y="2469"/>
                    </a:lnTo>
                    <a:lnTo>
                      <a:pt x="1303" y="0"/>
                    </a:lnTo>
                    <a:lnTo>
                      <a:pt x="2496" y="2469"/>
                    </a:lnTo>
                    <a:lnTo>
                      <a:pt x="1303" y="0"/>
                    </a:lnTo>
                    <a:lnTo>
                      <a:pt x="1303" y="2469"/>
                    </a:lnTo>
                    <a:lnTo>
                      <a:pt x="0" y="2469"/>
                    </a:lnTo>
                    <a:lnTo>
                      <a:pt x="0" y="4731"/>
                    </a:lnTo>
                    <a:lnTo>
                      <a:pt x="1303" y="7406"/>
                    </a:lnTo>
                    <a:lnTo>
                      <a:pt x="0" y="4731"/>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217" name="Shape 217"/>
              <p:cNvSpPr/>
              <p:nvPr/>
            </p:nvSpPr>
            <p:spPr>
              <a:xfrm>
                <a:off x="752911" y="271185"/>
                <a:ext cx="62226" cy="397859"/>
              </a:xfrm>
              <a:custGeom>
                <a:avLst/>
                <a:gdLst/>
                <a:ahLst/>
                <a:cxnLst>
                  <a:cxn ang="0">
                    <a:pos x="wd2" y="hd2"/>
                  </a:cxn>
                  <a:cxn ang="5400000">
                    <a:pos x="wd2" y="hd2"/>
                  </a:cxn>
                  <a:cxn ang="10800000">
                    <a:pos x="wd2" y="hd2"/>
                  </a:cxn>
                  <a:cxn ang="16200000">
                    <a:pos x="wd2" y="hd2"/>
                  </a:cxn>
                </a:cxnLst>
                <a:rect l="0" t="0" r="r" b="b"/>
                <a:pathLst>
                  <a:path w="21600" h="21600" extrusionOk="0">
                    <a:moveTo>
                      <a:pt x="4097" y="582"/>
                    </a:moveTo>
                    <a:lnTo>
                      <a:pt x="0" y="2815"/>
                    </a:lnTo>
                    <a:lnTo>
                      <a:pt x="0" y="10824"/>
                    </a:lnTo>
                    <a:lnTo>
                      <a:pt x="4097" y="13640"/>
                    </a:lnTo>
                    <a:lnTo>
                      <a:pt x="8938" y="15921"/>
                    </a:lnTo>
                    <a:lnTo>
                      <a:pt x="13034" y="18785"/>
                    </a:lnTo>
                    <a:lnTo>
                      <a:pt x="13034" y="21600"/>
                    </a:lnTo>
                    <a:lnTo>
                      <a:pt x="21600" y="21066"/>
                    </a:lnTo>
                    <a:lnTo>
                      <a:pt x="21600" y="18785"/>
                    </a:lnTo>
                    <a:lnTo>
                      <a:pt x="17503" y="15921"/>
                    </a:lnTo>
                    <a:lnTo>
                      <a:pt x="13034" y="13640"/>
                    </a:lnTo>
                    <a:lnTo>
                      <a:pt x="13034" y="10824"/>
                    </a:lnTo>
                    <a:lnTo>
                      <a:pt x="8938" y="7960"/>
                    </a:lnTo>
                    <a:lnTo>
                      <a:pt x="8938" y="2815"/>
                    </a:lnTo>
                    <a:lnTo>
                      <a:pt x="13034" y="582"/>
                    </a:lnTo>
                    <a:lnTo>
                      <a:pt x="13034" y="0"/>
                    </a:lnTo>
                    <a:lnTo>
                      <a:pt x="8938" y="0"/>
                    </a:lnTo>
                    <a:lnTo>
                      <a:pt x="4097" y="582"/>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218" name="Shape 218"/>
              <p:cNvSpPr/>
              <p:nvPr/>
            </p:nvSpPr>
            <p:spPr>
              <a:xfrm>
                <a:off x="765356" y="135592"/>
                <a:ext cx="159710" cy="148083"/>
              </a:xfrm>
              <a:custGeom>
                <a:avLst/>
                <a:gdLst/>
                <a:ahLst/>
                <a:cxnLst>
                  <a:cxn ang="0">
                    <a:pos x="wd2" y="hd2"/>
                  </a:cxn>
                  <a:cxn ang="5400000">
                    <a:pos x="wd2" y="hd2"/>
                  </a:cxn>
                  <a:cxn ang="10800000">
                    <a:pos x="wd2" y="hd2"/>
                  </a:cxn>
                  <a:cxn ang="16200000">
                    <a:pos x="wd2" y="hd2"/>
                  </a:cxn>
                </a:cxnLst>
                <a:rect l="0" t="0" r="r" b="b"/>
                <a:pathLst>
                  <a:path w="21600" h="21600" extrusionOk="0">
                    <a:moveTo>
                      <a:pt x="18353" y="0"/>
                    </a:moveTo>
                    <a:lnTo>
                      <a:pt x="13412" y="4610"/>
                    </a:lnTo>
                    <a:lnTo>
                      <a:pt x="10024" y="7639"/>
                    </a:lnTo>
                    <a:lnTo>
                      <a:pt x="6635" y="9220"/>
                    </a:lnTo>
                    <a:lnTo>
                      <a:pt x="5082" y="12249"/>
                    </a:lnTo>
                    <a:lnTo>
                      <a:pt x="1835" y="15410"/>
                    </a:lnTo>
                    <a:lnTo>
                      <a:pt x="0" y="18571"/>
                    </a:lnTo>
                    <a:lnTo>
                      <a:pt x="0" y="21600"/>
                    </a:lnTo>
                    <a:lnTo>
                      <a:pt x="3388" y="21600"/>
                    </a:lnTo>
                    <a:lnTo>
                      <a:pt x="3388" y="18571"/>
                    </a:lnTo>
                    <a:lnTo>
                      <a:pt x="5082" y="16859"/>
                    </a:lnTo>
                    <a:lnTo>
                      <a:pt x="6635" y="13961"/>
                    </a:lnTo>
                    <a:lnTo>
                      <a:pt x="10024" y="12249"/>
                    </a:lnTo>
                    <a:lnTo>
                      <a:pt x="11576" y="9220"/>
                    </a:lnTo>
                    <a:lnTo>
                      <a:pt x="14965" y="7639"/>
                    </a:lnTo>
                    <a:lnTo>
                      <a:pt x="18353" y="4610"/>
                    </a:lnTo>
                    <a:lnTo>
                      <a:pt x="19906" y="3161"/>
                    </a:lnTo>
                    <a:lnTo>
                      <a:pt x="21600" y="1449"/>
                    </a:lnTo>
                    <a:lnTo>
                      <a:pt x="19906" y="0"/>
                    </a:lnTo>
                    <a:lnTo>
                      <a:pt x="18353" y="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219" name="Shape 219"/>
              <p:cNvSpPr/>
              <p:nvPr/>
            </p:nvSpPr>
            <p:spPr>
              <a:xfrm>
                <a:off x="900175" y="0"/>
                <a:ext cx="790248" cy="157003"/>
              </a:xfrm>
              <a:custGeom>
                <a:avLst/>
                <a:gdLst/>
                <a:ahLst/>
                <a:cxnLst>
                  <a:cxn ang="0">
                    <a:pos x="wd2" y="hd2"/>
                  </a:cxn>
                  <a:cxn ang="5400000">
                    <a:pos x="wd2" y="hd2"/>
                  </a:cxn>
                  <a:cxn ang="10800000">
                    <a:pos x="wd2" y="hd2"/>
                  </a:cxn>
                  <a:cxn ang="16200000">
                    <a:pos x="wd2" y="hd2"/>
                  </a:cxn>
                </a:cxnLst>
                <a:rect l="0" t="0" r="r" b="b"/>
                <a:pathLst>
                  <a:path w="21600" h="21600" extrusionOk="0">
                    <a:moveTo>
                      <a:pt x="20919" y="4393"/>
                    </a:moveTo>
                    <a:lnTo>
                      <a:pt x="21288" y="4393"/>
                    </a:lnTo>
                    <a:lnTo>
                      <a:pt x="19585" y="1464"/>
                    </a:lnTo>
                    <a:lnTo>
                      <a:pt x="18279" y="1464"/>
                    </a:lnTo>
                    <a:lnTo>
                      <a:pt x="16633" y="0"/>
                    </a:lnTo>
                    <a:lnTo>
                      <a:pt x="11950" y="0"/>
                    </a:lnTo>
                    <a:lnTo>
                      <a:pt x="10616" y="1464"/>
                    </a:lnTo>
                    <a:lnTo>
                      <a:pt x="8969" y="2929"/>
                    </a:lnTo>
                    <a:lnTo>
                      <a:pt x="7607" y="4393"/>
                    </a:lnTo>
                    <a:lnTo>
                      <a:pt x="6301" y="5736"/>
                    </a:lnTo>
                    <a:lnTo>
                      <a:pt x="4967" y="7322"/>
                    </a:lnTo>
                    <a:lnTo>
                      <a:pt x="3974" y="10007"/>
                    </a:lnTo>
                    <a:lnTo>
                      <a:pt x="2640" y="11471"/>
                    </a:lnTo>
                    <a:lnTo>
                      <a:pt x="1646" y="14400"/>
                    </a:lnTo>
                    <a:lnTo>
                      <a:pt x="653" y="17207"/>
                    </a:lnTo>
                    <a:lnTo>
                      <a:pt x="0" y="18671"/>
                    </a:lnTo>
                    <a:lnTo>
                      <a:pt x="312" y="21600"/>
                    </a:lnTo>
                    <a:lnTo>
                      <a:pt x="1334" y="18671"/>
                    </a:lnTo>
                    <a:lnTo>
                      <a:pt x="1958" y="17207"/>
                    </a:lnTo>
                    <a:lnTo>
                      <a:pt x="2980" y="14400"/>
                    </a:lnTo>
                    <a:lnTo>
                      <a:pt x="3974" y="12936"/>
                    </a:lnTo>
                    <a:lnTo>
                      <a:pt x="5308" y="10007"/>
                    </a:lnTo>
                    <a:lnTo>
                      <a:pt x="6301" y="8664"/>
                    </a:lnTo>
                    <a:lnTo>
                      <a:pt x="7607" y="7322"/>
                    </a:lnTo>
                    <a:lnTo>
                      <a:pt x="8969" y="5736"/>
                    </a:lnTo>
                    <a:lnTo>
                      <a:pt x="10616" y="4393"/>
                    </a:lnTo>
                    <a:lnTo>
                      <a:pt x="11950" y="4393"/>
                    </a:lnTo>
                    <a:lnTo>
                      <a:pt x="13624" y="2929"/>
                    </a:lnTo>
                    <a:lnTo>
                      <a:pt x="16633" y="2929"/>
                    </a:lnTo>
                    <a:lnTo>
                      <a:pt x="17939" y="4393"/>
                    </a:lnTo>
                    <a:lnTo>
                      <a:pt x="19585" y="5736"/>
                    </a:lnTo>
                    <a:lnTo>
                      <a:pt x="20919" y="7322"/>
                    </a:lnTo>
                    <a:lnTo>
                      <a:pt x="21288" y="7322"/>
                    </a:lnTo>
                    <a:lnTo>
                      <a:pt x="20919" y="7322"/>
                    </a:lnTo>
                    <a:lnTo>
                      <a:pt x="21288" y="5736"/>
                    </a:lnTo>
                    <a:lnTo>
                      <a:pt x="21600" y="5736"/>
                    </a:lnTo>
                    <a:lnTo>
                      <a:pt x="21600" y="4393"/>
                    </a:lnTo>
                    <a:lnTo>
                      <a:pt x="20919" y="4393"/>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220" name="Shape 220"/>
              <p:cNvSpPr/>
              <p:nvPr/>
            </p:nvSpPr>
            <p:spPr>
              <a:xfrm>
                <a:off x="1665532" y="21409"/>
                <a:ext cx="425199" cy="114184"/>
              </a:xfrm>
              <a:custGeom>
                <a:avLst/>
                <a:gdLst/>
                <a:ahLst/>
                <a:cxnLst>
                  <a:cxn ang="0">
                    <a:pos x="wd2" y="hd2"/>
                  </a:cxn>
                  <a:cxn ang="5400000">
                    <a:pos x="wd2" y="hd2"/>
                  </a:cxn>
                  <a:cxn ang="10800000">
                    <a:pos x="wd2" y="hd2"/>
                  </a:cxn>
                  <a:cxn ang="16200000">
                    <a:pos x="wd2" y="hd2"/>
                  </a:cxn>
                </a:cxnLst>
                <a:rect l="0" t="0" r="r" b="b"/>
                <a:pathLst>
                  <a:path w="21600" h="21600" extrusionOk="0">
                    <a:moveTo>
                      <a:pt x="21600" y="17581"/>
                    </a:moveTo>
                    <a:lnTo>
                      <a:pt x="20339" y="13730"/>
                    </a:lnTo>
                    <a:lnTo>
                      <a:pt x="18499" y="7870"/>
                    </a:lnTo>
                    <a:lnTo>
                      <a:pt x="17291" y="6028"/>
                    </a:lnTo>
                    <a:lnTo>
                      <a:pt x="15451" y="3851"/>
                    </a:lnTo>
                    <a:lnTo>
                      <a:pt x="14190" y="2009"/>
                    </a:lnTo>
                    <a:lnTo>
                      <a:pt x="12298" y="2009"/>
                    </a:lnTo>
                    <a:lnTo>
                      <a:pt x="11142" y="0"/>
                    </a:lnTo>
                    <a:lnTo>
                      <a:pt x="1261" y="0"/>
                    </a:lnTo>
                    <a:lnTo>
                      <a:pt x="0" y="2009"/>
                    </a:lnTo>
                    <a:lnTo>
                      <a:pt x="683" y="6028"/>
                    </a:lnTo>
                    <a:lnTo>
                      <a:pt x="1261" y="3851"/>
                    </a:lnTo>
                    <a:lnTo>
                      <a:pt x="10511" y="3851"/>
                    </a:lnTo>
                    <a:lnTo>
                      <a:pt x="12298" y="6028"/>
                    </a:lnTo>
                    <a:lnTo>
                      <a:pt x="13559" y="7870"/>
                    </a:lnTo>
                    <a:lnTo>
                      <a:pt x="15451" y="7870"/>
                    </a:lnTo>
                    <a:lnTo>
                      <a:pt x="17869" y="11721"/>
                    </a:lnTo>
                    <a:lnTo>
                      <a:pt x="20339" y="19591"/>
                    </a:lnTo>
                    <a:lnTo>
                      <a:pt x="20339" y="21600"/>
                    </a:lnTo>
                    <a:lnTo>
                      <a:pt x="20969" y="21600"/>
                    </a:lnTo>
                    <a:lnTo>
                      <a:pt x="21600" y="19591"/>
                    </a:lnTo>
                    <a:lnTo>
                      <a:pt x="21600" y="17581"/>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221" name="Shape 221"/>
              <p:cNvSpPr/>
              <p:nvPr/>
            </p:nvSpPr>
            <p:spPr>
              <a:xfrm>
                <a:off x="2065840" y="115967"/>
                <a:ext cx="97486" cy="155219"/>
              </a:xfrm>
              <a:custGeom>
                <a:avLst/>
                <a:gdLst/>
                <a:ahLst/>
                <a:cxnLst>
                  <a:cxn ang="0">
                    <a:pos x="wd2" y="hd2"/>
                  </a:cxn>
                  <a:cxn ang="5400000">
                    <a:pos x="wd2" y="hd2"/>
                  </a:cxn>
                  <a:cxn ang="10800000">
                    <a:pos x="wd2" y="hd2"/>
                  </a:cxn>
                  <a:cxn ang="16200000">
                    <a:pos x="wd2" y="hd2"/>
                  </a:cxn>
                </a:cxnLst>
                <a:rect l="0" t="0" r="r" b="b"/>
                <a:pathLst>
                  <a:path w="21600" h="21600" extrusionOk="0">
                    <a:moveTo>
                      <a:pt x="21600" y="20250"/>
                    </a:moveTo>
                    <a:lnTo>
                      <a:pt x="18843" y="17305"/>
                    </a:lnTo>
                    <a:lnTo>
                      <a:pt x="18843" y="14359"/>
                    </a:lnTo>
                    <a:lnTo>
                      <a:pt x="16085" y="13009"/>
                    </a:lnTo>
                    <a:lnTo>
                      <a:pt x="16085" y="10064"/>
                    </a:lnTo>
                    <a:lnTo>
                      <a:pt x="13557" y="7241"/>
                    </a:lnTo>
                    <a:lnTo>
                      <a:pt x="11030" y="4295"/>
                    </a:lnTo>
                    <a:lnTo>
                      <a:pt x="8043" y="2945"/>
                    </a:lnTo>
                    <a:lnTo>
                      <a:pt x="5515" y="0"/>
                    </a:lnTo>
                    <a:lnTo>
                      <a:pt x="0" y="1473"/>
                    </a:lnTo>
                    <a:lnTo>
                      <a:pt x="2757" y="4295"/>
                    </a:lnTo>
                    <a:lnTo>
                      <a:pt x="5515" y="5891"/>
                    </a:lnTo>
                    <a:lnTo>
                      <a:pt x="8043" y="8714"/>
                    </a:lnTo>
                    <a:lnTo>
                      <a:pt x="11030" y="11536"/>
                    </a:lnTo>
                    <a:lnTo>
                      <a:pt x="11030" y="13009"/>
                    </a:lnTo>
                    <a:lnTo>
                      <a:pt x="13557" y="15955"/>
                    </a:lnTo>
                    <a:lnTo>
                      <a:pt x="13557" y="18655"/>
                    </a:lnTo>
                    <a:lnTo>
                      <a:pt x="16085" y="20250"/>
                    </a:lnTo>
                    <a:lnTo>
                      <a:pt x="16085" y="21600"/>
                    </a:lnTo>
                    <a:lnTo>
                      <a:pt x="21600" y="21600"/>
                    </a:lnTo>
                    <a:lnTo>
                      <a:pt x="21600" y="2025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222" name="Shape 222"/>
              <p:cNvSpPr/>
              <p:nvPr/>
            </p:nvSpPr>
            <p:spPr>
              <a:xfrm>
                <a:off x="2115620" y="262265"/>
                <a:ext cx="60151" cy="303301"/>
              </a:xfrm>
              <a:custGeom>
                <a:avLst/>
                <a:gdLst/>
                <a:ahLst/>
                <a:cxnLst>
                  <a:cxn ang="0">
                    <a:pos x="wd2" y="hd2"/>
                  </a:cxn>
                  <a:cxn ang="5400000">
                    <a:pos x="wd2" y="hd2"/>
                  </a:cxn>
                  <a:cxn ang="10800000">
                    <a:pos x="wd2" y="hd2"/>
                  </a:cxn>
                  <a:cxn ang="16200000">
                    <a:pos x="wd2" y="hd2"/>
                  </a:cxn>
                </a:cxnLst>
                <a:rect l="0" t="0" r="r" b="b"/>
                <a:pathLst>
                  <a:path w="21600" h="21600" extrusionOk="0">
                    <a:moveTo>
                      <a:pt x="8193" y="20899"/>
                    </a:moveTo>
                    <a:lnTo>
                      <a:pt x="12662" y="18605"/>
                    </a:lnTo>
                    <a:lnTo>
                      <a:pt x="17131" y="16375"/>
                    </a:lnTo>
                    <a:lnTo>
                      <a:pt x="21600" y="13381"/>
                    </a:lnTo>
                    <a:lnTo>
                      <a:pt x="21600" y="5225"/>
                    </a:lnTo>
                    <a:lnTo>
                      <a:pt x="17131" y="2166"/>
                    </a:lnTo>
                    <a:lnTo>
                      <a:pt x="17131" y="0"/>
                    </a:lnTo>
                    <a:lnTo>
                      <a:pt x="8193" y="0"/>
                    </a:lnTo>
                    <a:lnTo>
                      <a:pt x="8193" y="5225"/>
                    </a:lnTo>
                    <a:lnTo>
                      <a:pt x="12662" y="8156"/>
                    </a:lnTo>
                    <a:lnTo>
                      <a:pt x="12662" y="13381"/>
                    </a:lnTo>
                    <a:lnTo>
                      <a:pt x="8193" y="15674"/>
                    </a:lnTo>
                    <a:lnTo>
                      <a:pt x="0" y="20135"/>
                    </a:lnTo>
                    <a:lnTo>
                      <a:pt x="0" y="20899"/>
                    </a:lnTo>
                    <a:lnTo>
                      <a:pt x="4097" y="21600"/>
                    </a:lnTo>
                    <a:lnTo>
                      <a:pt x="8193" y="20899"/>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223" name="Shape 223"/>
              <p:cNvSpPr/>
              <p:nvPr/>
            </p:nvSpPr>
            <p:spPr>
              <a:xfrm>
                <a:off x="1970430" y="544155"/>
                <a:ext cx="168006" cy="387155"/>
              </a:xfrm>
              <a:custGeom>
                <a:avLst/>
                <a:gdLst/>
                <a:ahLst/>
                <a:cxnLst>
                  <a:cxn ang="0">
                    <a:pos x="wd2" y="hd2"/>
                  </a:cxn>
                  <a:cxn ang="5400000">
                    <a:pos x="wd2" y="hd2"/>
                  </a:cxn>
                  <a:cxn ang="10800000">
                    <a:pos x="wd2" y="hd2"/>
                  </a:cxn>
                  <a:cxn ang="16200000">
                    <a:pos x="wd2" y="hd2"/>
                  </a:cxn>
                </a:cxnLst>
                <a:rect l="0" t="0" r="r" b="b"/>
                <a:pathLst>
                  <a:path w="21600" h="21600" extrusionOk="0">
                    <a:moveTo>
                      <a:pt x="1458" y="20953"/>
                    </a:moveTo>
                    <a:lnTo>
                      <a:pt x="1458" y="21600"/>
                    </a:lnTo>
                    <a:lnTo>
                      <a:pt x="9276" y="20406"/>
                    </a:lnTo>
                    <a:lnTo>
                      <a:pt x="13914" y="18614"/>
                    </a:lnTo>
                    <a:lnTo>
                      <a:pt x="15504" y="15727"/>
                    </a:lnTo>
                    <a:lnTo>
                      <a:pt x="15504" y="5823"/>
                    </a:lnTo>
                    <a:lnTo>
                      <a:pt x="16962" y="2887"/>
                    </a:lnTo>
                    <a:lnTo>
                      <a:pt x="21600" y="597"/>
                    </a:lnTo>
                    <a:lnTo>
                      <a:pt x="18685" y="0"/>
                    </a:lnTo>
                    <a:lnTo>
                      <a:pt x="13914" y="2339"/>
                    </a:lnTo>
                    <a:lnTo>
                      <a:pt x="12324" y="5823"/>
                    </a:lnTo>
                    <a:lnTo>
                      <a:pt x="12324" y="15727"/>
                    </a:lnTo>
                    <a:lnTo>
                      <a:pt x="10734" y="18066"/>
                    </a:lnTo>
                    <a:lnTo>
                      <a:pt x="7686" y="19808"/>
                    </a:lnTo>
                    <a:lnTo>
                      <a:pt x="1458" y="20406"/>
                    </a:lnTo>
                    <a:lnTo>
                      <a:pt x="2915" y="20406"/>
                    </a:lnTo>
                    <a:lnTo>
                      <a:pt x="0" y="20406"/>
                    </a:lnTo>
                    <a:lnTo>
                      <a:pt x="0" y="20953"/>
                    </a:lnTo>
                    <a:lnTo>
                      <a:pt x="1458" y="21600"/>
                    </a:lnTo>
                    <a:lnTo>
                      <a:pt x="1458" y="20953"/>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224" name="Shape 224"/>
              <p:cNvSpPr/>
              <p:nvPr/>
            </p:nvSpPr>
            <p:spPr>
              <a:xfrm>
                <a:off x="1955911" y="512041"/>
                <a:ext cx="49780" cy="408564"/>
              </a:xfrm>
              <a:custGeom>
                <a:avLst/>
                <a:gdLst/>
                <a:ahLst/>
                <a:cxnLst>
                  <a:cxn ang="0">
                    <a:pos x="wd2" y="hd2"/>
                  </a:cxn>
                  <a:cxn ang="5400000">
                    <a:pos x="wd2" y="hd2"/>
                  </a:cxn>
                  <a:cxn ang="10800000">
                    <a:pos x="wd2" y="hd2"/>
                  </a:cxn>
                  <a:cxn ang="16200000">
                    <a:pos x="wd2" y="hd2"/>
                  </a:cxn>
                </a:cxnLst>
                <a:rect l="0" t="0" r="r" b="b"/>
                <a:pathLst>
                  <a:path w="21600" h="21600" extrusionOk="0">
                    <a:moveTo>
                      <a:pt x="15626" y="1089"/>
                    </a:moveTo>
                    <a:lnTo>
                      <a:pt x="10570" y="521"/>
                    </a:lnTo>
                    <a:lnTo>
                      <a:pt x="10570" y="3268"/>
                    </a:lnTo>
                    <a:lnTo>
                      <a:pt x="5515" y="6063"/>
                    </a:lnTo>
                    <a:lnTo>
                      <a:pt x="5515" y="9426"/>
                    </a:lnTo>
                    <a:lnTo>
                      <a:pt x="0" y="12742"/>
                    </a:lnTo>
                    <a:lnTo>
                      <a:pt x="0" y="20511"/>
                    </a:lnTo>
                    <a:lnTo>
                      <a:pt x="10570" y="21600"/>
                    </a:lnTo>
                    <a:lnTo>
                      <a:pt x="15626" y="21079"/>
                    </a:lnTo>
                    <a:lnTo>
                      <a:pt x="10570" y="19989"/>
                    </a:lnTo>
                    <a:lnTo>
                      <a:pt x="10570" y="12742"/>
                    </a:lnTo>
                    <a:lnTo>
                      <a:pt x="15626" y="9426"/>
                    </a:lnTo>
                    <a:lnTo>
                      <a:pt x="15626" y="6063"/>
                    </a:lnTo>
                    <a:lnTo>
                      <a:pt x="21600" y="3268"/>
                    </a:lnTo>
                    <a:lnTo>
                      <a:pt x="21600" y="521"/>
                    </a:lnTo>
                    <a:lnTo>
                      <a:pt x="15626" y="0"/>
                    </a:lnTo>
                    <a:lnTo>
                      <a:pt x="21600" y="521"/>
                    </a:lnTo>
                    <a:lnTo>
                      <a:pt x="21600" y="0"/>
                    </a:lnTo>
                    <a:lnTo>
                      <a:pt x="10570" y="0"/>
                    </a:lnTo>
                    <a:lnTo>
                      <a:pt x="10570" y="521"/>
                    </a:lnTo>
                    <a:lnTo>
                      <a:pt x="15626" y="1089"/>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225" name="Shape 225"/>
              <p:cNvSpPr/>
              <p:nvPr/>
            </p:nvSpPr>
            <p:spPr>
              <a:xfrm>
                <a:off x="1640642" y="314004"/>
                <a:ext cx="352605" cy="219448"/>
              </a:xfrm>
              <a:custGeom>
                <a:avLst/>
                <a:gdLst/>
                <a:ahLst/>
                <a:cxnLst>
                  <a:cxn ang="0">
                    <a:pos x="wd2" y="hd2"/>
                  </a:cxn>
                  <a:cxn ang="5400000">
                    <a:pos x="wd2" y="hd2"/>
                  </a:cxn>
                  <a:cxn ang="10800000">
                    <a:pos x="wd2" y="hd2"/>
                  </a:cxn>
                  <a:cxn ang="16200000">
                    <a:pos x="wd2" y="hd2"/>
                  </a:cxn>
                </a:cxnLst>
                <a:rect l="0" t="0" r="r" b="b"/>
                <a:pathLst>
                  <a:path w="21600" h="21600" extrusionOk="0">
                    <a:moveTo>
                      <a:pt x="1465" y="2107"/>
                    </a:moveTo>
                    <a:lnTo>
                      <a:pt x="765" y="2107"/>
                    </a:lnTo>
                    <a:lnTo>
                      <a:pt x="1465" y="4127"/>
                    </a:lnTo>
                    <a:lnTo>
                      <a:pt x="2995" y="5180"/>
                    </a:lnTo>
                    <a:lnTo>
                      <a:pt x="3696" y="7200"/>
                    </a:lnTo>
                    <a:lnTo>
                      <a:pt x="5225" y="8166"/>
                    </a:lnTo>
                    <a:lnTo>
                      <a:pt x="5989" y="10273"/>
                    </a:lnTo>
                    <a:lnTo>
                      <a:pt x="8920" y="12380"/>
                    </a:lnTo>
                    <a:lnTo>
                      <a:pt x="9749" y="13346"/>
                    </a:lnTo>
                    <a:lnTo>
                      <a:pt x="11214" y="15454"/>
                    </a:lnTo>
                    <a:lnTo>
                      <a:pt x="12680" y="16507"/>
                    </a:lnTo>
                    <a:lnTo>
                      <a:pt x="14209" y="17473"/>
                    </a:lnTo>
                    <a:lnTo>
                      <a:pt x="15674" y="18439"/>
                    </a:lnTo>
                    <a:lnTo>
                      <a:pt x="17204" y="19580"/>
                    </a:lnTo>
                    <a:lnTo>
                      <a:pt x="18669" y="19580"/>
                    </a:lnTo>
                    <a:lnTo>
                      <a:pt x="20198" y="20546"/>
                    </a:lnTo>
                    <a:lnTo>
                      <a:pt x="21600" y="21600"/>
                    </a:lnTo>
                    <a:lnTo>
                      <a:pt x="21600" y="19580"/>
                    </a:lnTo>
                    <a:lnTo>
                      <a:pt x="20198" y="18439"/>
                    </a:lnTo>
                    <a:lnTo>
                      <a:pt x="18669" y="17473"/>
                    </a:lnTo>
                    <a:lnTo>
                      <a:pt x="17204" y="17473"/>
                    </a:lnTo>
                    <a:lnTo>
                      <a:pt x="16375" y="16507"/>
                    </a:lnTo>
                    <a:lnTo>
                      <a:pt x="14973" y="15454"/>
                    </a:lnTo>
                    <a:lnTo>
                      <a:pt x="13444" y="14400"/>
                    </a:lnTo>
                    <a:lnTo>
                      <a:pt x="11979" y="13346"/>
                    </a:lnTo>
                    <a:lnTo>
                      <a:pt x="11214" y="12380"/>
                    </a:lnTo>
                    <a:lnTo>
                      <a:pt x="9749" y="11327"/>
                    </a:lnTo>
                    <a:lnTo>
                      <a:pt x="8219" y="9307"/>
                    </a:lnTo>
                    <a:lnTo>
                      <a:pt x="7455" y="8166"/>
                    </a:lnTo>
                    <a:lnTo>
                      <a:pt x="5989" y="7200"/>
                    </a:lnTo>
                    <a:lnTo>
                      <a:pt x="5225" y="5180"/>
                    </a:lnTo>
                    <a:lnTo>
                      <a:pt x="3696" y="4127"/>
                    </a:lnTo>
                    <a:lnTo>
                      <a:pt x="2995" y="2107"/>
                    </a:lnTo>
                    <a:lnTo>
                      <a:pt x="1465" y="966"/>
                    </a:lnTo>
                    <a:lnTo>
                      <a:pt x="765" y="966"/>
                    </a:lnTo>
                    <a:lnTo>
                      <a:pt x="1465" y="966"/>
                    </a:lnTo>
                    <a:lnTo>
                      <a:pt x="765" y="0"/>
                    </a:lnTo>
                    <a:lnTo>
                      <a:pt x="765" y="966"/>
                    </a:lnTo>
                    <a:lnTo>
                      <a:pt x="0" y="966"/>
                    </a:lnTo>
                    <a:lnTo>
                      <a:pt x="765" y="2107"/>
                    </a:lnTo>
                    <a:lnTo>
                      <a:pt x="1465" y="2107"/>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226" name="Shape 226"/>
              <p:cNvSpPr/>
              <p:nvPr/>
            </p:nvSpPr>
            <p:spPr>
              <a:xfrm>
                <a:off x="1323299" y="1359497"/>
                <a:ext cx="14520" cy="196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0330"/>
                    </a:lnTo>
                    <a:lnTo>
                      <a:pt x="0" y="21600"/>
                    </a:lnTo>
                    <a:lnTo>
                      <a:pt x="21600" y="21600"/>
                    </a:lnTo>
                    <a:lnTo>
                      <a:pt x="21600" y="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227" name="Shape 227"/>
              <p:cNvSpPr/>
              <p:nvPr/>
            </p:nvSpPr>
            <p:spPr>
              <a:xfrm>
                <a:off x="1337818" y="1359497"/>
                <a:ext cx="242675" cy="146298"/>
              </a:xfrm>
              <a:custGeom>
                <a:avLst/>
                <a:gdLst/>
                <a:ahLst/>
                <a:cxnLst>
                  <a:cxn ang="0">
                    <a:pos x="wd2" y="hd2"/>
                  </a:cxn>
                  <a:cxn ang="5400000">
                    <a:pos x="wd2" y="hd2"/>
                  </a:cxn>
                  <a:cxn ang="10800000">
                    <a:pos x="wd2" y="hd2"/>
                  </a:cxn>
                  <a:cxn ang="16200000">
                    <a:pos x="wd2" y="hd2"/>
                  </a:cxn>
                </a:cxnLst>
                <a:rect l="0" t="0" r="r" b="b"/>
                <a:pathLst>
                  <a:path w="21600" h="21600" extrusionOk="0">
                    <a:moveTo>
                      <a:pt x="20585" y="18685"/>
                    </a:moveTo>
                    <a:lnTo>
                      <a:pt x="17354" y="16962"/>
                    </a:lnTo>
                    <a:lnTo>
                      <a:pt x="16246" y="13914"/>
                    </a:lnTo>
                    <a:lnTo>
                      <a:pt x="14031" y="12324"/>
                    </a:lnTo>
                    <a:lnTo>
                      <a:pt x="11908" y="9276"/>
                    </a:lnTo>
                    <a:lnTo>
                      <a:pt x="9785" y="6096"/>
                    </a:lnTo>
                    <a:lnTo>
                      <a:pt x="7569" y="3048"/>
                    </a:lnTo>
                    <a:lnTo>
                      <a:pt x="4431" y="1458"/>
                    </a:lnTo>
                    <a:lnTo>
                      <a:pt x="0" y="0"/>
                    </a:lnTo>
                    <a:lnTo>
                      <a:pt x="0" y="3048"/>
                    </a:lnTo>
                    <a:lnTo>
                      <a:pt x="3231" y="4638"/>
                    </a:lnTo>
                    <a:lnTo>
                      <a:pt x="6462" y="6096"/>
                    </a:lnTo>
                    <a:lnTo>
                      <a:pt x="8677" y="9276"/>
                    </a:lnTo>
                    <a:lnTo>
                      <a:pt x="10800" y="10866"/>
                    </a:lnTo>
                    <a:lnTo>
                      <a:pt x="11908" y="13914"/>
                    </a:lnTo>
                    <a:lnTo>
                      <a:pt x="16246" y="20142"/>
                    </a:lnTo>
                    <a:lnTo>
                      <a:pt x="19477" y="21600"/>
                    </a:lnTo>
                    <a:lnTo>
                      <a:pt x="20585" y="21600"/>
                    </a:lnTo>
                    <a:lnTo>
                      <a:pt x="21600" y="20142"/>
                    </a:lnTo>
                    <a:lnTo>
                      <a:pt x="21600" y="18685"/>
                    </a:lnTo>
                    <a:lnTo>
                      <a:pt x="20585" y="18685"/>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228" name="Shape 228"/>
              <p:cNvSpPr/>
              <p:nvPr/>
            </p:nvSpPr>
            <p:spPr>
              <a:xfrm>
                <a:off x="1555603" y="1464760"/>
                <a:ext cx="219859" cy="60661"/>
              </a:xfrm>
              <a:custGeom>
                <a:avLst/>
                <a:gdLst/>
                <a:ahLst/>
                <a:cxnLst>
                  <a:cxn ang="0">
                    <a:pos x="wd2" y="hd2"/>
                  </a:cxn>
                  <a:cxn ang="5400000">
                    <a:pos x="wd2" y="hd2"/>
                  </a:cxn>
                  <a:cxn ang="10800000">
                    <a:pos x="wd2" y="hd2"/>
                  </a:cxn>
                  <a:cxn ang="16200000">
                    <a:pos x="wd2" y="hd2"/>
                  </a:cxn>
                </a:cxnLst>
                <a:rect l="0" t="0" r="r" b="b"/>
                <a:pathLst>
                  <a:path w="21600" h="21600" extrusionOk="0">
                    <a:moveTo>
                      <a:pt x="20372" y="0"/>
                    </a:moveTo>
                    <a:lnTo>
                      <a:pt x="18017" y="7406"/>
                    </a:lnTo>
                    <a:lnTo>
                      <a:pt x="15663" y="10800"/>
                    </a:lnTo>
                    <a:lnTo>
                      <a:pt x="13206" y="10800"/>
                    </a:lnTo>
                    <a:lnTo>
                      <a:pt x="12080" y="14194"/>
                    </a:lnTo>
                    <a:lnTo>
                      <a:pt x="7268" y="14194"/>
                    </a:lnTo>
                    <a:lnTo>
                      <a:pt x="3685" y="10800"/>
                    </a:lnTo>
                    <a:lnTo>
                      <a:pt x="1228" y="7406"/>
                    </a:lnTo>
                    <a:lnTo>
                      <a:pt x="0" y="14194"/>
                    </a:lnTo>
                    <a:lnTo>
                      <a:pt x="3685" y="17897"/>
                    </a:lnTo>
                    <a:lnTo>
                      <a:pt x="5937" y="21600"/>
                    </a:lnTo>
                    <a:lnTo>
                      <a:pt x="12080" y="21600"/>
                    </a:lnTo>
                    <a:lnTo>
                      <a:pt x="14332" y="17897"/>
                    </a:lnTo>
                    <a:lnTo>
                      <a:pt x="16789" y="17897"/>
                    </a:lnTo>
                    <a:lnTo>
                      <a:pt x="19245" y="10800"/>
                    </a:lnTo>
                    <a:lnTo>
                      <a:pt x="21600" y="7406"/>
                    </a:lnTo>
                    <a:lnTo>
                      <a:pt x="20372" y="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229" name="Shape 229"/>
              <p:cNvSpPr/>
              <p:nvPr/>
            </p:nvSpPr>
            <p:spPr>
              <a:xfrm>
                <a:off x="1555603" y="1484385"/>
                <a:ext cx="24890" cy="21410"/>
              </a:xfrm>
              <a:custGeom>
                <a:avLst/>
                <a:gdLst/>
                <a:ahLst/>
                <a:cxnLst>
                  <a:cxn ang="0">
                    <a:pos x="wd2" y="hd2"/>
                  </a:cxn>
                  <a:cxn ang="5400000">
                    <a:pos x="wd2" y="hd2"/>
                  </a:cxn>
                  <a:cxn ang="10800000">
                    <a:pos x="wd2" y="hd2"/>
                  </a:cxn>
                  <a:cxn ang="16200000">
                    <a:pos x="wd2" y="hd2"/>
                  </a:cxn>
                </a:cxnLst>
                <a:rect l="0" t="0" r="r" b="b"/>
                <a:pathLst>
                  <a:path w="21600" h="21600" extrusionOk="0">
                    <a:moveTo>
                      <a:pt x="11270" y="21600"/>
                    </a:moveTo>
                    <a:lnTo>
                      <a:pt x="21600" y="10800"/>
                    </a:lnTo>
                    <a:lnTo>
                      <a:pt x="11270" y="0"/>
                    </a:lnTo>
                    <a:lnTo>
                      <a:pt x="0" y="0"/>
                    </a:lnTo>
                    <a:lnTo>
                      <a:pt x="11270" y="2160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230" name="Shape 230"/>
              <p:cNvSpPr/>
              <p:nvPr/>
            </p:nvSpPr>
            <p:spPr>
              <a:xfrm>
                <a:off x="522682" y="658339"/>
                <a:ext cx="462534" cy="554861"/>
              </a:xfrm>
              <a:custGeom>
                <a:avLst/>
                <a:gdLst/>
                <a:ahLst/>
                <a:cxnLst>
                  <a:cxn ang="0">
                    <a:pos x="wd2" y="hd2"/>
                  </a:cxn>
                  <a:cxn ang="5400000">
                    <a:pos x="wd2" y="hd2"/>
                  </a:cxn>
                  <a:cxn ang="10800000">
                    <a:pos x="wd2" y="hd2"/>
                  </a:cxn>
                  <a:cxn ang="16200000">
                    <a:pos x="wd2" y="hd2"/>
                  </a:cxn>
                </a:cxnLst>
                <a:rect l="0" t="0" r="r" b="b"/>
                <a:pathLst>
                  <a:path w="21600" h="21600" extrusionOk="0">
                    <a:moveTo>
                      <a:pt x="21600" y="2852"/>
                    </a:moveTo>
                    <a:lnTo>
                      <a:pt x="20970" y="2435"/>
                    </a:lnTo>
                    <a:lnTo>
                      <a:pt x="19905" y="1600"/>
                    </a:lnTo>
                    <a:lnTo>
                      <a:pt x="19275" y="1217"/>
                    </a:lnTo>
                    <a:lnTo>
                      <a:pt x="18743" y="1217"/>
                    </a:lnTo>
                    <a:lnTo>
                      <a:pt x="17629" y="835"/>
                    </a:lnTo>
                    <a:lnTo>
                      <a:pt x="16999" y="383"/>
                    </a:lnTo>
                    <a:lnTo>
                      <a:pt x="13609" y="383"/>
                    </a:lnTo>
                    <a:lnTo>
                      <a:pt x="12495" y="0"/>
                    </a:lnTo>
                    <a:lnTo>
                      <a:pt x="9105" y="0"/>
                    </a:lnTo>
                    <a:lnTo>
                      <a:pt x="7943" y="383"/>
                    </a:lnTo>
                    <a:lnTo>
                      <a:pt x="6829" y="383"/>
                    </a:lnTo>
                    <a:lnTo>
                      <a:pt x="5666" y="835"/>
                    </a:lnTo>
                    <a:lnTo>
                      <a:pt x="4552" y="1217"/>
                    </a:lnTo>
                    <a:lnTo>
                      <a:pt x="3390" y="1600"/>
                    </a:lnTo>
                    <a:lnTo>
                      <a:pt x="2276" y="2435"/>
                    </a:lnTo>
                    <a:lnTo>
                      <a:pt x="1162" y="2852"/>
                    </a:lnTo>
                    <a:lnTo>
                      <a:pt x="533" y="3652"/>
                    </a:lnTo>
                    <a:lnTo>
                      <a:pt x="0" y="4904"/>
                    </a:lnTo>
                    <a:lnTo>
                      <a:pt x="0" y="7304"/>
                    </a:lnTo>
                    <a:lnTo>
                      <a:pt x="533" y="7757"/>
                    </a:lnTo>
                    <a:lnTo>
                      <a:pt x="1162" y="8139"/>
                    </a:lnTo>
                    <a:lnTo>
                      <a:pt x="1162" y="8522"/>
                    </a:lnTo>
                    <a:lnTo>
                      <a:pt x="1695" y="8974"/>
                    </a:lnTo>
                    <a:lnTo>
                      <a:pt x="2276" y="9357"/>
                    </a:lnTo>
                    <a:lnTo>
                      <a:pt x="3390" y="10991"/>
                    </a:lnTo>
                    <a:lnTo>
                      <a:pt x="5134" y="12209"/>
                    </a:lnTo>
                    <a:lnTo>
                      <a:pt x="6296" y="13009"/>
                    </a:lnTo>
                    <a:lnTo>
                      <a:pt x="7943" y="14226"/>
                    </a:lnTo>
                    <a:lnTo>
                      <a:pt x="9105" y="15061"/>
                    </a:lnTo>
                    <a:lnTo>
                      <a:pt x="9638" y="15896"/>
                    </a:lnTo>
                    <a:lnTo>
                      <a:pt x="10219" y="16696"/>
                    </a:lnTo>
                    <a:lnTo>
                      <a:pt x="10800" y="17078"/>
                    </a:lnTo>
                    <a:lnTo>
                      <a:pt x="10800" y="19130"/>
                    </a:lnTo>
                    <a:lnTo>
                      <a:pt x="11333" y="20383"/>
                    </a:lnTo>
                    <a:lnTo>
                      <a:pt x="12495" y="21148"/>
                    </a:lnTo>
                    <a:lnTo>
                      <a:pt x="13609" y="21600"/>
                    </a:lnTo>
                    <a:lnTo>
                      <a:pt x="19905" y="21600"/>
                    </a:lnTo>
                    <a:lnTo>
                      <a:pt x="19905" y="21148"/>
                    </a:lnTo>
                    <a:lnTo>
                      <a:pt x="19275" y="20765"/>
                    </a:lnTo>
                    <a:lnTo>
                      <a:pt x="19275" y="19548"/>
                    </a:lnTo>
                    <a:lnTo>
                      <a:pt x="18743" y="18296"/>
                    </a:lnTo>
                    <a:lnTo>
                      <a:pt x="18743" y="17530"/>
                    </a:lnTo>
                    <a:lnTo>
                      <a:pt x="18161" y="16696"/>
                    </a:lnTo>
                    <a:lnTo>
                      <a:pt x="18161" y="15896"/>
                    </a:lnTo>
                    <a:lnTo>
                      <a:pt x="18743" y="15478"/>
                    </a:lnTo>
                    <a:lnTo>
                      <a:pt x="19275" y="15061"/>
                    </a:lnTo>
                    <a:lnTo>
                      <a:pt x="19275" y="14678"/>
                    </a:lnTo>
                    <a:lnTo>
                      <a:pt x="19905" y="14226"/>
                    </a:lnTo>
                    <a:lnTo>
                      <a:pt x="20438" y="14226"/>
                    </a:lnTo>
                    <a:lnTo>
                      <a:pt x="20970" y="13843"/>
                    </a:lnTo>
                    <a:lnTo>
                      <a:pt x="21600" y="13426"/>
                    </a:lnTo>
                    <a:lnTo>
                      <a:pt x="21600" y="2852"/>
                    </a:lnTo>
                    <a:close/>
                  </a:path>
                </a:pathLst>
              </a:custGeom>
              <a:solidFill>
                <a:srgbClr val="FFFFFF"/>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231" name="Shape 231"/>
              <p:cNvSpPr/>
              <p:nvPr/>
            </p:nvSpPr>
            <p:spPr>
              <a:xfrm>
                <a:off x="657501" y="647634"/>
                <a:ext cx="338085" cy="85639"/>
              </a:xfrm>
              <a:custGeom>
                <a:avLst/>
                <a:gdLst/>
                <a:ahLst/>
                <a:cxnLst>
                  <a:cxn ang="0">
                    <a:pos x="wd2" y="hd2"/>
                  </a:cxn>
                  <a:cxn ang="5400000">
                    <a:pos x="wd2" y="hd2"/>
                  </a:cxn>
                  <a:cxn ang="10800000">
                    <a:pos x="wd2" y="hd2"/>
                  </a:cxn>
                  <a:cxn ang="16200000">
                    <a:pos x="wd2" y="hd2"/>
                  </a:cxn>
                </a:cxnLst>
                <a:rect l="0" t="0" r="r" b="b"/>
                <a:pathLst>
                  <a:path w="21600" h="21600" extrusionOk="0">
                    <a:moveTo>
                      <a:pt x="1453" y="8272"/>
                    </a:moveTo>
                    <a:lnTo>
                      <a:pt x="5350" y="8272"/>
                    </a:lnTo>
                    <a:lnTo>
                      <a:pt x="6870" y="5285"/>
                    </a:lnTo>
                    <a:lnTo>
                      <a:pt x="8455" y="8272"/>
                    </a:lnTo>
                    <a:lnTo>
                      <a:pt x="13145" y="8272"/>
                    </a:lnTo>
                    <a:lnTo>
                      <a:pt x="14598" y="10800"/>
                    </a:lnTo>
                    <a:lnTo>
                      <a:pt x="16976" y="10800"/>
                    </a:lnTo>
                    <a:lnTo>
                      <a:pt x="17703" y="13328"/>
                    </a:lnTo>
                    <a:lnTo>
                      <a:pt x="18561" y="16085"/>
                    </a:lnTo>
                    <a:lnTo>
                      <a:pt x="20015" y="21600"/>
                    </a:lnTo>
                    <a:lnTo>
                      <a:pt x="21600" y="21600"/>
                    </a:lnTo>
                    <a:lnTo>
                      <a:pt x="20873" y="16085"/>
                    </a:lnTo>
                    <a:lnTo>
                      <a:pt x="20015" y="13328"/>
                    </a:lnTo>
                    <a:lnTo>
                      <a:pt x="18561" y="8272"/>
                    </a:lnTo>
                    <a:lnTo>
                      <a:pt x="16976" y="8272"/>
                    </a:lnTo>
                    <a:lnTo>
                      <a:pt x="16183" y="5285"/>
                    </a:lnTo>
                    <a:lnTo>
                      <a:pt x="14598" y="2757"/>
                    </a:lnTo>
                    <a:lnTo>
                      <a:pt x="9974" y="2757"/>
                    </a:lnTo>
                    <a:lnTo>
                      <a:pt x="8455" y="0"/>
                    </a:lnTo>
                    <a:lnTo>
                      <a:pt x="3831" y="0"/>
                    </a:lnTo>
                    <a:lnTo>
                      <a:pt x="2246" y="2757"/>
                    </a:lnTo>
                    <a:lnTo>
                      <a:pt x="727" y="2757"/>
                    </a:lnTo>
                    <a:lnTo>
                      <a:pt x="0" y="5285"/>
                    </a:lnTo>
                    <a:lnTo>
                      <a:pt x="727" y="8272"/>
                    </a:lnTo>
                    <a:lnTo>
                      <a:pt x="1453" y="8272"/>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232" name="Shape 232"/>
              <p:cNvSpPr/>
              <p:nvPr/>
            </p:nvSpPr>
            <p:spPr>
              <a:xfrm>
                <a:off x="512311" y="658339"/>
                <a:ext cx="168007" cy="157003"/>
              </a:xfrm>
              <a:custGeom>
                <a:avLst/>
                <a:gdLst/>
                <a:ahLst/>
                <a:cxnLst>
                  <a:cxn ang="0">
                    <a:pos x="wd2" y="hd2"/>
                  </a:cxn>
                  <a:cxn ang="5400000">
                    <a:pos x="wd2" y="hd2"/>
                  </a:cxn>
                  <a:cxn ang="10800000">
                    <a:pos x="wd2" y="hd2"/>
                  </a:cxn>
                  <a:cxn ang="16200000">
                    <a:pos x="wd2" y="hd2"/>
                  </a:cxn>
                </a:cxnLst>
                <a:rect l="0" t="0" r="r" b="b"/>
                <a:pathLst>
                  <a:path w="21600" h="21600" extrusionOk="0">
                    <a:moveTo>
                      <a:pt x="2915" y="21600"/>
                    </a:moveTo>
                    <a:lnTo>
                      <a:pt x="2915" y="17403"/>
                    </a:lnTo>
                    <a:lnTo>
                      <a:pt x="4638" y="14441"/>
                    </a:lnTo>
                    <a:lnTo>
                      <a:pt x="6096" y="11479"/>
                    </a:lnTo>
                    <a:lnTo>
                      <a:pt x="7686" y="10121"/>
                    </a:lnTo>
                    <a:lnTo>
                      <a:pt x="10734" y="7159"/>
                    </a:lnTo>
                    <a:lnTo>
                      <a:pt x="13914" y="5678"/>
                    </a:lnTo>
                    <a:lnTo>
                      <a:pt x="16962" y="4320"/>
                    </a:lnTo>
                    <a:lnTo>
                      <a:pt x="21600" y="2962"/>
                    </a:lnTo>
                    <a:lnTo>
                      <a:pt x="20142" y="0"/>
                    </a:lnTo>
                    <a:lnTo>
                      <a:pt x="16962" y="1358"/>
                    </a:lnTo>
                    <a:lnTo>
                      <a:pt x="12324" y="2962"/>
                    </a:lnTo>
                    <a:lnTo>
                      <a:pt x="9276" y="4320"/>
                    </a:lnTo>
                    <a:lnTo>
                      <a:pt x="6096" y="7159"/>
                    </a:lnTo>
                    <a:lnTo>
                      <a:pt x="2915" y="10121"/>
                    </a:lnTo>
                    <a:lnTo>
                      <a:pt x="1458" y="12960"/>
                    </a:lnTo>
                    <a:lnTo>
                      <a:pt x="0" y="17403"/>
                    </a:lnTo>
                    <a:lnTo>
                      <a:pt x="0" y="21600"/>
                    </a:lnTo>
                    <a:lnTo>
                      <a:pt x="2915" y="2160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233" name="Shape 233"/>
              <p:cNvSpPr/>
              <p:nvPr/>
            </p:nvSpPr>
            <p:spPr>
              <a:xfrm>
                <a:off x="512311" y="815341"/>
                <a:ext cx="70522" cy="94559"/>
              </a:xfrm>
              <a:custGeom>
                <a:avLst/>
                <a:gdLst/>
                <a:ahLst/>
                <a:cxnLst>
                  <a:cxn ang="0">
                    <a:pos x="wd2" y="hd2"/>
                  </a:cxn>
                  <a:cxn ang="5400000">
                    <a:pos x="wd2" y="hd2"/>
                  </a:cxn>
                  <a:cxn ang="10800000">
                    <a:pos x="wd2" y="hd2"/>
                  </a:cxn>
                  <a:cxn ang="16200000">
                    <a:pos x="wd2" y="hd2"/>
                  </a:cxn>
                </a:cxnLst>
                <a:rect l="0" t="0" r="r" b="b"/>
                <a:pathLst>
                  <a:path w="21600" h="21600" extrusionOk="0">
                    <a:moveTo>
                      <a:pt x="21600" y="19155"/>
                    </a:moveTo>
                    <a:lnTo>
                      <a:pt x="17897" y="16913"/>
                    </a:lnTo>
                    <a:lnTo>
                      <a:pt x="17897" y="14264"/>
                    </a:lnTo>
                    <a:lnTo>
                      <a:pt x="14194" y="14264"/>
                    </a:lnTo>
                    <a:lnTo>
                      <a:pt x="14194" y="12023"/>
                    </a:lnTo>
                    <a:lnTo>
                      <a:pt x="10800" y="7132"/>
                    </a:lnTo>
                    <a:lnTo>
                      <a:pt x="6789" y="4891"/>
                    </a:lnTo>
                    <a:lnTo>
                      <a:pt x="6789" y="0"/>
                    </a:lnTo>
                    <a:lnTo>
                      <a:pt x="0" y="0"/>
                    </a:lnTo>
                    <a:lnTo>
                      <a:pt x="0" y="7132"/>
                    </a:lnTo>
                    <a:lnTo>
                      <a:pt x="3394" y="9781"/>
                    </a:lnTo>
                    <a:lnTo>
                      <a:pt x="6789" y="14264"/>
                    </a:lnTo>
                    <a:lnTo>
                      <a:pt x="10800" y="16913"/>
                    </a:lnTo>
                    <a:lnTo>
                      <a:pt x="10800" y="19155"/>
                    </a:lnTo>
                    <a:lnTo>
                      <a:pt x="14194" y="21600"/>
                    </a:lnTo>
                    <a:lnTo>
                      <a:pt x="21600" y="19155"/>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234" name="Shape 234"/>
              <p:cNvSpPr/>
              <p:nvPr/>
            </p:nvSpPr>
            <p:spPr>
              <a:xfrm>
                <a:off x="560017" y="899195"/>
                <a:ext cx="205340" cy="219447"/>
              </a:xfrm>
              <a:custGeom>
                <a:avLst/>
                <a:gdLst/>
                <a:ahLst/>
                <a:cxnLst>
                  <a:cxn ang="0">
                    <a:pos x="wd2" y="hd2"/>
                  </a:cxn>
                  <a:cxn ang="5400000">
                    <a:pos x="wd2" y="hd2"/>
                  </a:cxn>
                  <a:cxn ang="10800000">
                    <a:pos x="wd2" y="hd2"/>
                  </a:cxn>
                  <a:cxn ang="16200000">
                    <a:pos x="wd2" y="hd2"/>
                  </a:cxn>
                </a:cxnLst>
                <a:rect l="0" t="0" r="r" b="b"/>
                <a:pathLst>
                  <a:path w="21600" h="21600" extrusionOk="0">
                    <a:moveTo>
                      <a:pt x="21600" y="19493"/>
                    </a:moveTo>
                    <a:lnTo>
                      <a:pt x="20406" y="17473"/>
                    </a:lnTo>
                    <a:lnTo>
                      <a:pt x="19104" y="15454"/>
                    </a:lnTo>
                    <a:lnTo>
                      <a:pt x="16607" y="13434"/>
                    </a:lnTo>
                    <a:lnTo>
                      <a:pt x="15305" y="11327"/>
                    </a:lnTo>
                    <a:lnTo>
                      <a:pt x="11506" y="8254"/>
                    </a:lnTo>
                    <a:lnTo>
                      <a:pt x="8901" y="6234"/>
                    </a:lnTo>
                    <a:lnTo>
                      <a:pt x="5102" y="3161"/>
                    </a:lnTo>
                    <a:lnTo>
                      <a:pt x="2605" y="0"/>
                    </a:lnTo>
                    <a:lnTo>
                      <a:pt x="0" y="1054"/>
                    </a:lnTo>
                    <a:lnTo>
                      <a:pt x="3799" y="4127"/>
                    </a:lnTo>
                    <a:lnTo>
                      <a:pt x="6404" y="7200"/>
                    </a:lnTo>
                    <a:lnTo>
                      <a:pt x="10312" y="10273"/>
                    </a:lnTo>
                    <a:lnTo>
                      <a:pt x="12699" y="12293"/>
                    </a:lnTo>
                    <a:lnTo>
                      <a:pt x="15305" y="15454"/>
                    </a:lnTo>
                    <a:lnTo>
                      <a:pt x="16607" y="16507"/>
                    </a:lnTo>
                    <a:lnTo>
                      <a:pt x="17801" y="18527"/>
                    </a:lnTo>
                    <a:lnTo>
                      <a:pt x="17801" y="19493"/>
                    </a:lnTo>
                    <a:lnTo>
                      <a:pt x="19104" y="20634"/>
                    </a:lnTo>
                    <a:lnTo>
                      <a:pt x="20406" y="21600"/>
                    </a:lnTo>
                    <a:lnTo>
                      <a:pt x="20406" y="20634"/>
                    </a:lnTo>
                    <a:lnTo>
                      <a:pt x="21600" y="19493"/>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235" name="Shape 235"/>
              <p:cNvSpPr/>
              <p:nvPr/>
            </p:nvSpPr>
            <p:spPr>
              <a:xfrm>
                <a:off x="730096" y="1097231"/>
                <a:ext cx="230230" cy="126674"/>
              </a:xfrm>
              <a:custGeom>
                <a:avLst/>
                <a:gdLst/>
                <a:ahLst/>
                <a:cxnLst>
                  <a:cxn ang="0">
                    <a:pos x="wd2" y="hd2"/>
                  </a:cxn>
                  <a:cxn ang="5400000">
                    <a:pos x="wd2" y="hd2"/>
                  </a:cxn>
                  <a:cxn ang="10800000">
                    <a:pos x="wd2" y="hd2"/>
                  </a:cxn>
                  <a:cxn ang="16200000">
                    <a:pos x="wd2" y="hd2"/>
                  </a:cxn>
                </a:cxnLst>
                <a:rect l="0" t="0" r="r" b="b"/>
                <a:pathLst>
                  <a:path w="21600" h="21600" extrusionOk="0">
                    <a:moveTo>
                      <a:pt x="19275" y="21600"/>
                    </a:moveTo>
                    <a:lnTo>
                      <a:pt x="20535" y="17923"/>
                    </a:lnTo>
                    <a:lnTo>
                      <a:pt x="7943" y="17923"/>
                    </a:lnTo>
                    <a:lnTo>
                      <a:pt x="5715" y="16238"/>
                    </a:lnTo>
                    <a:lnTo>
                      <a:pt x="4649" y="12715"/>
                    </a:lnTo>
                    <a:lnTo>
                      <a:pt x="3390" y="9038"/>
                    </a:lnTo>
                    <a:lnTo>
                      <a:pt x="3390" y="0"/>
                    </a:lnTo>
                    <a:lnTo>
                      <a:pt x="0" y="0"/>
                    </a:lnTo>
                    <a:lnTo>
                      <a:pt x="1162" y="9038"/>
                    </a:lnTo>
                    <a:lnTo>
                      <a:pt x="2325" y="14553"/>
                    </a:lnTo>
                    <a:lnTo>
                      <a:pt x="4649" y="17923"/>
                    </a:lnTo>
                    <a:lnTo>
                      <a:pt x="6877" y="21600"/>
                    </a:lnTo>
                    <a:lnTo>
                      <a:pt x="20535" y="21600"/>
                    </a:lnTo>
                    <a:lnTo>
                      <a:pt x="21600" y="19915"/>
                    </a:lnTo>
                    <a:lnTo>
                      <a:pt x="20535" y="21600"/>
                    </a:lnTo>
                    <a:lnTo>
                      <a:pt x="21600" y="21600"/>
                    </a:lnTo>
                    <a:lnTo>
                      <a:pt x="21600" y="19915"/>
                    </a:lnTo>
                    <a:lnTo>
                      <a:pt x="20535" y="17923"/>
                    </a:lnTo>
                    <a:lnTo>
                      <a:pt x="19275" y="2160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236" name="Shape 236"/>
              <p:cNvSpPr/>
              <p:nvPr/>
            </p:nvSpPr>
            <p:spPr>
              <a:xfrm>
                <a:off x="910546" y="1161460"/>
                <a:ext cx="49780" cy="62445"/>
              </a:xfrm>
              <a:custGeom>
                <a:avLst/>
                <a:gdLst/>
                <a:ahLst/>
                <a:cxnLst>
                  <a:cxn ang="0">
                    <a:pos x="wd2" y="hd2"/>
                  </a:cxn>
                  <a:cxn ang="5400000">
                    <a:pos x="wd2" y="hd2"/>
                  </a:cxn>
                  <a:cxn ang="10800000">
                    <a:pos x="wd2" y="hd2"/>
                  </a:cxn>
                  <a:cxn ang="16200000">
                    <a:pos x="wd2" y="hd2"/>
                  </a:cxn>
                </a:cxnLst>
                <a:rect l="0" t="0" r="r" b="b"/>
                <a:pathLst>
                  <a:path w="21600" h="21600" extrusionOk="0">
                    <a:moveTo>
                      <a:pt x="0" y="3703"/>
                    </a:moveTo>
                    <a:lnTo>
                      <a:pt x="0" y="0"/>
                    </a:lnTo>
                    <a:lnTo>
                      <a:pt x="5515" y="7406"/>
                    </a:lnTo>
                    <a:lnTo>
                      <a:pt x="5515" y="10800"/>
                    </a:lnTo>
                    <a:lnTo>
                      <a:pt x="10570" y="14194"/>
                    </a:lnTo>
                    <a:lnTo>
                      <a:pt x="10570" y="21600"/>
                    </a:lnTo>
                    <a:lnTo>
                      <a:pt x="21600" y="18206"/>
                    </a:lnTo>
                    <a:lnTo>
                      <a:pt x="21600" y="14194"/>
                    </a:lnTo>
                    <a:lnTo>
                      <a:pt x="16545" y="7406"/>
                    </a:lnTo>
                    <a:lnTo>
                      <a:pt x="16545" y="0"/>
                    </a:lnTo>
                    <a:lnTo>
                      <a:pt x="0" y="3703"/>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237" name="Shape 237"/>
              <p:cNvSpPr/>
              <p:nvPr/>
            </p:nvSpPr>
            <p:spPr>
              <a:xfrm>
                <a:off x="900175" y="1056197"/>
                <a:ext cx="47706" cy="1141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5860"/>
                    </a:lnTo>
                    <a:lnTo>
                      <a:pt x="5055" y="9879"/>
                    </a:lnTo>
                    <a:lnTo>
                      <a:pt x="5055" y="21600"/>
                    </a:lnTo>
                    <a:lnTo>
                      <a:pt x="21600" y="19591"/>
                    </a:lnTo>
                    <a:lnTo>
                      <a:pt x="15626" y="13563"/>
                    </a:lnTo>
                    <a:lnTo>
                      <a:pt x="15626" y="2009"/>
                    </a:lnTo>
                    <a:lnTo>
                      <a:pt x="10570" y="2009"/>
                    </a:lnTo>
                    <a:lnTo>
                      <a:pt x="15626" y="2009"/>
                    </a:lnTo>
                    <a:lnTo>
                      <a:pt x="10570" y="0"/>
                    </a:lnTo>
                    <a:lnTo>
                      <a:pt x="5055" y="0"/>
                    </a:lnTo>
                    <a:lnTo>
                      <a:pt x="0" y="2009"/>
                    </a:lnTo>
                    <a:lnTo>
                      <a:pt x="0" y="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238" name="Shape 238"/>
              <p:cNvSpPr/>
              <p:nvPr/>
            </p:nvSpPr>
            <p:spPr>
              <a:xfrm>
                <a:off x="900175" y="983048"/>
                <a:ext cx="95412" cy="83855"/>
              </a:xfrm>
              <a:custGeom>
                <a:avLst/>
                <a:gdLst/>
                <a:ahLst/>
                <a:cxnLst>
                  <a:cxn ang="0">
                    <a:pos x="wd2" y="hd2"/>
                  </a:cxn>
                  <a:cxn ang="5400000">
                    <a:pos x="wd2" y="hd2"/>
                  </a:cxn>
                  <a:cxn ang="10800000">
                    <a:pos x="wd2" y="hd2"/>
                  </a:cxn>
                  <a:cxn ang="16200000">
                    <a:pos x="wd2" y="hd2"/>
                  </a:cxn>
                </a:cxnLst>
                <a:rect l="0" t="0" r="r" b="b"/>
                <a:pathLst>
                  <a:path w="21600" h="21600" extrusionOk="0">
                    <a:moveTo>
                      <a:pt x="16026" y="2528"/>
                    </a:moveTo>
                    <a:lnTo>
                      <a:pt x="16026" y="0"/>
                    </a:lnTo>
                    <a:lnTo>
                      <a:pt x="16026" y="2528"/>
                    </a:lnTo>
                    <a:lnTo>
                      <a:pt x="10916" y="8043"/>
                    </a:lnTo>
                    <a:lnTo>
                      <a:pt x="10916" y="10570"/>
                    </a:lnTo>
                    <a:lnTo>
                      <a:pt x="7897" y="13557"/>
                    </a:lnTo>
                    <a:lnTo>
                      <a:pt x="5342" y="13557"/>
                    </a:lnTo>
                    <a:lnTo>
                      <a:pt x="2555" y="16085"/>
                    </a:lnTo>
                    <a:lnTo>
                      <a:pt x="0" y="18843"/>
                    </a:lnTo>
                    <a:lnTo>
                      <a:pt x="5342" y="21600"/>
                    </a:lnTo>
                    <a:lnTo>
                      <a:pt x="7897" y="21600"/>
                    </a:lnTo>
                    <a:lnTo>
                      <a:pt x="7897" y="18843"/>
                    </a:lnTo>
                    <a:lnTo>
                      <a:pt x="10916" y="16085"/>
                    </a:lnTo>
                    <a:lnTo>
                      <a:pt x="13471" y="13557"/>
                    </a:lnTo>
                    <a:lnTo>
                      <a:pt x="16026" y="10570"/>
                    </a:lnTo>
                    <a:lnTo>
                      <a:pt x="19045" y="8043"/>
                    </a:lnTo>
                    <a:lnTo>
                      <a:pt x="21600" y="5285"/>
                    </a:lnTo>
                    <a:lnTo>
                      <a:pt x="21600" y="0"/>
                    </a:lnTo>
                    <a:lnTo>
                      <a:pt x="16026" y="0"/>
                    </a:lnTo>
                    <a:lnTo>
                      <a:pt x="16026" y="2528"/>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239" name="Shape 239"/>
              <p:cNvSpPr/>
              <p:nvPr/>
            </p:nvSpPr>
            <p:spPr>
              <a:xfrm>
                <a:off x="972770" y="720783"/>
                <a:ext cx="22816" cy="272971"/>
              </a:xfrm>
              <a:custGeom>
                <a:avLst/>
                <a:gdLst/>
                <a:ahLst/>
                <a:cxnLst>
                  <a:cxn ang="0">
                    <a:pos x="wd2" y="hd2"/>
                  </a:cxn>
                  <a:cxn ang="5400000">
                    <a:pos x="wd2" y="hd2"/>
                  </a:cxn>
                  <a:cxn ang="10800000">
                    <a:pos x="wd2" y="hd2"/>
                  </a:cxn>
                  <a:cxn ang="16200000">
                    <a:pos x="wd2" y="hd2"/>
                  </a:cxn>
                </a:cxnLst>
                <a:rect l="0" t="0" r="r" b="b"/>
                <a:pathLst>
                  <a:path w="21600" h="21600" extrusionOk="0">
                    <a:moveTo>
                      <a:pt x="0" y="853"/>
                    </a:moveTo>
                    <a:lnTo>
                      <a:pt x="0" y="21600"/>
                    </a:lnTo>
                    <a:lnTo>
                      <a:pt x="21600" y="21600"/>
                    </a:lnTo>
                    <a:lnTo>
                      <a:pt x="21600" y="853"/>
                    </a:lnTo>
                    <a:lnTo>
                      <a:pt x="11700" y="0"/>
                    </a:lnTo>
                    <a:lnTo>
                      <a:pt x="0" y="0"/>
                    </a:lnTo>
                    <a:lnTo>
                      <a:pt x="0" y="853"/>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240" name="Shape 240"/>
              <p:cNvSpPr/>
              <p:nvPr/>
            </p:nvSpPr>
            <p:spPr>
              <a:xfrm>
                <a:off x="972770" y="847455"/>
                <a:ext cx="22816" cy="19626"/>
              </a:xfrm>
              <a:custGeom>
                <a:avLst/>
                <a:gdLst/>
                <a:ahLst/>
                <a:cxnLst>
                  <a:cxn ang="0">
                    <a:pos x="wd2" y="hd2"/>
                  </a:cxn>
                  <a:cxn ang="5400000">
                    <a:pos x="wd2" y="hd2"/>
                  </a:cxn>
                  <a:cxn ang="10800000">
                    <a:pos x="wd2" y="hd2"/>
                  </a:cxn>
                  <a:cxn ang="16200000">
                    <a:pos x="wd2" y="hd2"/>
                  </a:cxn>
                </a:cxnLst>
                <a:rect l="0" t="0" r="r" b="b"/>
                <a:pathLst>
                  <a:path w="21600" h="21600" extrusionOk="0">
                    <a:moveTo>
                      <a:pt x="0" y="11700"/>
                    </a:moveTo>
                    <a:lnTo>
                      <a:pt x="0" y="21600"/>
                    </a:lnTo>
                    <a:lnTo>
                      <a:pt x="11700" y="21600"/>
                    </a:lnTo>
                    <a:lnTo>
                      <a:pt x="21600" y="11700"/>
                    </a:lnTo>
                    <a:lnTo>
                      <a:pt x="21600" y="0"/>
                    </a:lnTo>
                    <a:lnTo>
                      <a:pt x="0" y="1170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241" name="Shape 241"/>
              <p:cNvSpPr/>
              <p:nvPr/>
            </p:nvSpPr>
            <p:spPr>
              <a:xfrm>
                <a:off x="692761" y="742192"/>
                <a:ext cx="302825" cy="115969"/>
              </a:xfrm>
              <a:custGeom>
                <a:avLst/>
                <a:gdLst/>
                <a:ahLst/>
                <a:cxnLst>
                  <a:cxn ang="0">
                    <a:pos x="wd2" y="hd2"/>
                  </a:cxn>
                  <a:cxn ang="5400000">
                    <a:pos x="wd2" y="hd2"/>
                  </a:cxn>
                  <a:cxn ang="10800000">
                    <a:pos x="wd2" y="hd2"/>
                  </a:cxn>
                  <a:cxn ang="16200000">
                    <a:pos x="wd2" y="hd2"/>
                  </a:cxn>
                </a:cxnLst>
                <a:rect l="0" t="0" r="r" b="b"/>
                <a:pathLst>
                  <a:path w="21600" h="21600" extrusionOk="0">
                    <a:moveTo>
                      <a:pt x="0" y="3988"/>
                    </a:moveTo>
                    <a:lnTo>
                      <a:pt x="6930" y="3988"/>
                    </a:lnTo>
                    <a:lnTo>
                      <a:pt x="8625" y="5815"/>
                    </a:lnTo>
                    <a:lnTo>
                      <a:pt x="9510" y="5815"/>
                    </a:lnTo>
                    <a:lnTo>
                      <a:pt x="11205" y="7975"/>
                    </a:lnTo>
                    <a:lnTo>
                      <a:pt x="12975" y="7975"/>
                    </a:lnTo>
                    <a:lnTo>
                      <a:pt x="13786" y="9803"/>
                    </a:lnTo>
                    <a:lnTo>
                      <a:pt x="14744" y="11797"/>
                    </a:lnTo>
                    <a:lnTo>
                      <a:pt x="16440" y="11797"/>
                    </a:lnTo>
                    <a:lnTo>
                      <a:pt x="17251" y="13625"/>
                    </a:lnTo>
                    <a:lnTo>
                      <a:pt x="18209" y="15618"/>
                    </a:lnTo>
                    <a:lnTo>
                      <a:pt x="19020" y="19440"/>
                    </a:lnTo>
                    <a:lnTo>
                      <a:pt x="19831" y="21600"/>
                    </a:lnTo>
                    <a:lnTo>
                      <a:pt x="21600" y="19440"/>
                    </a:lnTo>
                    <a:lnTo>
                      <a:pt x="20789" y="17612"/>
                    </a:lnTo>
                    <a:lnTo>
                      <a:pt x="19831" y="13625"/>
                    </a:lnTo>
                    <a:lnTo>
                      <a:pt x="19020" y="11797"/>
                    </a:lnTo>
                    <a:lnTo>
                      <a:pt x="17251" y="9803"/>
                    </a:lnTo>
                    <a:lnTo>
                      <a:pt x="16440" y="7975"/>
                    </a:lnTo>
                    <a:lnTo>
                      <a:pt x="14744" y="5815"/>
                    </a:lnTo>
                    <a:lnTo>
                      <a:pt x="12975" y="3988"/>
                    </a:lnTo>
                    <a:lnTo>
                      <a:pt x="12164" y="1994"/>
                    </a:lnTo>
                    <a:lnTo>
                      <a:pt x="8625" y="1994"/>
                    </a:lnTo>
                    <a:lnTo>
                      <a:pt x="6930" y="0"/>
                    </a:lnTo>
                    <a:lnTo>
                      <a:pt x="0" y="0"/>
                    </a:lnTo>
                    <a:lnTo>
                      <a:pt x="0" y="3988"/>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242" name="Shape 242"/>
              <p:cNvSpPr/>
              <p:nvPr/>
            </p:nvSpPr>
            <p:spPr>
              <a:xfrm>
                <a:off x="972770" y="847455"/>
                <a:ext cx="12446" cy="19626"/>
              </a:xfrm>
              <a:prstGeom prst="rect">
                <a:avLst/>
              </a:pr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243" name="Shape 243"/>
              <p:cNvSpPr/>
              <p:nvPr/>
            </p:nvSpPr>
            <p:spPr>
              <a:xfrm>
                <a:off x="1993245" y="763602"/>
                <a:ext cx="340160" cy="406779"/>
              </a:xfrm>
              <a:custGeom>
                <a:avLst/>
                <a:gdLst/>
                <a:ahLst/>
                <a:cxnLst>
                  <a:cxn ang="0">
                    <a:pos x="wd2" y="hd2"/>
                  </a:cxn>
                  <a:cxn ang="5400000">
                    <a:pos x="wd2" y="hd2"/>
                  </a:cxn>
                  <a:cxn ang="10800000">
                    <a:pos x="wd2" y="hd2"/>
                  </a:cxn>
                  <a:cxn ang="16200000">
                    <a:pos x="wd2" y="hd2"/>
                  </a:cxn>
                </a:cxnLst>
                <a:rect l="0" t="0" r="r" b="b"/>
                <a:pathLst>
                  <a:path w="21600" h="21600" extrusionOk="0">
                    <a:moveTo>
                      <a:pt x="5449" y="0"/>
                    </a:moveTo>
                    <a:lnTo>
                      <a:pt x="9257" y="0"/>
                    </a:lnTo>
                    <a:lnTo>
                      <a:pt x="10833" y="520"/>
                    </a:lnTo>
                    <a:lnTo>
                      <a:pt x="13131" y="520"/>
                    </a:lnTo>
                    <a:lnTo>
                      <a:pt x="14641" y="1134"/>
                    </a:lnTo>
                    <a:lnTo>
                      <a:pt x="15494" y="1134"/>
                    </a:lnTo>
                    <a:lnTo>
                      <a:pt x="17726" y="1654"/>
                    </a:lnTo>
                    <a:lnTo>
                      <a:pt x="19302" y="2741"/>
                    </a:lnTo>
                    <a:lnTo>
                      <a:pt x="20878" y="3309"/>
                    </a:lnTo>
                    <a:lnTo>
                      <a:pt x="21600" y="4396"/>
                    </a:lnTo>
                    <a:lnTo>
                      <a:pt x="21600" y="6050"/>
                    </a:lnTo>
                    <a:lnTo>
                      <a:pt x="20878" y="7751"/>
                    </a:lnTo>
                    <a:lnTo>
                      <a:pt x="19302" y="9926"/>
                    </a:lnTo>
                    <a:lnTo>
                      <a:pt x="17726" y="12714"/>
                    </a:lnTo>
                    <a:lnTo>
                      <a:pt x="17004" y="13801"/>
                    </a:lnTo>
                    <a:lnTo>
                      <a:pt x="15494" y="15503"/>
                    </a:lnTo>
                    <a:lnTo>
                      <a:pt x="14641" y="17157"/>
                    </a:lnTo>
                    <a:lnTo>
                      <a:pt x="13131" y="18811"/>
                    </a:lnTo>
                    <a:lnTo>
                      <a:pt x="11621" y="19946"/>
                    </a:lnTo>
                    <a:lnTo>
                      <a:pt x="10045" y="20466"/>
                    </a:lnTo>
                    <a:lnTo>
                      <a:pt x="7813" y="21033"/>
                    </a:lnTo>
                    <a:lnTo>
                      <a:pt x="5449" y="21600"/>
                    </a:lnTo>
                    <a:lnTo>
                      <a:pt x="5449" y="13801"/>
                    </a:lnTo>
                    <a:lnTo>
                      <a:pt x="4661" y="13281"/>
                    </a:lnTo>
                    <a:lnTo>
                      <a:pt x="4661" y="12714"/>
                    </a:lnTo>
                    <a:lnTo>
                      <a:pt x="3151" y="11627"/>
                    </a:lnTo>
                    <a:lnTo>
                      <a:pt x="3151" y="11060"/>
                    </a:lnTo>
                    <a:lnTo>
                      <a:pt x="2364" y="11060"/>
                    </a:lnTo>
                    <a:lnTo>
                      <a:pt x="853" y="9926"/>
                    </a:lnTo>
                    <a:lnTo>
                      <a:pt x="0" y="8271"/>
                    </a:lnTo>
                    <a:lnTo>
                      <a:pt x="0" y="6664"/>
                    </a:lnTo>
                    <a:lnTo>
                      <a:pt x="853" y="5530"/>
                    </a:lnTo>
                    <a:lnTo>
                      <a:pt x="1576" y="3876"/>
                    </a:lnTo>
                    <a:lnTo>
                      <a:pt x="3151" y="2221"/>
                    </a:lnTo>
                    <a:lnTo>
                      <a:pt x="3874" y="1134"/>
                    </a:lnTo>
                    <a:lnTo>
                      <a:pt x="5449" y="0"/>
                    </a:lnTo>
                    <a:close/>
                  </a:path>
                </a:pathLst>
              </a:custGeom>
              <a:solidFill>
                <a:srgbClr val="FFFFFF"/>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244" name="Shape 244"/>
              <p:cNvSpPr/>
              <p:nvPr/>
            </p:nvSpPr>
            <p:spPr>
              <a:xfrm>
                <a:off x="2078285" y="752897"/>
                <a:ext cx="170081" cy="41036"/>
              </a:xfrm>
              <a:custGeom>
                <a:avLst/>
                <a:gdLst/>
                <a:ahLst/>
                <a:cxnLst>
                  <a:cxn ang="0">
                    <a:pos x="wd2" y="hd2"/>
                  </a:cxn>
                  <a:cxn ang="5400000">
                    <a:pos x="wd2" y="hd2"/>
                  </a:cxn>
                  <a:cxn ang="10800000">
                    <a:pos x="wd2" y="hd2"/>
                  </a:cxn>
                  <a:cxn ang="16200000">
                    <a:pos x="wd2" y="hd2"/>
                  </a:cxn>
                </a:cxnLst>
                <a:rect l="0" t="0" r="r" b="b"/>
                <a:pathLst>
                  <a:path w="21600" h="21600" extrusionOk="0">
                    <a:moveTo>
                      <a:pt x="20151" y="10570"/>
                    </a:moveTo>
                    <a:lnTo>
                      <a:pt x="18439" y="10570"/>
                    </a:lnTo>
                    <a:lnTo>
                      <a:pt x="15410" y="5515"/>
                    </a:lnTo>
                    <a:lnTo>
                      <a:pt x="10800" y="5515"/>
                    </a:lnTo>
                    <a:lnTo>
                      <a:pt x="7639" y="0"/>
                    </a:lnTo>
                    <a:lnTo>
                      <a:pt x="0" y="0"/>
                    </a:lnTo>
                    <a:lnTo>
                      <a:pt x="0" y="10570"/>
                    </a:lnTo>
                    <a:lnTo>
                      <a:pt x="7639" y="10570"/>
                    </a:lnTo>
                    <a:lnTo>
                      <a:pt x="10800" y="16545"/>
                    </a:lnTo>
                    <a:lnTo>
                      <a:pt x="15410" y="16545"/>
                    </a:lnTo>
                    <a:lnTo>
                      <a:pt x="16990" y="21600"/>
                    </a:lnTo>
                    <a:lnTo>
                      <a:pt x="21600" y="21600"/>
                    </a:lnTo>
                    <a:lnTo>
                      <a:pt x="21600" y="16545"/>
                    </a:lnTo>
                    <a:lnTo>
                      <a:pt x="20151" y="1057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245" name="Shape 245"/>
              <p:cNvSpPr/>
              <p:nvPr/>
            </p:nvSpPr>
            <p:spPr>
              <a:xfrm>
                <a:off x="2235920" y="774306"/>
                <a:ext cx="109930" cy="228368"/>
              </a:xfrm>
              <a:custGeom>
                <a:avLst/>
                <a:gdLst/>
                <a:ahLst/>
                <a:cxnLst>
                  <a:cxn ang="0">
                    <a:pos x="wd2" y="hd2"/>
                  </a:cxn>
                  <a:cxn ang="5400000">
                    <a:pos x="wd2" y="hd2"/>
                  </a:cxn>
                  <a:cxn ang="10800000">
                    <a:pos x="wd2" y="hd2"/>
                  </a:cxn>
                  <a:cxn ang="16200000">
                    <a:pos x="wd2" y="hd2"/>
                  </a:cxn>
                </a:cxnLst>
                <a:rect l="0" t="0" r="r" b="b"/>
                <a:pathLst>
                  <a:path w="21600" h="21600" extrusionOk="0">
                    <a:moveTo>
                      <a:pt x="9554" y="21600"/>
                    </a:moveTo>
                    <a:lnTo>
                      <a:pt x="19315" y="13730"/>
                    </a:lnTo>
                    <a:lnTo>
                      <a:pt x="21600" y="9795"/>
                    </a:lnTo>
                    <a:lnTo>
                      <a:pt x="21600" y="6865"/>
                    </a:lnTo>
                    <a:lnTo>
                      <a:pt x="19315" y="4940"/>
                    </a:lnTo>
                    <a:lnTo>
                      <a:pt x="14331" y="3014"/>
                    </a:lnTo>
                    <a:lnTo>
                      <a:pt x="7062" y="1088"/>
                    </a:lnTo>
                    <a:lnTo>
                      <a:pt x="0" y="0"/>
                    </a:lnTo>
                    <a:lnTo>
                      <a:pt x="0" y="2009"/>
                    </a:lnTo>
                    <a:lnTo>
                      <a:pt x="7062" y="3014"/>
                    </a:lnTo>
                    <a:lnTo>
                      <a:pt x="12046" y="3935"/>
                    </a:lnTo>
                    <a:lnTo>
                      <a:pt x="14331" y="5944"/>
                    </a:lnTo>
                    <a:lnTo>
                      <a:pt x="14331" y="12809"/>
                    </a:lnTo>
                    <a:lnTo>
                      <a:pt x="9554" y="16660"/>
                    </a:lnTo>
                    <a:lnTo>
                      <a:pt x="4777" y="20595"/>
                    </a:lnTo>
                    <a:lnTo>
                      <a:pt x="4777" y="21600"/>
                    </a:lnTo>
                    <a:lnTo>
                      <a:pt x="9554" y="2160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246" name="Shape 246"/>
              <p:cNvSpPr/>
              <p:nvPr/>
            </p:nvSpPr>
            <p:spPr>
              <a:xfrm>
                <a:off x="2065840" y="993753"/>
                <a:ext cx="217786" cy="187333"/>
              </a:xfrm>
              <a:custGeom>
                <a:avLst/>
                <a:gdLst/>
                <a:ahLst/>
                <a:cxnLst>
                  <a:cxn ang="0">
                    <a:pos x="wd2" y="hd2"/>
                  </a:cxn>
                  <a:cxn ang="5400000">
                    <a:pos x="wd2" y="hd2"/>
                  </a:cxn>
                  <a:cxn ang="10800000">
                    <a:pos x="wd2" y="hd2"/>
                  </a:cxn>
                  <a:cxn ang="16200000">
                    <a:pos x="wd2" y="hd2"/>
                  </a:cxn>
                </a:cxnLst>
                <a:rect l="0" t="0" r="r" b="b"/>
                <a:pathLst>
                  <a:path w="21600" h="21600" extrusionOk="0">
                    <a:moveTo>
                      <a:pt x="0" y="20377"/>
                    </a:moveTo>
                    <a:lnTo>
                      <a:pt x="1228" y="21600"/>
                    </a:lnTo>
                    <a:lnTo>
                      <a:pt x="4914" y="20377"/>
                    </a:lnTo>
                    <a:lnTo>
                      <a:pt x="8394" y="19155"/>
                    </a:lnTo>
                    <a:lnTo>
                      <a:pt x="11977" y="16811"/>
                    </a:lnTo>
                    <a:lnTo>
                      <a:pt x="14434" y="14366"/>
                    </a:lnTo>
                    <a:lnTo>
                      <a:pt x="15560" y="11921"/>
                    </a:lnTo>
                    <a:lnTo>
                      <a:pt x="18017" y="8457"/>
                    </a:lnTo>
                    <a:lnTo>
                      <a:pt x="19245" y="4891"/>
                    </a:lnTo>
                    <a:lnTo>
                      <a:pt x="21600" y="1223"/>
                    </a:lnTo>
                    <a:lnTo>
                      <a:pt x="19245" y="0"/>
                    </a:lnTo>
                    <a:lnTo>
                      <a:pt x="18017" y="3566"/>
                    </a:lnTo>
                    <a:lnTo>
                      <a:pt x="15560" y="7234"/>
                    </a:lnTo>
                    <a:lnTo>
                      <a:pt x="14434" y="9577"/>
                    </a:lnTo>
                    <a:lnTo>
                      <a:pt x="11977" y="13245"/>
                    </a:lnTo>
                    <a:lnTo>
                      <a:pt x="9623" y="15487"/>
                    </a:lnTo>
                    <a:lnTo>
                      <a:pt x="7166" y="16811"/>
                    </a:lnTo>
                    <a:lnTo>
                      <a:pt x="4914" y="17932"/>
                    </a:lnTo>
                    <a:lnTo>
                      <a:pt x="1228" y="19155"/>
                    </a:lnTo>
                    <a:lnTo>
                      <a:pt x="2457" y="20377"/>
                    </a:lnTo>
                    <a:lnTo>
                      <a:pt x="1228" y="19155"/>
                    </a:lnTo>
                    <a:lnTo>
                      <a:pt x="0" y="19155"/>
                    </a:lnTo>
                    <a:lnTo>
                      <a:pt x="0" y="20377"/>
                    </a:lnTo>
                    <a:lnTo>
                      <a:pt x="1228" y="21600"/>
                    </a:lnTo>
                    <a:lnTo>
                      <a:pt x="0" y="20377"/>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247" name="Shape 247"/>
              <p:cNvSpPr/>
              <p:nvPr/>
            </p:nvSpPr>
            <p:spPr>
              <a:xfrm>
                <a:off x="2065840" y="1034788"/>
                <a:ext cx="24891" cy="135593"/>
              </a:xfrm>
              <a:custGeom>
                <a:avLst/>
                <a:gdLst/>
                <a:ahLst/>
                <a:cxnLst>
                  <a:cxn ang="0">
                    <a:pos x="wd2" y="hd2"/>
                  </a:cxn>
                  <a:cxn ang="5400000">
                    <a:pos x="wd2" y="hd2"/>
                  </a:cxn>
                  <a:cxn ang="10800000">
                    <a:pos x="wd2" y="hd2"/>
                  </a:cxn>
                  <a:cxn ang="16200000">
                    <a:pos x="wd2" y="hd2"/>
                  </a:cxn>
                </a:cxnLst>
                <a:rect l="0" t="0" r="r" b="b"/>
                <a:pathLst>
                  <a:path w="21600" h="21600" extrusionOk="0">
                    <a:moveTo>
                      <a:pt x="0" y="1563"/>
                    </a:moveTo>
                    <a:lnTo>
                      <a:pt x="0" y="21600"/>
                    </a:lnTo>
                    <a:lnTo>
                      <a:pt x="21600" y="21600"/>
                    </a:lnTo>
                    <a:lnTo>
                      <a:pt x="21600" y="0"/>
                    </a:lnTo>
                    <a:lnTo>
                      <a:pt x="0" y="0"/>
                    </a:lnTo>
                    <a:lnTo>
                      <a:pt x="0" y="1563"/>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248" name="Shape 248"/>
              <p:cNvSpPr/>
              <p:nvPr/>
            </p:nvSpPr>
            <p:spPr>
              <a:xfrm>
                <a:off x="2018135" y="961639"/>
                <a:ext cx="72596" cy="83854"/>
              </a:xfrm>
              <a:custGeom>
                <a:avLst/>
                <a:gdLst/>
                <a:ahLst/>
                <a:cxnLst>
                  <a:cxn ang="0">
                    <a:pos x="wd2" y="hd2"/>
                  </a:cxn>
                  <a:cxn ang="5400000">
                    <a:pos x="wd2" y="hd2"/>
                  </a:cxn>
                  <a:cxn ang="10800000">
                    <a:pos x="wd2" y="hd2"/>
                  </a:cxn>
                  <a:cxn ang="16200000">
                    <a:pos x="wd2" y="hd2"/>
                  </a:cxn>
                </a:cxnLst>
                <a:rect l="0" t="0" r="r" b="b"/>
                <a:pathLst>
                  <a:path w="21600" h="21600" extrusionOk="0">
                    <a:moveTo>
                      <a:pt x="3651" y="2555"/>
                    </a:moveTo>
                    <a:lnTo>
                      <a:pt x="0" y="2555"/>
                    </a:lnTo>
                    <a:lnTo>
                      <a:pt x="3651" y="5342"/>
                    </a:lnTo>
                    <a:lnTo>
                      <a:pt x="3651" y="7897"/>
                    </a:lnTo>
                    <a:lnTo>
                      <a:pt x="7301" y="10684"/>
                    </a:lnTo>
                    <a:lnTo>
                      <a:pt x="10648" y="13471"/>
                    </a:lnTo>
                    <a:lnTo>
                      <a:pt x="10648" y="16026"/>
                    </a:lnTo>
                    <a:lnTo>
                      <a:pt x="14299" y="19045"/>
                    </a:lnTo>
                    <a:lnTo>
                      <a:pt x="14299" y="21600"/>
                    </a:lnTo>
                    <a:lnTo>
                      <a:pt x="21600" y="21600"/>
                    </a:lnTo>
                    <a:lnTo>
                      <a:pt x="21600" y="16026"/>
                    </a:lnTo>
                    <a:lnTo>
                      <a:pt x="17949" y="13471"/>
                    </a:lnTo>
                    <a:lnTo>
                      <a:pt x="17949" y="10684"/>
                    </a:lnTo>
                    <a:lnTo>
                      <a:pt x="14299" y="5342"/>
                    </a:lnTo>
                    <a:lnTo>
                      <a:pt x="7301" y="0"/>
                    </a:lnTo>
                    <a:lnTo>
                      <a:pt x="0" y="0"/>
                    </a:lnTo>
                    <a:lnTo>
                      <a:pt x="0" y="2555"/>
                    </a:lnTo>
                    <a:lnTo>
                      <a:pt x="3651" y="2555"/>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249" name="Shape 249"/>
              <p:cNvSpPr/>
              <p:nvPr/>
            </p:nvSpPr>
            <p:spPr>
              <a:xfrm>
                <a:off x="1980801" y="752897"/>
                <a:ext cx="109930" cy="219447"/>
              </a:xfrm>
              <a:custGeom>
                <a:avLst/>
                <a:gdLst/>
                <a:ahLst/>
                <a:cxnLst>
                  <a:cxn ang="0">
                    <a:pos x="wd2" y="hd2"/>
                  </a:cxn>
                  <a:cxn ang="5400000">
                    <a:pos x="wd2" y="hd2"/>
                  </a:cxn>
                  <a:cxn ang="10800000">
                    <a:pos x="wd2" y="hd2"/>
                  </a:cxn>
                  <a:cxn ang="16200000">
                    <a:pos x="wd2" y="hd2"/>
                  </a:cxn>
                </a:cxnLst>
                <a:rect l="0" t="0" r="r" b="b"/>
                <a:pathLst>
                  <a:path w="21600" h="21600" extrusionOk="0">
                    <a:moveTo>
                      <a:pt x="19155" y="0"/>
                    </a:moveTo>
                    <a:lnTo>
                      <a:pt x="16709" y="0"/>
                    </a:lnTo>
                    <a:lnTo>
                      <a:pt x="14264" y="2020"/>
                    </a:lnTo>
                    <a:lnTo>
                      <a:pt x="9577" y="5180"/>
                    </a:lnTo>
                    <a:lnTo>
                      <a:pt x="4891" y="7200"/>
                    </a:lnTo>
                    <a:lnTo>
                      <a:pt x="2242" y="10361"/>
                    </a:lnTo>
                    <a:lnTo>
                      <a:pt x="0" y="13434"/>
                    </a:lnTo>
                    <a:lnTo>
                      <a:pt x="0" y="16420"/>
                    </a:lnTo>
                    <a:lnTo>
                      <a:pt x="2242" y="19493"/>
                    </a:lnTo>
                    <a:lnTo>
                      <a:pt x="9577" y="21600"/>
                    </a:lnTo>
                    <a:lnTo>
                      <a:pt x="12023" y="20634"/>
                    </a:lnTo>
                    <a:lnTo>
                      <a:pt x="7132" y="18527"/>
                    </a:lnTo>
                    <a:lnTo>
                      <a:pt x="7132" y="11327"/>
                    </a:lnTo>
                    <a:lnTo>
                      <a:pt x="9577" y="8254"/>
                    </a:lnTo>
                    <a:lnTo>
                      <a:pt x="14264" y="6146"/>
                    </a:lnTo>
                    <a:lnTo>
                      <a:pt x="16709" y="3161"/>
                    </a:lnTo>
                    <a:lnTo>
                      <a:pt x="21600" y="2020"/>
                    </a:lnTo>
                    <a:lnTo>
                      <a:pt x="19155" y="2020"/>
                    </a:lnTo>
                    <a:lnTo>
                      <a:pt x="21600" y="2020"/>
                    </a:lnTo>
                    <a:lnTo>
                      <a:pt x="21600" y="0"/>
                    </a:lnTo>
                    <a:lnTo>
                      <a:pt x="19155" y="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250" name="Shape 250"/>
              <p:cNvSpPr/>
              <p:nvPr/>
            </p:nvSpPr>
            <p:spPr>
              <a:xfrm>
                <a:off x="2005690" y="847455"/>
                <a:ext cx="24891" cy="19626"/>
              </a:xfrm>
              <a:custGeom>
                <a:avLst/>
                <a:gdLst/>
                <a:ahLst/>
                <a:cxnLst>
                  <a:cxn ang="0">
                    <a:pos x="wd2" y="hd2"/>
                  </a:cxn>
                  <a:cxn ang="5400000">
                    <a:pos x="wd2" y="hd2"/>
                  </a:cxn>
                  <a:cxn ang="10800000">
                    <a:pos x="wd2" y="hd2"/>
                  </a:cxn>
                  <a:cxn ang="16200000">
                    <a:pos x="wd2" y="hd2"/>
                  </a:cxn>
                </a:cxnLst>
                <a:rect l="0" t="0" r="r" b="b"/>
                <a:pathLst>
                  <a:path w="21600" h="21600" extrusionOk="0">
                    <a:moveTo>
                      <a:pt x="10330" y="0"/>
                    </a:moveTo>
                    <a:lnTo>
                      <a:pt x="0" y="11700"/>
                    </a:lnTo>
                    <a:lnTo>
                      <a:pt x="10330" y="21600"/>
                    </a:lnTo>
                    <a:lnTo>
                      <a:pt x="21600" y="21600"/>
                    </a:lnTo>
                    <a:lnTo>
                      <a:pt x="10330" y="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251" name="Shape 251"/>
              <p:cNvSpPr/>
              <p:nvPr/>
            </p:nvSpPr>
            <p:spPr>
              <a:xfrm>
                <a:off x="2018135" y="836750"/>
                <a:ext cx="205341" cy="41036"/>
              </a:xfrm>
              <a:custGeom>
                <a:avLst/>
                <a:gdLst/>
                <a:ahLst/>
                <a:cxnLst>
                  <a:cxn ang="0">
                    <a:pos x="wd2" y="hd2"/>
                  </a:cxn>
                  <a:cxn ang="5400000">
                    <a:pos x="wd2" y="hd2"/>
                  </a:cxn>
                  <a:cxn ang="10800000">
                    <a:pos x="wd2" y="hd2"/>
                  </a:cxn>
                  <a:cxn ang="16200000">
                    <a:pos x="wd2" y="hd2"/>
                  </a:cxn>
                </a:cxnLst>
                <a:rect l="0" t="0" r="r" b="b"/>
                <a:pathLst>
                  <a:path w="21600" h="21600" extrusionOk="0">
                    <a:moveTo>
                      <a:pt x="21600" y="11270"/>
                    </a:moveTo>
                    <a:lnTo>
                      <a:pt x="19104" y="5165"/>
                    </a:lnTo>
                    <a:lnTo>
                      <a:pt x="16607" y="0"/>
                    </a:lnTo>
                    <a:lnTo>
                      <a:pt x="6404" y="0"/>
                    </a:lnTo>
                    <a:lnTo>
                      <a:pt x="3799" y="5165"/>
                    </a:lnTo>
                    <a:lnTo>
                      <a:pt x="0" y="5165"/>
                    </a:lnTo>
                    <a:lnTo>
                      <a:pt x="1303" y="16435"/>
                    </a:lnTo>
                    <a:lnTo>
                      <a:pt x="3799" y="16435"/>
                    </a:lnTo>
                    <a:lnTo>
                      <a:pt x="6404" y="11270"/>
                    </a:lnTo>
                    <a:lnTo>
                      <a:pt x="16607" y="11270"/>
                    </a:lnTo>
                    <a:lnTo>
                      <a:pt x="17801" y="16435"/>
                    </a:lnTo>
                    <a:lnTo>
                      <a:pt x="20406" y="21600"/>
                    </a:lnTo>
                    <a:lnTo>
                      <a:pt x="21600" y="1127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252" name="Shape 252"/>
              <p:cNvSpPr/>
              <p:nvPr/>
            </p:nvSpPr>
            <p:spPr>
              <a:xfrm>
                <a:off x="2018135" y="847455"/>
                <a:ext cx="12446" cy="1962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2160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253" name="Shape 253"/>
              <p:cNvSpPr/>
              <p:nvPr/>
            </p:nvSpPr>
            <p:spPr>
              <a:xfrm>
                <a:off x="1592937" y="1107936"/>
                <a:ext cx="10372" cy="2141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lnTo>
                      <a:pt x="21600" y="2160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254" name="Shape 254"/>
              <p:cNvSpPr/>
              <p:nvPr/>
            </p:nvSpPr>
            <p:spPr>
              <a:xfrm>
                <a:off x="1470563" y="1107936"/>
                <a:ext cx="132746" cy="157003"/>
              </a:xfrm>
              <a:custGeom>
                <a:avLst/>
                <a:gdLst/>
                <a:ahLst/>
                <a:cxnLst>
                  <a:cxn ang="0">
                    <a:pos x="wd2" y="hd2"/>
                  </a:cxn>
                  <a:cxn ang="5400000">
                    <a:pos x="wd2" y="hd2"/>
                  </a:cxn>
                  <a:cxn ang="10800000">
                    <a:pos x="wd2" y="hd2"/>
                  </a:cxn>
                  <a:cxn ang="16200000">
                    <a:pos x="wd2" y="hd2"/>
                  </a:cxn>
                </a:cxnLst>
                <a:rect l="0" t="0" r="r" b="b"/>
                <a:pathLst>
                  <a:path w="21600" h="21600" extrusionOk="0">
                    <a:moveTo>
                      <a:pt x="6028" y="21600"/>
                    </a:moveTo>
                    <a:lnTo>
                      <a:pt x="3851" y="17280"/>
                    </a:lnTo>
                    <a:lnTo>
                      <a:pt x="3851" y="14441"/>
                    </a:lnTo>
                    <a:lnTo>
                      <a:pt x="6028" y="11479"/>
                    </a:lnTo>
                    <a:lnTo>
                      <a:pt x="7870" y="10121"/>
                    </a:lnTo>
                    <a:lnTo>
                      <a:pt x="9879" y="7159"/>
                    </a:lnTo>
                    <a:lnTo>
                      <a:pt x="13730" y="5678"/>
                    </a:lnTo>
                    <a:lnTo>
                      <a:pt x="17581" y="4320"/>
                    </a:lnTo>
                    <a:lnTo>
                      <a:pt x="21600" y="2715"/>
                    </a:lnTo>
                    <a:lnTo>
                      <a:pt x="19758" y="0"/>
                    </a:lnTo>
                    <a:lnTo>
                      <a:pt x="15740" y="1358"/>
                    </a:lnTo>
                    <a:lnTo>
                      <a:pt x="9879" y="2715"/>
                    </a:lnTo>
                    <a:lnTo>
                      <a:pt x="6028" y="5678"/>
                    </a:lnTo>
                    <a:lnTo>
                      <a:pt x="3851" y="7159"/>
                    </a:lnTo>
                    <a:lnTo>
                      <a:pt x="2009" y="11479"/>
                    </a:lnTo>
                    <a:lnTo>
                      <a:pt x="0" y="14441"/>
                    </a:lnTo>
                    <a:lnTo>
                      <a:pt x="0" y="18761"/>
                    </a:lnTo>
                    <a:lnTo>
                      <a:pt x="2009" y="21600"/>
                    </a:lnTo>
                    <a:lnTo>
                      <a:pt x="6028" y="2160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255" name="Shape 255"/>
              <p:cNvSpPr/>
              <p:nvPr/>
            </p:nvSpPr>
            <p:spPr>
              <a:xfrm>
                <a:off x="1580492" y="1107936"/>
                <a:ext cx="22817" cy="2141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1700" y="21600"/>
                    </a:lnTo>
                    <a:lnTo>
                      <a:pt x="21600" y="21600"/>
                    </a:lnTo>
                    <a:lnTo>
                      <a:pt x="21600" y="0"/>
                    </a:lnTo>
                    <a:lnTo>
                      <a:pt x="0" y="1080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256" name="Shape 256"/>
              <p:cNvSpPr/>
              <p:nvPr/>
            </p:nvSpPr>
            <p:spPr>
              <a:xfrm>
                <a:off x="1725682" y="1181085"/>
                <a:ext cx="12446" cy="2141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0800"/>
                    </a:lnTo>
                    <a:lnTo>
                      <a:pt x="21600" y="0"/>
                    </a:lnTo>
                    <a:lnTo>
                      <a:pt x="0" y="0"/>
                    </a:lnTo>
                    <a:lnTo>
                      <a:pt x="0" y="2160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257" name="Shape 257"/>
              <p:cNvSpPr/>
              <p:nvPr/>
            </p:nvSpPr>
            <p:spPr>
              <a:xfrm>
                <a:off x="1603308" y="1181085"/>
                <a:ext cx="122375" cy="5352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431" y="17131"/>
                    </a:lnTo>
                    <a:lnTo>
                      <a:pt x="8677" y="17131"/>
                    </a:lnTo>
                    <a:lnTo>
                      <a:pt x="13108" y="13034"/>
                    </a:lnTo>
                    <a:lnTo>
                      <a:pt x="15138" y="13034"/>
                    </a:lnTo>
                    <a:lnTo>
                      <a:pt x="17169" y="8193"/>
                    </a:lnTo>
                    <a:lnTo>
                      <a:pt x="21600" y="8193"/>
                    </a:lnTo>
                    <a:lnTo>
                      <a:pt x="21600" y="0"/>
                    </a:lnTo>
                    <a:lnTo>
                      <a:pt x="15138" y="0"/>
                    </a:lnTo>
                    <a:lnTo>
                      <a:pt x="10708" y="4097"/>
                    </a:lnTo>
                    <a:lnTo>
                      <a:pt x="6462" y="8193"/>
                    </a:lnTo>
                    <a:lnTo>
                      <a:pt x="4431" y="8193"/>
                    </a:lnTo>
                    <a:lnTo>
                      <a:pt x="0" y="13034"/>
                    </a:lnTo>
                    <a:lnTo>
                      <a:pt x="0" y="2160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258" name="Shape 258"/>
              <p:cNvSpPr/>
              <p:nvPr/>
            </p:nvSpPr>
            <p:spPr>
              <a:xfrm>
                <a:off x="1713237" y="1181085"/>
                <a:ext cx="24891" cy="21410"/>
              </a:xfrm>
              <a:custGeom>
                <a:avLst/>
                <a:gdLst/>
                <a:ahLst/>
                <a:cxnLst>
                  <a:cxn ang="0">
                    <a:pos x="wd2" y="hd2"/>
                  </a:cxn>
                  <a:cxn ang="5400000">
                    <a:pos x="wd2" y="hd2"/>
                  </a:cxn>
                  <a:cxn ang="10800000">
                    <a:pos x="wd2" y="hd2"/>
                  </a:cxn>
                  <a:cxn ang="16200000">
                    <a:pos x="wd2" y="hd2"/>
                  </a:cxn>
                </a:cxnLst>
                <a:rect l="0" t="0" r="r" b="b"/>
                <a:pathLst>
                  <a:path w="21600" h="21600" extrusionOk="0">
                    <a:moveTo>
                      <a:pt x="10330" y="0"/>
                    </a:moveTo>
                    <a:lnTo>
                      <a:pt x="0" y="0"/>
                    </a:lnTo>
                    <a:lnTo>
                      <a:pt x="0" y="10800"/>
                    </a:lnTo>
                    <a:lnTo>
                      <a:pt x="10330" y="21600"/>
                    </a:lnTo>
                    <a:lnTo>
                      <a:pt x="21600" y="21600"/>
                    </a:lnTo>
                    <a:lnTo>
                      <a:pt x="10330" y="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259" name="Shape 259"/>
              <p:cNvSpPr/>
              <p:nvPr/>
            </p:nvSpPr>
            <p:spPr>
              <a:xfrm>
                <a:off x="1603308" y="742192"/>
                <a:ext cx="24890" cy="2141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21600" y="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260" name="Shape 260"/>
              <p:cNvSpPr/>
              <p:nvPr/>
            </p:nvSpPr>
            <p:spPr>
              <a:xfrm>
                <a:off x="1603308" y="742192"/>
                <a:ext cx="157635" cy="135594"/>
              </a:xfrm>
              <a:custGeom>
                <a:avLst/>
                <a:gdLst/>
                <a:ahLst/>
                <a:cxnLst>
                  <a:cxn ang="0">
                    <a:pos x="wd2" y="hd2"/>
                  </a:cxn>
                  <a:cxn ang="5400000">
                    <a:pos x="wd2" y="hd2"/>
                  </a:cxn>
                  <a:cxn ang="10800000">
                    <a:pos x="wd2" y="hd2"/>
                  </a:cxn>
                  <a:cxn ang="16200000">
                    <a:pos x="wd2" y="hd2"/>
                  </a:cxn>
                </a:cxnLst>
                <a:rect l="0" t="0" r="r" b="b"/>
                <a:pathLst>
                  <a:path w="21600" h="21600" extrusionOk="0">
                    <a:moveTo>
                      <a:pt x="21600" y="20037"/>
                    </a:moveTo>
                    <a:lnTo>
                      <a:pt x="20037" y="16626"/>
                    </a:lnTo>
                    <a:lnTo>
                      <a:pt x="18332" y="15063"/>
                    </a:lnTo>
                    <a:lnTo>
                      <a:pt x="16626" y="13358"/>
                    </a:lnTo>
                    <a:lnTo>
                      <a:pt x="13216" y="10089"/>
                    </a:lnTo>
                    <a:lnTo>
                      <a:pt x="11653" y="8384"/>
                    </a:lnTo>
                    <a:lnTo>
                      <a:pt x="6679" y="3411"/>
                    </a:lnTo>
                    <a:lnTo>
                      <a:pt x="3411" y="0"/>
                    </a:lnTo>
                    <a:lnTo>
                      <a:pt x="0" y="3411"/>
                    </a:lnTo>
                    <a:lnTo>
                      <a:pt x="3411" y="4974"/>
                    </a:lnTo>
                    <a:lnTo>
                      <a:pt x="6679" y="8384"/>
                    </a:lnTo>
                    <a:lnTo>
                      <a:pt x="10089" y="10089"/>
                    </a:lnTo>
                    <a:lnTo>
                      <a:pt x="11653" y="13358"/>
                    </a:lnTo>
                    <a:lnTo>
                      <a:pt x="13216" y="15063"/>
                    </a:lnTo>
                    <a:lnTo>
                      <a:pt x="15063" y="16626"/>
                    </a:lnTo>
                    <a:lnTo>
                      <a:pt x="16626" y="20037"/>
                    </a:lnTo>
                    <a:lnTo>
                      <a:pt x="18332" y="21600"/>
                    </a:lnTo>
                    <a:lnTo>
                      <a:pt x="21600" y="20037"/>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261" name="Shape 261"/>
              <p:cNvSpPr/>
              <p:nvPr/>
            </p:nvSpPr>
            <p:spPr>
              <a:xfrm>
                <a:off x="1738127" y="867080"/>
                <a:ext cx="157635" cy="251562"/>
              </a:xfrm>
              <a:custGeom>
                <a:avLst/>
                <a:gdLst/>
                <a:ahLst/>
                <a:cxnLst>
                  <a:cxn ang="0">
                    <a:pos x="wd2" y="hd2"/>
                  </a:cxn>
                  <a:cxn ang="5400000">
                    <a:pos x="wd2" y="hd2"/>
                  </a:cxn>
                  <a:cxn ang="10800000">
                    <a:pos x="wd2" y="hd2"/>
                  </a:cxn>
                  <a:cxn ang="16200000">
                    <a:pos x="wd2" y="hd2"/>
                  </a:cxn>
                </a:cxnLst>
                <a:rect l="0" t="0" r="r" b="b"/>
                <a:pathLst>
                  <a:path w="21600" h="21600" extrusionOk="0">
                    <a:moveTo>
                      <a:pt x="21600" y="20754"/>
                    </a:moveTo>
                    <a:lnTo>
                      <a:pt x="20037" y="17987"/>
                    </a:lnTo>
                    <a:lnTo>
                      <a:pt x="16626" y="12606"/>
                    </a:lnTo>
                    <a:lnTo>
                      <a:pt x="13358" y="9916"/>
                    </a:lnTo>
                    <a:lnTo>
                      <a:pt x="11653" y="7149"/>
                    </a:lnTo>
                    <a:lnTo>
                      <a:pt x="9947" y="4458"/>
                    </a:lnTo>
                    <a:lnTo>
                      <a:pt x="6537" y="2690"/>
                    </a:lnTo>
                    <a:lnTo>
                      <a:pt x="3268" y="0"/>
                    </a:lnTo>
                    <a:lnTo>
                      <a:pt x="0" y="846"/>
                    </a:lnTo>
                    <a:lnTo>
                      <a:pt x="3268" y="3613"/>
                    </a:lnTo>
                    <a:lnTo>
                      <a:pt x="6537" y="5458"/>
                    </a:lnTo>
                    <a:lnTo>
                      <a:pt x="8384" y="8148"/>
                    </a:lnTo>
                    <a:lnTo>
                      <a:pt x="11653" y="10762"/>
                    </a:lnTo>
                    <a:lnTo>
                      <a:pt x="13358" y="12606"/>
                    </a:lnTo>
                    <a:lnTo>
                      <a:pt x="14921" y="15297"/>
                    </a:lnTo>
                    <a:lnTo>
                      <a:pt x="16626" y="17987"/>
                    </a:lnTo>
                    <a:lnTo>
                      <a:pt x="18332" y="21600"/>
                    </a:lnTo>
                    <a:lnTo>
                      <a:pt x="21600" y="20754"/>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262" name="Shape 262"/>
              <p:cNvSpPr/>
              <p:nvPr/>
            </p:nvSpPr>
            <p:spPr>
              <a:xfrm>
                <a:off x="1700792" y="1107936"/>
                <a:ext cx="219860" cy="16770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9679" y="21600"/>
                    </a:lnTo>
                    <a:lnTo>
                      <a:pt x="12023" y="20214"/>
                    </a:lnTo>
                    <a:lnTo>
                      <a:pt x="13245" y="20214"/>
                    </a:lnTo>
                    <a:lnTo>
                      <a:pt x="15589" y="18828"/>
                    </a:lnTo>
                    <a:lnTo>
                      <a:pt x="16811" y="17557"/>
                    </a:lnTo>
                    <a:lnTo>
                      <a:pt x="19155" y="16171"/>
                    </a:lnTo>
                    <a:lnTo>
                      <a:pt x="20275" y="14785"/>
                    </a:lnTo>
                    <a:lnTo>
                      <a:pt x="20275" y="13514"/>
                    </a:lnTo>
                    <a:lnTo>
                      <a:pt x="21600" y="10742"/>
                    </a:lnTo>
                    <a:lnTo>
                      <a:pt x="21600" y="6699"/>
                    </a:lnTo>
                    <a:lnTo>
                      <a:pt x="20275" y="5313"/>
                    </a:lnTo>
                    <a:lnTo>
                      <a:pt x="20275" y="2541"/>
                    </a:lnTo>
                    <a:lnTo>
                      <a:pt x="19155" y="0"/>
                    </a:lnTo>
                    <a:lnTo>
                      <a:pt x="16811" y="1271"/>
                    </a:lnTo>
                    <a:lnTo>
                      <a:pt x="18034" y="2541"/>
                    </a:lnTo>
                    <a:lnTo>
                      <a:pt x="18034" y="5313"/>
                    </a:lnTo>
                    <a:lnTo>
                      <a:pt x="19155" y="8086"/>
                    </a:lnTo>
                    <a:lnTo>
                      <a:pt x="19155" y="10742"/>
                    </a:lnTo>
                    <a:lnTo>
                      <a:pt x="18034" y="12013"/>
                    </a:lnTo>
                    <a:lnTo>
                      <a:pt x="18034" y="13514"/>
                    </a:lnTo>
                    <a:lnTo>
                      <a:pt x="16811" y="14785"/>
                    </a:lnTo>
                    <a:lnTo>
                      <a:pt x="15589" y="14785"/>
                    </a:lnTo>
                    <a:lnTo>
                      <a:pt x="14366" y="16171"/>
                    </a:lnTo>
                    <a:lnTo>
                      <a:pt x="13245" y="17557"/>
                    </a:lnTo>
                    <a:lnTo>
                      <a:pt x="10800" y="17557"/>
                    </a:lnTo>
                    <a:lnTo>
                      <a:pt x="8355" y="18828"/>
                    </a:lnTo>
                    <a:lnTo>
                      <a:pt x="0" y="18828"/>
                    </a:lnTo>
                    <a:lnTo>
                      <a:pt x="0" y="2160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263" name="Shape 263"/>
              <p:cNvSpPr/>
              <p:nvPr/>
            </p:nvSpPr>
            <p:spPr>
              <a:xfrm>
                <a:off x="1870871" y="1097231"/>
                <a:ext cx="12446" cy="2141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1700"/>
                    </a:lnTo>
                    <a:lnTo>
                      <a:pt x="0" y="21600"/>
                    </a:lnTo>
                    <a:lnTo>
                      <a:pt x="21600" y="21600"/>
                    </a:lnTo>
                    <a:lnTo>
                      <a:pt x="21600" y="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264" name="Shape 264"/>
              <p:cNvSpPr/>
              <p:nvPr/>
            </p:nvSpPr>
            <p:spPr>
              <a:xfrm>
                <a:off x="1202999" y="544155"/>
                <a:ext cx="329789" cy="219448"/>
              </a:xfrm>
              <a:custGeom>
                <a:avLst/>
                <a:gdLst/>
                <a:ahLst/>
                <a:cxnLst>
                  <a:cxn ang="0">
                    <a:pos x="wd2" y="hd2"/>
                  </a:cxn>
                  <a:cxn ang="5400000">
                    <a:pos x="wd2" y="hd2"/>
                  </a:cxn>
                  <a:cxn ang="10800000">
                    <a:pos x="wd2" y="hd2"/>
                  </a:cxn>
                  <a:cxn ang="16200000">
                    <a:pos x="wd2" y="hd2"/>
                  </a:cxn>
                </a:cxnLst>
                <a:rect l="0" t="0" r="r" b="b"/>
                <a:pathLst>
                  <a:path w="21600" h="21600" extrusionOk="0">
                    <a:moveTo>
                      <a:pt x="3203" y="12293"/>
                    </a:moveTo>
                    <a:lnTo>
                      <a:pt x="3203" y="11327"/>
                    </a:lnTo>
                    <a:lnTo>
                      <a:pt x="4838" y="10273"/>
                    </a:lnTo>
                    <a:lnTo>
                      <a:pt x="5587" y="9220"/>
                    </a:lnTo>
                    <a:lnTo>
                      <a:pt x="6405" y="8166"/>
                    </a:lnTo>
                    <a:lnTo>
                      <a:pt x="7972" y="7200"/>
                    </a:lnTo>
                    <a:lnTo>
                      <a:pt x="9608" y="6146"/>
                    </a:lnTo>
                    <a:lnTo>
                      <a:pt x="10425" y="5093"/>
                    </a:lnTo>
                    <a:lnTo>
                      <a:pt x="12061" y="4127"/>
                    </a:lnTo>
                    <a:lnTo>
                      <a:pt x="13560" y="2985"/>
                    </a:lnTo>
                    <a:lnTo>
                      <a:pt x="14377" y="2985"/>
                    </a:lnTo>
                    <a:lnTo>
                      <a:pt x="16013" y="2020"/>
                    </a:lnTo>
                    <a:lnTo>
                      <a:pt x="16762" y="2020"/>
                    </a:lnTo>
                    <a:lnTo>
                      <a:pt x="18397" y="1054"/>
                    </a:lnTo>
                    <a:lnTo>
                      <a:pt x="19147" y="1054"/>
                    </a:lnTo>
                    <a:lnTo>
                      <a:pt x="20033" y="0"/>
                    </a:lnTo>
                    <a:lnTo>
                      <a:pt x="20782" y="2020"/>
                    </a:lnTo>
                    <a:lnTo>
                      <a:pt x="21600" y="2985"/>
                    </a:lnTo>
                    <a:lnTo>
                      <a:pt x="21600" y="6146"/>
                    </a:lnTo>
                    <a:lnTo>
                      <a:pt x="20033" y="6146"/>
                    </a:lnTo>
                    <a:lnTo>
                      <a:pt x="17580" y="7200"/>
                    </a:lnTo>
                    <a:lnTo>
                      <a:pt x="16013" y="7200"/>
                    </a:lnTo>
                    <a:lnTo>
                      <a:pt x="15195" y="8166"/>
                    </a:lnTo>
                    <a:lnTo>
                      <a:pt x="13560" y="9220"/>
                    </a:lnTo>
                    <a:lnTo>
                      <a:pt x="12061" y="10273"/>
                    </a:lnTo>
                    <a:lnTo>
                      <a:pt x="10425" y="11327"/>
                    </a:lnTo>
                    <a:lnTo>
                      <a:pt x="9608" y="12293"/>
                    </a:lnTo>
                    <a:lnTo>
                      <a:pt x="7972" y="13434"/>
                    </a:lnTo>
                    <a:lnTo>
                      <a:pt x="7223" y="14400"/>
                    </a:lnTo>
                    <a:lnTo>
                      <a:pt x="5587" y="15366"/>
                    </a:lnTo>
                    <a:lnTo>
                      <a:pt x="4838" y="16420"/>
                    </a:lnTo>
                    <a:lnTo>
                      <a:pt x="3952" y="17473"/>
                    </a:lnTo>
                    <a:lnTo>
                      <a:pt x="2453" y="19493"/>
                    </a:lnTo>
                    <a:lnTo>
                      <a:pt x="1635" y="20546"/>
                    </a:lnTo>
                    <a:lnTo>
                      <a:pt x="0" y="21600"/>
                    </a:lnTo>
                    <a:lnTo>
                      <a:pt x="0" y="20546"/>
                    </a:lnTo>
                    <a:lnTo>
                      <a:pt x="818" y="19493"/>
                    </a:lnTo>
                    <a:lnTo>
                      <a:pt x="818" y="18527"/>
                    </a:lnTo>
                    <a:lnTo>
                      <a:pt x="1635" y="16420"/>
                    </a:lnTo>
                    <a:lnTo>
                      <a:pt x="1635" y="15366"/>
                    </a:lnTo>
                    <a:lnTo>
                      <a:pt x="2453" y="14400"/>
                    </a:lnTo>
                    <a:lnTo>
                      <a:pt x="2453" y="13434"/>
                    </a:lnTo>
                    <a:lnTo>
                      <a:pt x="3203" y="12293"/>
                    </a:lnTo>
                    <a:close/>
                  </a:path>
                </a:pathLst>
              </a:custGeom>
              <a:solidFill>
                <a:srgbClr val="AC9276"/>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265" name="Shape 265"/>
              <p:cNvSpPr/>
              <p:nvPr/>
            </p:nvSpPr>
            <p:spPr>
              <a:xfrm>
                <a:off x="1240334" y="533450"/>
                <a:ext cx="277935" cy="135594"/>
              </a:xfrm>
              <a:custGeom>
                <a:avLst/>
                <a:gdLst/>
                <a:ahLst/>
                <a:cxnLst>
                  <a:cxn ang="0">
                    <a:pos x="wd2" y="hd2"/>
                  </a:cxn>
                  <a:cxn ang="5400000">
                    <a:pos x="wd2" y="hd2"/>
                  </a:cxn>
                  <a:cxn ang="10800000">
                    <a:pos x="wd2" y="hd2"/>
                  </a:cxn>
                  <a:cxn ang="16200000">
                    <a:pos x="wd2" y="hd2"/>
                  </a:cxn>
                </a:cxnLst>
                <a:rect l="0" t="0" r="r" b="b"/>
                <a:pathLst>
                  <a:path w="21600" h="21600" extrusionOk="0">
                    <a:moveTo>
                      <a:pt x="21600" y="1705"/>
                    </a:moveTo>
                    <a:lnTo>
                      <a:pt x="20717" y="0"/>
                    </a:lnTo>
                    <a:lnTo>
                      <a:pt x="19673" y="0"/>
                    </a:lnTo>
                    <a:lnTo>
                      <a:pt x="19673" y="1705"/>
                    </a:lnTo>
                    <a:lnTo>
                      <a:pt x="17826" y="1705"/>
                    </a:lnTo>
                    <a:lnTo>
                      <a:pt x="16862" y="3411"/>
                    </a:lnTo>
                    <a:lnTo>
                      <a:pt x="15979" y="3411"/>
                    </a:lnTo>
                    <a:lnTo>
                      <a:pt x="14052" y="4974"/>
                    </a:lnTo>
                    <a:lnTo>
                      <a:pt x="12205" y="4974"/>
                    </a:lnTo>
                    <a:lnTo>
                      <a:pt x="11322" y="6537"/>
                    </a:lnTo>
                    <a:lnTo>
                      <a:pt x="9395" y="8384"/>
                    </a:lnTo>
                    <a:lnTo>
                      <a:pt x="7468" y="9947"/>
                    </a:lnTo>
                    <a:lnTo>
                      <a:pt x="5621" y="11653"/>
                    </a:lnTo>
                    <a:lnTo>
                      <a:pt x="4657" y="13358"/>
                    </a:lnTo>
                    <a:lnTo>
                      <a:pt x="2810" y="14921"/>
                    </a:lnTo>
                    <a:lnTo>
                      <a:pt x="1767" y="16626"/>
                    </a:lnTo>
                    <a:lnTo>
                      <a:pt x="0" y="20037"/>
                    </a:lnTo>
                    <a:lnTo>
                      <a:pt x="883" y="21600"/>
                    </a:lnTo>
                    <a:lnTo>
                      <a:pt x="1767" y="20037"/>
                    </a:lnTo>
                    <a:lnTo>
                      <a:pt x="2810" y="20037"/>
                    </a:lnTo>
                    <a:lnTo>
                      <a:pt x="3694" y="18332"/>
                    </a:lnTo>
                    <a:lnTo>
                      <a:pt x="5621" y="16626"/>
                    </a:lnTo>
                    <a:lnTo>
                      <a:pt x="6504" y="14921"/>
                    </a:lnTo>
                    <a:lnTo>
                      <a:pt x="8431" y="13358"/>
                    </a:lnTo>
                    <a:lnTo>
                      <a:pt x="10278" y="11653"/>
                    </a:lnTo>
                    <a:lnTo>
                      <a:pt x="12205" y="9947"/>
                    </a:lnTo>
                    <a:lnTo>
                      <a:pt x="13088" y="8384"/>
                    </a:lnTo>
                    <a:lnTo>
                      <a:pt x="15016" y="8384"/>
                    </a:lnTo>
                    <a:lnTo>
                      <a:pt x="15979" y="6537"/>
                    </a:lnTo>
                    <a:lnTo>
                      <a:pt x="17826" y="4974"/>
                    </a:lnTo>
                    <a:lnTo>
                      <a:pt x="20717" y="4974"/>
                    </a:lnTo>
                    <a:lnTo>
                      <a:pt x="20717" y="3411"/>
                    </a:lnTo>
                    <a:lnTo>
                      <a:pt x="19673" y="3411"/>
                    </a:lnTo>
                    <a:lnTo>
                      <a:pt x="21600" y="3411"/>
                    </a:lnTo>
                    <a:lnTo>
                      <a:pt x="21600" y="1705"/>
                    </a:lnTo>
                    <a:lnTo>
                      <a:pt x="20717" y="0"/>
                    </a:lnTo>
                    <a:lnTo>
                      <a:pt x="21600" y="1705"/>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266" name="Shape 266"/>
              <p:cNvSpPr/>
              <p:nvPr/>
            </p:nvSpPr>
            <p:spPr>
              <a:xfrm>
                <a:off x="1495453" y="544155"/>
                <a:ext cx="47706" cy="73150"/>
              </a:xfrm>
              <a:custGeom>
                <a:avLst/>
                <a:gdLst/>
                <a:ahLst/>
                <a:cxnLst>
                  <a:cxn ang="0">
                    <a:pos x="wd2" y="hd2"/>
                  </a:cxn>
                  <a:cxn ang="5400000">
                    <a:pos x="wd2" y="hd2"/>
                  </a:cxn>
                  <a:cxn ang="10800000">
                    <a:pos x="wd2" y="hd2"/>
                  </a:cxn>
                  <a:cxn ang="16200000">
                    <a:pos x="wd2" y="hd2"/>
                  </a:cxn>
                </a:cxnLst>
                <a:rect l="0" t="0" r="r" b="b"/>
                <a:pathLst>
                  <a:path w="21600" h="21600" extrusionOk="0">
                    <a:moveTo>
                      <a:pt x="16545" y="21600"/>
                    </a:moveTo>
                    <a:lnTo>
                      <a:pt x="21600" y="18439"/>
                    </a:lnTo>
                    <a:lnTo>
                      <a:pt x="21600" y="8956"/>
                    </a:lnTo>
                    <a:lnTo>
                      <a:pt x="16545" y="3161"/>
                    </a:lnTo>
                    <a:lnTo>
                      <a:pt x="11030" y="0"/>
                    </a:lnTo>
                    <a:lnTo>
                      <a:pt x="0" y="3161"/>
                    </a:lnTo>
                    <a:lnTo>
                      <a:pt x="5974" y="6059"/>
                    </a:lnTo>
                    <a:lnTo>
                      <a:pt x="5974" y="8956"/>
                    </a:lnTo>
                    <a:lnTo>
                      <a:pt x="11030" y="12380"/>
                    </a:lnTo>
                    <a:lnTo>
                      <a:pt x="11030" y="18439"/>
                    </a:lnTo>
                    <a:lnTo>
                      <a:pt x="16545" y="15278"/>
                    </a:lnTo>
                    <a:lnTo>
                      <a:pt x="11030" y="18439"/>
                    </a:lnTo>
                    <a:lnTo>
                      <a:pt x="11030" y="21600"/>
                    </a:lnTo>
                    <a:lnTo>
                      <a:pt x="21600" y="21600"/>
                    </a:lnTo>
                    <a:lnTo>
                      <a:pt x="21600" y="18439"/>
                    </a:lnTo>
                    <a:lnTo>
                      <a:pt x="16545" y="2160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267" name="Shape 267"/>
              <p:cNvSpPr/>
              <p:nvPr/>
            </p:nvSpPr>
            <p:spPr>
              <a:xfrm>
                <a:off x="1190554" y="595895"/>
                <a:ext cx="342234" cy="178412"/>
              </a:xfrm>
              <a:custGeom>
                <a:avLst/>
                <a:gdLst/>
                <a:ahLst/>
                <a:cxnLst>
                  <a:cxn ang="0">
                    <a:pos x="wd2" y="hd2"/>
                  </a:cxn>
                  <a:cxn ang="5400000">
                    <a:pos x="wd2" y="hd2"/>
                  </a:cxn>
                  <a:cxn ang="10800000">
                    <a:pos x="wd2" y="hd2"/>
                  </a:cxn>
                  <a:cxn ang="16200000">
                    <a:pos x="wd2" y="hd2"/>
                  </a:cxn>
                </a:cxnLst>
                <a:rect l="0" t="0" r="r" b="b"/>
                <a:pathLst>
                  <a:path w="21600" h="21600" extrusionOk="0">
                    <a:moveTo>
                      <a:pt x="0" y="20406"/>
                    </a:moveTo>
                    <a:lnTo>
                      <a:pt x="1515" y="21600"/>
                    </a:lnTo>
                    <a:lnTo>
                      <a:pt x="2305" y="20406"/>
                    </a:lnTo>
                    <a:lnTo>
                      <a:pt x="3820" y="19104"/>
                    </a:lnTo>
                    <a:lnTo>
                      <a:pt x="4544" y="16607"/>
                    </a:lnTo>
                    <a:lnTo>
                      <a:pt x="6124" y="15305"/>
                    </a:lnTo>
                    <a:lnTo>
                      <a:pt x="6915" y="14002"/>
                    </a:lnTo>
                    <a:lnTo>
                      <a:pt x="8429" y="12699"/>
                    </a:lnTo>
                    <a:lnTo>
                      <a:pt x="9220" y="11506"/>
                    </a:lnTo>
                    <a:lnTo>
                      <a:pt x="10800" y="10312"/>
                    </a:lnTo>
                    <a:lnTo>
                      <a:pt x="11524" y="8901"/>
                    </a:lnTo>
                    <a:lnTo>
                      <a:pt x="13105" y="7707"/>
                    </a:lnTo>
                    <a:lnTo>
                      <a:pt x="13829" y="6404"/>
                    </a:lnTo>
                    <a:lnTo>
                      <a:pt x="15410" y="5102"/>
                    </a:lnTo>
                    <a:lnTo>
                      <a:pt x="16924" y="3799"/>
                    </a:lnTo>
                    <a:lnTo>
                      <a:pt x="18505" y="3799"/>
                    </a:lnTo>
                    <a:lnTo>
                      <a:pt x="20085" y="2605"/>
                    </a:lnTo>
                    <a:lnTo>
                      <a:pt x="21600" y="2605"/>
                    </a:lnTo>
                    <a:lnTo>
                      <a:pt x="21600" y="0"/>
                    </a:lnTo>
                    <a:lnTo>
                      <a:pt x="20085" y="0"/>
                    </a:lnTo>
                    <a:lnTo>
                      <a:pt x="17715" y="1303"/>
                    </a:lnTo>
                    <a:lnTo>
                      <a:pt x="16200" y="1303"/>
                    </a:lnTo>
                    <a:lnTo>
                      <a:pt x="14620" y="2605"/>
                    </a:lnTo>
                    <a:lnTo>
                      <a:pt x="13105" y="3799"/>
                    </a:lnTo>
                    <a:lnTo>
                      <a:pt x="12380" y="5102"/>
                    </a:lnTo>
                    <a:lnTo>
                      <a:pt x="9220" y="7707"/>
                    </a:lnTo>
                    <a:lnTo>
                      <a:pt x="8429" y="8901"/>
                    </a:lnTo>
                    <a:lnTo>
                      <a:pt x="6915" y="10312"/>
                    </a:lnTo>
                    <a:lnTo>
                      <a:pt x="6124" y="11506"/>
                    </a:lnTo>
                    <a:lnTo>
                      <a:pt x="4544" y="12699"/>
                    </a:lnTo>
                    <a:lnTo>
                      <a:pt x="3820" y="15305"/>
                    </a:lnTo>
                    <a:lnTo>
                      <a:pt x="3095" y="16607"/>
                    </a:lnTo>
                    <a:lnTo>
                      <a:pt x="1515" y="17801"/>
                    </a:lnTo>
                    <a:lnTo>
                      <a:pt x="0" y="19104"/>
                    </a:lnTo>
                    <a:lnTo>
                      <a:pt x="1515" y="20406"/>
                    </a:lnTo>
                    <a:lnTo>
                      <a:pt x="0" y="19104"/>
                    </a:lnTo>
                    <a:lnTo>
                      <a:pt x="0" y="21600"/>
                    </a:lnTo>
                    <a:lnTo>
                      <a:pt x="1515" y="21600"/>
                    </a:lnTo>
                    <a:lnTo>
                      <a:pt x="0" y="20406"/>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268" name="Shape 268"/>
              <p:cNvSpPr/>
              <p:nvPr/>
            </p:nvSpPr>
            <p:spPr>
              <a:xfrm>
                <a:off x="1190554" y="658339"/>
                <a:ext cx="62225" cy="105264"/>
              </a:xfrm>
              <a:custGeom>
                <a:avLst/>
                <a:gdLst/>
                <a:ahLst/>
                <a:cxnLst>
                  <a:cxn ang="0">
                    <a:pos x="wd2" y="hd2"/>
                  </a:cxn>
                  <a:cxn ang="5400000">
                    <a:pos x="wd2" y="hd2"/>
                  </a:cxn>
                  <a:cxn ang="10800000">
                    <a:pos x="wd2" y="hd2"/>
                  </a:cxn>
                  <a:cxn ang="16200000">
                    <a:pos x="wd2" y="hd2"/>
                  </a:cxn>
                </a:cxnLst>
                <a:rect l="0" t="0" r="r" b="b"/>
                <a:pathLst>
                  <a:path w="21600" h="21600" extrusionOk="0">
                    <a:moveTo>
                      <a:pt x="17503" y="0"/>
                    </a:moveTo>
                    <a:lnTo>
                      <a:pt x="13034" y="2031"/>
                    </a:lnTo>
                    <a:lnTo>
                      <a:pt x="13034" y="6462"/>
                    </a:lnTo>
                    <a:lnTo>
                      <a:pt x="8566" y="8492"/>
                    </a:lnTo>
                    <a:lnTo>
                      <a:pt x="8566" y="10708"/>
                    </a:lnTo>
                    <a:lnTo>
                      <a:pt x="4097" y="12923"/>
                    </a:lnTo>
                    <a:lnTo>
                      <a:pt x="4097" y="17169"/>
                    </a:lnTo>
                    <a:lnTo>
                      <a:pt x="0" y="19385"/>
                    </a:lnTo>
                    <a:lnTo>
                      <a:pt x="0" y="21600"/>
                    </a:lnTo>
                    <a:lnTo>
                      <a:pt x="8566" y="21600"/>
                    </a:lnTo>
                    <a:lnTo>
                      <a:pt x="8566" y="19385"/>
                    </a:lnTo>
                    <a:lnTo>
                      <a:pt x="13034" y="17169"/>
                    </a:lnTo>
                    <a:lnTo>
                      <a:pt x="13034" y="15138"/>
                    </a:lnTo>
                    <a:lnTo>
                      <a:pt x="17503" y="12923"/>
                    </a:lnTo>
                    <a:lnTo>
                      <a:pt x="17503" y="8492"/>
                    </a:lnTo>
                    <a:lnTo>
                      <a:pt x="21600" y="6462"/>
                    </a:lnTo>
                    <a:lnTo>
                      <a:pt x="21600" y="0"/>
                    </a:lnTo>
                    <a:lnTo>
                      <a:pt x="17503" y="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269" name="Shape 269"/>
              <p:cNvSpPr/>
              <p:nvPr/>
            </p:nvSpPr>
            <p:spPr>
              <a:xfrm>
                <a:off x="1690422" y="544155"/>
                <a:ext cx="170080" cy="208743"/>
              </a:xfrm>
              <a:custGeom>
                <a:avLst/>
                <a:gdLst/>
                <a:ahLst/>
                <a:cxnLst>
                  <a:cxn ang="0">
                    <a:pos x="wd2" y="hd2"/>
                  </a:cxn>
                  <a:cxn ang="5400000">
                    <a:pos x="wd2" y="hd2"/>
                  </a:cxn>
                  <a:cxn ang="10800000">
                    <a:pos x="wd2" y="hd2"/>
                  </a:cxn>
                  <a:cxn ang="16200000">
                    <a:pos x="wd2" y="hd2"/>
                  </a:cxn>
                </a:cxnLst>
                <a:rect l="0" t="0" r="r" b="b"/>
                <a:pathLst>
                  <a:path w="21600" h="21600" extrusionOk="0">
                    <a:moveTo>
                      <a:pt x="10800" y="12923"/>
                    </a:moveTo>
                    <a:lnTo>
                      <a:pt x="9220" y="11908"/>
                    </a:lnTo>
                    <a:lnTo>
                      <a:pt x="6190" y="10800"/>
                    </a:lnTo>
                    <a:lnTo>
                      <a:pt x="4610" y="9692"/>
                    </a:lnTo>
                    <a:lnTo>
                      <a:pt x="3161" y="8585"/>
                    </a:lnTo>
                    <a:lnTo>
                      <a:pt x="1449" y="8585"/>
                    </a:lnTo>
                    <a:lnTo>
                      <a:pt x="0" y="7569"/>
                    </a:lnTo>
                    <a:lnTo>
                      <a:pt x="1449" y="6462"/>
                    </a:lnTo>
                    <a:lnTo>
                      <a:pt x="1449" y="4338"/>
                    </a:lnTo>
                    <a:lnTo>
                      <a:pt x="3161" y="2123"/>
                    </a:lnTo>
                    <a:lnTo>
                      <a:pt x="4610" y="0"/>
                    </a:lnTo>
                    <a:lnTo>
                      <a:pt x="7771" y="2123"/>
                    </a:lnTo>
                    <a:lnTo>
                      <a:pt x="10800" y="4338"/>
                    </a:lnTo>
                    <a:lnTo>
                      <a:pt x="13961" y="6462"/>
                    </a:lnTo>
                    <a:lnTo>
                      <a:pt x="16990" y="9692"/>
                    </a:lnTo>
                    <a:lnTo>
                      <a:pt x="18571" y="12923"/>
                    </a:lnTo>
                    <a:lnTo>
                      <a:pt x="20020" y="15138"/>
                    </a:lnTo>
                    <a:lnTo>
                      <a:pt x="21600" y="18369"/>
                    </a:lnTo>
                    <a:lnTo>
                      <a:pt x="21600" y="21600"/>
                    </a:lnTo>
                    <a:lnTo>
                      <a:pt x="18571" y="19477"/>
                    </a:lnTo>
                    <a:lnTo>
                      <a:pt x="18571" y="18369"/>
                    </a:lnTo>
                    <a:lnTo>
                      <a:pt x="10800" y="12923"/>
                    </a:lnTo>
                    <a:close/>
                  </a:path>
                </a:pathLst>
              </a:custGeom>
              <a:solidFill>
                <a:srgbClr val="AC9276"/>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270" name="Shape 270"/>
              <p:cNvSpPr/>
              <p:nvPr/>
            </p:nvSpPr>
            <p:spPr>
              <a:xfrm>
                <a:off x="1677977" y="606599"/>
                <a:ext cx="107856" cy="73150"/>
              </a:xfrm>
              <a:custGeom>
                <a:avLst/>
                <a:gdLst/>
                <a:ahLst/>
                <a:cxnLst>
                  <a:cxn ang="0">
                    <a:pos x="wd2" y="hd2"/>
                  </a:cxn>
                  <a:cxn ang="5400000">
                    <a:pos x="wd2" y="hd2"/>
                  </a:cxn>
                  <a:cxn ang="10800000">
                    <a:pos x="wd2" y="hd2"/>
                  </a:cxn>
                  <a:cxn ang="16200000">
                    <a:pos x="wd2" y="hd2"/>
                  </a:cxn>
                </a:cxnLst>
                <a:rect l="0" t="0" r="r" b="b"/>
                <a:pathLst>
                  <a:path w="21600" h="21600" extrusionOk="0">
                    <a:moveTo>
                      <a:pt x="0" y="3123"/>
                    </a:moveTo>
                    <a:lnTo>
                      <a:pt x="2285" y="5986"/>
                    </a:lnTo>
                    <a:lnTo>
                      <a:pt x="2285" y="9108"/>
                    </a:lnTo>
                    <a:lnTo>
                      <a:pt x="7269" y="9108"/>
                    </a:lnTo>
                    <a:lnTo>
                      <a:pt x="9554" y="12231"/>
                    </a:lnTo>
                    <a:lnTo>
                      <a:pt x="12046" y="15354"/>
                    </a:lnTo>
                    <a:lnTo>
                      <a:pt x="14538" y="15354"/>
                    </a:lnTo>
                    <a:lnTo>
                      <a:pt x="16823" y="21600"/>
                    </a:lnTo>
                    <a:lnTo>
                      <a:pt x="21600" y="15354"/>
                    </a:lnTo>
                    <a:lnTo>
                      <a:pt x="16823" y="12231"/>
                    </a:lnTo>
                    <a:lnTo>
                      <a:pt x="14538" y="9108"/>
                    </a:lnTo>
                    <a:lnTo>
                      <a:pt x="12046" y="5986"/>
                    </a:lnTo>
                    <a:lnTo>
                      <a:pt x="9554" y="3123"/>
                    </a:lnTo>
                    <a:lnTo>
                      <a:pt x="7269" y="3123"/>
                    </a:lnTo>
                    <a:lnTo>
                      <a:pt x="4569" y="0"/>
                    </a:lnTo>
                    <a:lnTo>
                      <a:pt x="2285" y="0"/>
                    </a:lnTo>
                    <a:lnTo>
                      <a:pt x="0" y="3123"/>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271" name="Shape 271"/>
              <p:cNvSpPr/>
              <p:nvPr/>
            </p:nvSpPr>
            <p:spPr>
              <a:xfrm>
                <a:off x="1677977" y="533451"/>
                <a:ext cx="60151" cy="8385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3034" y="2757"/>
                    </a:lnTo>
                    <a:lnTo>
                      <a:pt x="8193" y="8043"/>
                    </a:lnTo>
                    <a:lnTo>
                      <a:pt x="4097" y="13557"/>
                    </a:lnTo>
                    <a:lnTo>
                      <a:pt x="4097" y="18843"/>
                    </a:lnTo>
                    <a:lnTo>
                      <a:pt x="0" y="21600"/>
                    </a:lnTo>
                    <a:lnTo>
                      <a:pt x="13034" y="21600"/>
                    </a:lnTo>
                    <a:lnTo>
                      <a:pt x="13034" y="13557"/>
                    </a:lnTo>
                    <a:lnTo>
                      <a:pt x="17131" y="10570"/>
                    </a:lnTo>
                    <a:lnTo>
                      <a:pt x="21600" y="5515"/>
                    </a:lnTo>
                    <a:lnTo>
                      <a:pt x="17131" y="5515"/>
                    </a:lnTo>
                    <a:lnTo>
                      <a:pt x="21600" y="5515"/>
                    </a:lnTo>
                    <a:lnTo>
                      <a:pt x="21600" y="0"/>
                    </a:lnTo>
                    <a:lnTo>
                      <a:pt x="17131" y="0"/>
                    </a:lnTo>
                    <a:lnTo>
                      <a:pt x="13034" y="2757"/>
                    </a:lnTo>
                    <a:lnTo>
                      <a:pt x="21600" y="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272" name="Shape 272"/>
              <p:cNvSpPr/>
              <p:nvPr/>
            </p:nvSpPr>
            <p:spPr>
              <a:xfrm>
                <a:off x="1725682" y="533451"/>
                <a:ext cx="145191" cy="230152"/>
              </a:xfrm>
              <a:custGeom>
                <a:avLst/>
                <a:gdLst/>
                <a:ahLst/>
                <a:cxnLst>
                  <a:cxn ang="0">
                    <a:pos x="wd2" y="hd2"/>
                  </a:cxn>
                  <a:cxn ang="5400000">
                    <a:pos x="wd2" y="hd2"/>
                  </a:cxn>
                  <a:cxn ang="10800000">
                    <a:pos x="wd2" y="hd2"/>
                  </a:cxn>
                  <a:cxn ang="16200000">
                    <a:pos x="wd2" y="hd2"/>
                  </a:cxn>
                </a:cxnLst>
                <a:rect l="0" t="0" r="r" b="b"/>
                <a:pathLst>
                  <a:path w="21600" h="21600" extrusionOk="0">
                    <a:moveTo>
                      <a:pt x="17923" y="21600"/>
                    </a:moveTo>
                    <a:lnTo>
                      <a:pt x="21600" y="20595"/>
                    </a:lnTo>
                    <a:lnTo>
                      <a:pt x="21600" y="17665"/>
                    </a:lnTo>
                    <a:lnTo>
                      <a:pt x="17923" y="11805"/>
                    </a:lnTo>
                    <a:lnTo>
                      <a:pt x="16238" y="8791"/>
                    </a:lnTo>
                    <a:lnTo>
                      <a:pt x="12562" y="5860"/>
                    </a:lnTo>
                    <a:lnTo>
                      <a:pt x="8885" y="3851"/>
                    </a:lnTo>
                    <a:lnTo>
                      <a:pt x="5362" y="2009"/>
                    </a:lnTo>
                    <a:lnTo>
                      <a:pt x="1838" y="0"/>
                    </a:lnTo>
                    <a:lnTo>
                      <a:pt x="0" y="2009"/>
                    </a:lnTo>
                    <a:lnTo>
                      <a:pt x="3677" y="3851"/>
                    </a:lnTo>
                    <a:lnTo>
                      <a:pt x="7200" y="5860"/>
                    </a:lnTo>
                    <a:lnTo>
                      <a:pt x="8885" y="7870"/>
                    </a:lnTo>
                    <a:lnTo>
                      <a:pt x="12562" y="9795"/>
                    </a:lnTo>
                    <a:lnTo>
                      <a:pt x="16238" y="15656"/>
                    </a:lnTo>
                    <a:lnTo>
                      <a:pt x="17923" y="17665"/>
                    </a:lnTo>
                    <a:lnTo>
                      <a:pt x="17923" y="20595"/>
                    </a:lnTo>
                    <a:lnTo>
                      <a:pt x="21600" y="20595"/>
                    </a:lnTo>
                    <a:lnTo>
                      <a:pt x="17923" y="20595"/>
                    </a:lnTo>
                    <a:lnTo>
                      <a:pt x="17923" y="21600"/>
                    </a:lnTo>
                    <a:lnTo>
                      <a:pt x="21600" y="21600"/>
                    </a:lnTo>
                    <a:lnTo>
                      <a:pt x="21600" y="20595"/>
                    </a:lnTo>
                    <a:lnTo>
                      <a:pt x="17923" y="2160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273" name="Shape 273"/>
              <p:cNvSpPr/>
              <p:nvPr/>
            </p:nvSpPr>
            <p:spPr>
              <a:xfrm>
                <a:off x="1760942" y="658339"/>
                <a:ext cx="109930" cy="105264"/>
              </a:xfrm>
              <a:custGeom>
                <a:avLst/>
                <a:gdLst/>
                <a:ahLst/>
                <a:cxnLst>
                  <a:cxn ang="0">
                    <a:pos x="wd2" y="hd2"/>
                  </a:cxn>
                  <a:cxn ang="5400000">
                    <a:pos x="wd2" y="hd2"/>
                  </a:cxn>
                  <a:cxn ang="10800000">
                    <a:pos x="wd2" y="hd2"/>
                  </a:cxn>
                  <a:cxn ang="16200000">
                    <a:pos x="wd2" y="hd2"/>
                  </a:cxn>
                </a:cxnLst>
                <a:rect l="0" t="0" r="r" b="b"/>
                <a:pathLst>
                  <a:path w="21600" h="21600" extrusionOk="0">
                    <a:moveTo>
                      <a:pt x="0" y="4431"/>
                    </a:moveTo>
                    <a:lnTo>
                      <a:pt x="4687" y="6462"/>
                    </a:lnTo>
                    <a:lnTo>
                      <a:pt x="7336" y="10708"/>
                    </a:lnTo>
                    <a:lnTo>
                      <a:pt x="9577" y="12923"/>
                    </a:lnTo>
                    <a:lnTo>
                      <a:pt x="12023" y="15138"/>
                    </a:lnTo>
                    <a:lnTo>
                      <a:pt x="14468" y="17169"/>
                    </a:lnTo>
                    <a:lnTo>
                      <a:pt x="14468" y="19385"/>
                    </a:lnTo>
                    <a:lnTo>
                      <a:pt x="16709" y="19385"/>
                    </a:lnTo>
                    <a:lnTo>
                      <a:pt x="16709" y="21600"/>
                    </a:lnTo>
                    <a:lnTo>
                      <a:pt x="21600" y="19385"/>
                    </a:lnTo>
                    <a:lnTo>
                      <a:pt x="21600" y="17169"/>
                    </a:lnTo>
                    <a:lnTo>
                      <a:pt x="19155" y="15138"/>
                    </a:lnTo>
                    <a:lnTo>
                      <a:pt x="16709" y="15138"/>
                    </a:lnTo>
                    <a:lnTo>
                      <a:pt x="16709" y="12923"/>
                    </a:lnTo>
                    <a:lnTo>
                      <a:pt x="14468" y="10708"/>
                    </a:lnTo>
                    <a:lnTo>
                      <a:pt x="12023" y="6462"/>
                    </a:lnTo>
                    <a:lnTo>
                      <a:pt x="7336" y="4431"/>
                    </a:lnTo>
                    <a:lnTo>
                      <a:pt x="4687" y="0"/>
                    </a:lnTo>
                    <a:lnTo>
                      <a:pt x="0" y="0"/>
                    </a:lnTo>
                    <a:lnTo>
                      <a:pt x="0" y="4431"/>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274" name="Shape 274"/>
              <p:cNvSpPr/>
              <p:nvPr/>
            </p:nvSpPr>
            <p:spPr>
              <a:xfrm>
                <a:off x="1483008" y="733272"/>
                <a:ext cx="60151" cy="73150"/>
              </a:xfrm>
              <a:custGeom>
                <a:avLst/>
                <a:gdLst/>
                <a:ahLst/>
                <a:cxnLst>
                  <a:cxn ang="0">
                    <a:pos x="wd2" y="hd2"/>
                  </a:cxn>
                  <a:cxn ang="5400000">
                    <a:pos x="wd2" y="hd2"/>
                  </a:cxn>
                  <a:cxn ang="10800000">
                    <a:pos x="wd2" y="hd2"/>
                  </a:cxn>
                  <a:cxn ang="16200000">
                    <a:pos x="wd2" y="hd2"/>
                  </a:cxn>
                </a:cxnLst>
                <a:rect l="0" t="0" r="r" b="b"/>
                <a:pathLst>
                  <a:path w="21600" h="21600" extrusionOk="0">
                    <a:moveTo>
                      <a:pt x="8938" y="0"/>
                    </a:moveTo>
                    <a:lnTo>
                      <a:pt x="13034" y="0"/>
                    </a:lnTo>
                    <a:lnTo>
                      <a:pt x="17503" y="2898"/>
                    </a:lnTo>
                    <a:lnTo>
                      <a:pt x="17503" y="6059"/>
                    </a:lnTo>
                    <a:lnTo>
                      <a:pt x="21600" y="9220"/>
                    </a:lnTo>
                    <a:lnTo>
                      <a:pt x="17503" y="15541"/>
                    </a:lnTo>
                    <a:lnTo>
                      <a:pt x="17503" y="18439"/>
                    </a:lnTo>
                    <a:lnTo>
                      <a:pt x="13034" y="21600"/>
                    </a:lnTo>
                    <a:lnTo>
                      <a:pt x="4097" y="21600"/>
                    </a:lnTo>
                    <a:lnTo>
                      <a:pt x="4097" y="18439"/>
                    </a:lnTo>
                    <a:lnTo>
                      <a:pt x="0" y="15541"/>
                    </a:lnTo>
                    <a:lnTo>
                      <a:pt x="0" y="6059"/>
                    </a:lnTo>
                    <a:lnTo>
                      <a:pt x="4097" y="2898"/>
                    </a:lnTo>
                    <a:lnTo>
                      <a:pt x="4097" y="0"/>
                    </a:lnTo>
                    <a:lnTo>
                      <a:pt x="8938" y="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275" name="Shape 275"/>
              <p:cNvSpPr/>
              <p:nvPr/>
            </p:nvSpPr>
            <p:spPr>
              <a:xfrm>
                <a:off x="1507897" y="720783"/>
                <a:ext cx="47707" cy="42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965" y="16085"/>
                    </a:lnTo>
                    <a:lnTo>
                      <a:pt x="15965" y="5515"/>
                    </a:lnTo>
                    <a:lnTo>
                      <a:pt x="10800" y="0"/>
                    </a:lnTo>
                    <a:lnTo>
                      <a:pt x="0" y="0"/>
                    </a:lnTo>
                    <a:lnTo>
                      <a:pt x="0" y="10570"/>
                    </a:lnTo>
                    <a:lnTo>
                      <a:pt x="5165" y="16085"/>
                    </a:lnTo>
                    <a:lnTo>
                      <a:pt x="5165" y="21600"/>
                    </a:lnTo>
                    <a:lnTo>
                      <a:pt x="21600" y="2160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276" name="Shape 276"/>
              <p:cNvSpPr/>
              <p:nvPr/>
            </p:nvSpPr>
            <p:spPr>
              <a:xfrm>
                <a:off x="1507897" y="763602"/>
                <a:ext cx="47707" cy="5174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800" y="21600"/>
                    </a:lnTo>
                    <a:lnTo>
                      <a:pt x="15965" y="17503"/>
                    </a:lnTo>
                    <a:lnTo>
                      <a:pt x="15965" y="8938"/>
                    </a:lnTo>
                    <a:lnTo>
                      <a:pt x="21600" y="0"/>
                    </a:lnTo>
                    <a:lnTo>
                      <a:pt x="5165" y="0"/>
                    </a:lnTo>
                    <a:lnTo>
                      <a:pt x="5165" y="8938"/>
                    </a:lnTo>
                    <a:lnTo>
                      <a:pt x="0" y="13034"/>
                    </a:lnTo>
                    <a:lnTo>
                      <a:pt x="0" y="2160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277" name="Shape 277"/>
              <p:cNvSpPr/>
              <p:nvPr/>
            </p:nvSpPr>
            <p:spPr>
              <a:xfrm>
                <a:off x="1470563" y="763602"/>
                <a:ext cx="37335" cy="5174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8938"/>
                    </a:lnTo>
                    <a:lnTo>
                      <a:pt x="7200" y="17503"/>
                    </a:lnTo>
                    <a:lnTo>
                      <a:pt x="13800" y="21600"/>
                    </a:lnTo>
                    <a:lnTo>
                      <a:pt x="21600" y="21600"/>
                    </a:lnTo>
                    <a:lnTo>
                      <a:pt x="21600" y="8938"/>
                    </a:lnTo>
                    <a:lnTo>
                      <a:pt x="13800" y="8938"/>
                    </a:lnTo>
                    <a:lnTo>
                      <a:pt x="13800" y="0"/>
                    </a:lnTo>
                    <a:lnTo>
                      <a:pt x="0" y="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278" name="Shape 278"/>
              <p:cNvSpPr/>
              <p:nvPr/>
            </p:nvSpPr>
            <p:spPr>
              <a:xfrm>
                <a:off x="1470563" y="720783"/>
                <a:ext cx="37335" cy="4282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3800" y="0"/>
                    </a:lnTo>
                    <a:lnTo>
                      <a:pt x="7200" y="5515"/>
                    </a:lnTo>
                    <a:lnTo>
                      <a:pt x="0" y="16085"/>
                    </a:lnTo>
                    <a:lnTo>
                      <a:pt x="0" y="21600"/>
                    </a:lnTo>
                    <a:lnTo>
                      <a:pt x="13800" y="21600"/>
                    </a:lnTo>
                    <a:lnTo>
                      <a:pt x="13800" y="16085"/>
                    </a:lnTo>
                    <a:lnTo>
                      <a:pt x="21600" y="16085"/>
                    </a:lnTo>
                    <a:lnTo>
                      <a:pt x="21600" y="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279" name="Shape 279"/>
              <p:cNvSpPr/>
              <p:nvPr/>
            </p:nvSpPr>
            <p:spPr>
              <a:xfrm>
                <a:off x="777801" y="1389827"/>
                <a:ext cx="377494" cy="774308"/>
              </a:xfrm>
              <a:custGeom>
                <a:avLst/>
                <a:gdLst/>
                <a:ahLst/>
                <a:cxnLst>
                  <a:cxn ang="0">
                    <a:pos x="wd2" y="hd2"/>
                  </a:cxn>
                  <a:cxn ang="5400000">
                    <a:pos x="wd2" y="hd2"/>
                  </a:cxn>
                  <a:cxn ang="10800000">
                    <a:pos x="wd2" y="hd2"/>
                  </a:cxn>
                  <a:cxn ang="16200000">
                    <a:pos x="wd2" y="hd2"/>
                  </a:cxn>
                </a:cxnLst>
                <a:rect l="0" t="0" r="r" b="b"/>
                <a:pathLst>
                  <a:path w="21600" h="21600" extrusionOk="0">
                    <a:moveTo>
                      <a:pt x="20886" y="5232"/>
                    </a:moveTo>
                    <a:lnTo>
                      <a:pt x="20886" y="12830"/>
                    </a:lnTo>
                    <a:lnTo>
                      <a:pt x="21600" y="16642"/>
                    </a:lnTo>
                    <a:lnTo>
                      <a:pt x="21600" y="20703"/>
                    </a:lnTo>
                    <a:lnTo>
                      <a:pt x="20886" y="21002"/>
                    </a:lnTo>
                    <a:lnTo>
                      <a:pt x="20886" y="21301"/>
                    </a:lnTo>
                    <a:lnTo>
                      <a:pt x="20172" y="21600"/>
                    </a:lnTo>
                    <a:lnTo>
                      <a:pt x="17375" y="21600"/>
                    </a:lnTo>
                    <a:lnTo>
                      <a:pt x="16721" y="21301"/>
                    </a:lnTo>
                    <a:lnTo>
                      <a:pt x="12496" y="21301"/>
                    </a:lnTo>
                    <a:lnTo>
                      <a:pt x="11068" y="21002"/>
                    </a:lnTo>
                    <a:lnTo>
                      <a:pt x="4106" y="21002"/>
                    </a:lnTo>
                    <a:lnTo>
                      <a:pt x="3451" y="20429"/>
                    </a:lnTo>
                    <a:lnTo>
                      <a:pt x="3451" y="19831"/>
                    </a:lnTo>
                    <a:lnTo>
                      <a:pt x="2737" y="18959"/>
                    </a:lnTo>
                    <a:lnTo>
                      <a:pt x="2737" y="18386"/>
                    </a:lnTo>
                    <a:lnTo>
                      <a:pt x="3451" y="18087"/>
                    </a:lnTo>
                    <a:lnTo>
                      <a:pt x="4106" y="17788"/>
                    </a:lnTo>
                    <a:lnTo>
                      <a:pt x="4879" y="17514"/>
                    </a:lnTo>
                    <a:lnTo>
                      <a:pt x="5534" y="17514"/>
                    </a:lnTo>
                    <a:lnTo>
                      <a:pt x="5534" y="17190"/>
                    </a:lnTo>
                    <a:lnTo>
                      <a:pt x="6188" y="16916"/>
                    </a:lnTo>
                    <a:lnTo>
                      <a:pt x="6962" y="16642"/>
                    </a:lnTo>
                    <a:lnTo>
                      <a:pt x="7617" y="16343"/>
                    </a:lnTo>
                    <a:lnTo>
                      <a:pt x="6962" y="16044"/>
                    </a:lnTo>
                    <a:lnTo>
                      <a:pt x="5534" y="15745"/>
                    </a:lnTo>
                    <a:lnTo>
                      <a:pt x="4879" y="15471"/>
                    </a:lnTo>
                    <a:lnTo>
                      <a:pt x="3451" y="15197"/>
                    </a:lnTo>
                    <a:lnTo>
                      <a:pt x="2023" y="14873"/>
                    </a:lnTo>
                    <a:lnTo>
                      <a:pt x="655" y="14300"/>
                    </a:lnTo>
                    <a:lnTo>
                      <a:pt x="0" y="14001"/>
                    </a:lnTo>
                    <a:lnTo>
                      <a:pt x="655" y="12556"/>
                    </a:lnTo>
                    <a:lnTo>
                      <a:pt x="1369" y="11385"/>
                    </a:lnTo>
                    <a:lnTo>
                      <a:pt x="2023" y="9916"/>
                    </a:lnTo>
                    <a:lnTo>
                      <a:pt x="3451" y="8471"/>
                    </a:lnTo>
                    <a:lnTo>
                      <a:pt x="4106" y="7001"/>
                    </a:lnTo>
                    <a:lnTo>
                      <a:pt x="4879" y="5830"/>
                    </a:lnTo>
                    <a:lnTo>
                      <a:pt x="6188" y="4360"/>
                    </a:lnTo>
                    <a:lnTo>
                      <a:pt x="6962" y="3189"/>
                    </a:lnTo>
                    <a:lnTo>
                      <a:pt x="8331" y="2641"/>
                    </a:lnTo>
                    <a:lnTo>
                      <a:pt x="8985" y="2317"/>
                    </a:lnTo>
                    <a:lnTo>
                      <a:pt x="9759" y="1744"/>
                    </a:lnTo>
                    <a:lnTo>
                      <a:pt x="11068" y="1445"/>
                    </a:lnTo>
                    <a:lnTo>
                      <a:pt x="11841" y="1171"/>
                    </a:lnTo>
                    <a:lnTo>
                      <a:pt x="12496" y="598"/>
                    </a:lnTo>
                    <a:lnTo>
                      <a:pt x="13924" y="274"/>
                    </a:lnTo>
                    <a:lnTo>
                      <a:pt x="14579" y="0"/>
                    </a:lnTo>
                    <a:lnTo>
                      <a:pt x="15293" y="872"/>
                    </a:lnTo>
                    <a:lnTo>
                      <a:pt x="16721" y="1445"/>
                    </a:lnTo>
                    <a:lnTo>
                      <a:pt x="17375" y="2043"/>
                    </a:lnTo>
                    <a:lnTo>
                      <a:pt x="18089" y="2641"/>
                    </a:lnTo>
                    <a:lnTo>
                      <a:pt x="18803" y="3189"/>
                    </a:lnTo>
                    <a:lnTo>
                      <a:pt x="19458" y="4086"/>
                    </a:lnTo>
                    <a:lnTo>
                      <a:pt x="20172" y="4684"/>
                    </a:lnTo>
                    <a:lnTo>
                      <a:pt x="20886" y="5232"/>
                    </a:lnTo>
                    <a:close/>
                  </a:path>
                </a:pathLst>
              </a:custGeom>
              <a:solidFill>
                <a:srgbClr val="B7B7B9"/>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280" name="Shape 280"/>
              <p:cNvSpPr/>
              <p:nvPr/>
            </p:nvSpPr>
            <p:spPr>
              <a:xfrm>
                <a:off x="1117960" y="1578943"/>
                <a:ext cx="49780" cy="55307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5930"/>
                    </a:lnTo>
                    <a:lnTo>
                      <a:pt x="16545" y="10609"/>
                    </a:lnTo>
                    <a:lnTo>
                      <a:pt x="16545" y="0"/>
                    </a:lnTo>
                    <a:lnTo>
                      <a:pt x="0" y="0"/>
                    </a:lnTo>
                    <a:lnTo>
                      <a:pt x="5515" y="5322"/>
                    </a:lnTo>
                    <a:lnTo>
                      <a:pt x="5515" y="10609"/>
                    </a:lnTo>
                    <a:lnTo>
                      <a:pt x="11030" y="15930"/>
                    </a:lnTo>
                    <a:lnTo>
                      <a:pt x="11030" y="21600"/>
                    </a:lnTo>
                    <a:lnTo>
                      <a:pt x="21600" y="21600"/>
                    </a:lnTo>
                    <a:lnTo>
                      <a:pt x="21600" y="21217"/>
                    </a:lnTo>
                    <a:lnTo>
                      <a:pt x="21600" y="2160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281" name="Shape 281"/>
              <p:cNvSpPr/>
              <p:nvPr/>
            </p:nvSpPr>
            <p:spPr>
              <a:xfrm>
                <a:off x="1117960" y="2121315"/>
                <a:ext cx="49780" cy="53524"/>
              </a:xfrm>
              <a:custGeom>
                <a:avLst/>
                <a:gdLst/>
                <a:ahLst/>
                <a:cxnLst>
                  <a:cxn ang="0">
                    <a:pos x="wd2" y="hd2"/>
                  </a:cxn>
                  <a:cxn ang="5400000">
                    <a:pos x="wd2" y="hd2"/>
                  </a:cxn>
                  <a:cxn ang="10800000">
                    <a:pos x="wd2" y="hd2"/>
                  </a:cxn>
                  <a:cxn ang="16200000">
                    <a:pos x="wd2" y="hd2"/>
                  </a:cxn>
                </a:cxnLst>
                <a:rect l="0" t="0" r="r" b="b"/>
                <a:pathLst>
                  <a:path w="21600" h="21600" extrusionOk="0">
                    <a:moveTo>
                      <a:pt x="5515" y="21600"/>
                    </a:moveTo>
                    <a:lnTo>
                      <a:pt x="11030" y="21600"/>
                    </a:lnTo>
                    <a:lnTo>
                      <a:pt x="16545" y="17503"/>
                    </a:lnTo>
                    <a:lnTo>
                      <a:pt x="16545" y="13034"/>
                    </a:lnTo>
                    <a:lnTo>
                      <a:pt x="21600" y="8566"/>
                    </a:lnTo>
                    <a:lnTo>
                      <a:pt x="21600" y="4097"/>
                    </a:lnTo>
                    <a:lnTo>
                      <a:pt x="11030" y="0"/>
                    </a:lnTo>
                    <a:lnTo>
                      <a:pt x="11030" y="4097"/>
                    </a:lnTo>
                    <a:lnTo>
                      <a:pt x="5515" y="8566"/>
                    </a:lnTo>
                    <a:lnTo>
                      <a:pt x="5515" y="13034"/>
                    </a:lnTo>
                    <a:lnTo>
                      <a:pt x="0" y="17503"/>
                    </a:lnTo>
                    <a:lnTo>
                      <a:pt x="5515" y="13034"/>
                    </a:lnTo>
                    <a:lnTo>
                      <a:pt x="0" y="17503"/>
                    </a:lnTo>
                    <a:lnTo>
                      <a:pt x="0" y="21600"/>
                    </a:lnTo>
                    <a:lnTo>
                      <a:pt x="5515" y="2160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282" name="Shape 282"/>
              <p:cNvSpPr/>
              <p:nvPr/>
            </p:nvSpPr>
            <p:spPr>
              <a:xfrm>
                <a:off x="840025" y="2132019"/>
                <a:ext cx="290380" cy="42820"/>
              </a:xfrm>
              <a:custGeom>
                <a:avLst/>
                <a:gdLst/>
                <a:ahLst/>
                <a:cxnLst>
                  <a:cxn ang="0">
                    <a:pos x="wd2" y="hd2"/>
                  </a:cxn>
                  <a:cxn ang="5400000">
                    <a:pos x="wd2" y="hd2"/>
                  </a:cxn>
                  <a:cxn ang="10800000">
                    <a:pos x="wd2" y="hd2"/>
                  </a:cxn>
                  <a:cxn ang="16200000">
                    <a:pos x="wd2" y="hd2"/>
                  </a:cxn>
                </a:cxnLst>
                <a:rect l="0" t="0" r="r" b="b"/>
                <a:pathLst>
                  <a:path w="21600" h="21600" extrusionOk="0">
                    <a:moveTo>
                      <a:pt x="0" y="5515"/>
                    </a:moveTo>
                    <a:lnTo>
                      <a:pt x="846" y="11030"/>
                    </a:lnTo>
                    <a:lnTo>
                      <a:pt x="8148" y="11030"/>
                    </a:lnTo>
                    <a:lnTo>
                      <a:pt x="9839" y="16545"/>
                    </a:lnTo>
                    <a:lnTo>
                      <a:pt x="15297" y="16545"/>
                    </a:lnTo>
                    <a:lnTo>
                      <a:pt x="17142" y="21600"/>
                    </a:lnTo>
                    <a:lnTo>
                      <a:pt x="21600" y="21600"/>
                    </a:lnTo>
                    <a:lnTo>
                      <a:pt x="21600" y="11030"/>
                    </a:lnTo>
                    <a:lnTo>
                      <a:pt x="17987" y="11030"/>
                    </a:lnTo>
                    <a:lnTo>
                      <a:pt x="17142" y="5515"/>
                    </a:lnTo>
                    <a:lnTo>
                      <a:pt x="11684" y="5515"/>
                    </a:lnTo>
                    <a:lnTo>
                      <a:pt x="9839" y="0"/>
                    </a:lnTo>
                    <a:lnTo>
                      <a:pt x="0" y="0"/>
                    </a:lnTo>
                    <a:lnTo>
                      <a:pt x="0" y="5515"/>
                    </a:lnTo>
                    <a:lnTo>
                      <a:pt x="846" y="11030"/>
                    </a:lnTo>
                    <a:lnTo>
                      <a:pt x="0" y="5515"/>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283" name="Shape 283"/>
              <p:cNvSpPr/>
              <p:nvPr/>
            </p:nvSpPr>
            <p:spPr>
              <a:xfrm>
                <a:off x="815135" y="2039245"/>
                <a:ext cx="47707" cy="10348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462"/>
                    </a:lnTo>
                    <a:lnTo>
                      <a:pt x="5400" y="12923"/>
                    </a:lnTo>
                    <a:lnTo>
                      <a:pt x="5400" y="17354"/>
                    </a:lnTo>
                    <a:lnTo>
                      <a:pt x="10800" y="21600"/>
                    </a:lnTo>
                    <a:lnTo>
                      <a:pt x="21600" y="19385"/>
                    </a:lnTo>
                    <a:lnTo>
                      <a:pt x="21600" y="15323"/>
                    </a:lnTo>
                    <a:lnTo>
                      <a:pt x="15750" y="10892"/>
                    </a:lnTo>
                    <a:lnTo>
                      <a:pt x="15750" y="6462"/>
                    </a:lnTo>
                    <a:lnTo>
                      <a:pt x="10800" y="2215"/>
                    </a:lnTo>
                    <a:lnTo>
                      <a:pt x="10800" y="0"/>
                    </a:lnTo>
                    <a:lnTo>
                      <a:pt x="0" y="0"/>
                    </a:lnTo>
                    <a:lnTo>
                      <a:pt x="0" y="2215"/>
                    </a:lnTo>
                    <a:lnTo>
                      <a:pt x="0" y="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284" name="Shape 284"/>
              <p:cNvSpPr/>
              <p:nvPr/>
            </p:nvSpPr>
            <p:spPr>
              <a:xfrm>
                <a:off x="815135" y="1966097"/>
                <a:ext cx="109931" cy="82070"/>
              </a:xfrm>
              <a:custGeom>
                <a:avLst/>
                <a:gdLst/>
                <a:ahLst/>
                <a:cxnLst>
                  <a:cxn ang="0">
                    <a:pos x="wd2" y="hd2"/>
                  </a:cxn>
                  <a:cxn ang="5400000">
                    <a:pos x="wd2" y="hd2"/>
                  </a:cxn>
                  <a:cxn ang="10800000">
                    <a:pos x="wd2" y="hd2"/>
                  </a:cxn>
                  <a:cxn ang="16200000">
                    <a:pos x="wd2" y="hd2"/>
                  </a:cxn>
                </a:cxnLst>
                <a:rect l="0" t="0" r="r" b="b"/>
                <a:pathLst>
                  <a:path w="21600" h="21600" extrusionOk="0">
                    <a:moveTo>
                      <a:pt x="16913" y="5515"/>
                    </a:moveTo>
                    <a:lnTo>
                      <a:pt x="16913" y="2757"/>
                    </a:lnTo>
                    <a:lnTo>
                      <a:pt x="14264" y="5515"/>
                    </a:lnTo>
                    <a:lnTo>
                      <a:pt x="12023" y="5515"/>
                    </a:lnTo>
                    <a:lnTo>
                      <a:pt x="12023" y="8043"/>
                    </a:lnTo>
                    <a:lnTo>
                      <a:pt x="9781" y="10570"/>
                    </a:lnTo>
                    <a:lnTo>
                      <a:pt x="7132" y="10570"/>
                    </a:lnTo>
                    <a:lnTo>
                      <a:pt x="4891" y="13557"/>
                    </a:lnTo>
                    <a:lnTo>
                      <a:pt x="2445" y="16085"/>
                    </a:lnTo>
                    <a:lnTo>
                      <a:pt x="0" y="18843"/>
                    </a:lnTo>
                    <a:lnTo>
                      <a:pt x="4891" y="21600"/>
                    </a:lnTo>
                    <a:lnTo>
                      <a:pt x="7132" y="18843"/>
                    </a:lnTo>
                    <a:lnTo>
                      <a:pt x="9781" y="18843"/>
                    </a:lnTo>
                    <a:lnTo>
                      <a:pt x="9781" y="16085"/>
                    </a:lnTo>
                    <a:lnTo>
                      <a:pt x="12023" y="13557"/>
                    </a:lnTo>
                    <a:lnTo>
                      <a:pt x="14264" y="13557"/>
                    </a:lnTo>
                    <a:lnTo>
                      <a:pt x="19155" y="8043"/>
                    </a:lnTo>
                    <a:lnTo>
                      <a:pt x="21600" y="5515"/>
                    </a:lnTo>
                    <a:lnTo>
                      <a:pt x="21600" y="0"/>
                    </a:lnTo>
                    <a:lnTo>
                      <a:pt x="21600" y="2757"/>
                    </a:lnTo>
                    <a:lnTo>
                      <a:pt x="19155" y="0"/>
                    </a:lnTo>
                    <a:lnTo>
                      <a:pt x="16913" y="2757"/>
                    </a:lnTo>
                    <a:lnTo>
                      <a:pt x="16913" y="5515"/>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285" name="Shape 285"/>
              <p:cNvSpPr/>
              <p:nvPr/>
            </p:nvSpPr>
            <p:spPr>
              <a:xfrm>
                <a:off x="765356" y="1880459"/>
                <a:ext cx="159710" cy="105264"/>
              </a:xfrm>
              <a:custGeom>
                <a:avLst/>
                <a:gdLst/>
                <a:ahLst/>
                <a:cxnLst>
                  <a:cxn ang="0">
                    <a:pos x="wd2" y="hd2"/>
                  </a:cxn>
                  <a:cxn ang="5400000">
                    <a:pos x="wd2" y="hd2"/>
                  </a:cxn>
                  <a:cxn ang="10800000">
                    <a:pos x="wd2" y="hd2"/>
                  </a:cxn>
                  <a:cxn ang="16200000">
                    <a:pos x="wd2" y="hd2"/>
                  </a:cxn>
                </a:cxnLst>
                <a:rect l="0" t="0" r="r" b="b"/>
                <a:pathLst>
                  <a:path w="21600" h="21600" extrusionOk="0">
                    <a:moveTo>
                      <a:pt x="0" y="2197"/>
                    </a:moveTo>
                    <a:lnTo>
                      <a:pt x="0" y="4393"/>
                    </a:lnTo>
                    <a:lnTo>
                      <a:pt x="1835" y="6590"/>
                    </a:lnTo>
                    <a:lnTo>
                      <a:pt x="3388" y="8603"/>
                    </a:lnTo>
                    <a:lnTo>
                      <a:pt x="6635" y="10983"/>
                    </a:lnTo>
                    <a:lnTo>
                      <a:pt x="8329" y="12997"/>
                    </a:lnTo>
                    <a:lnTo>
                      <a:pt x="11576" y="15010"/>
                    </a:lnTo>
                    <a:lnTo>
                      <a:pt x="14965" y="17207"/>
                    </a:lnTo>
                    <a:lnTo>
                      <a:pt x="16518" y="19403"/>
                    </a:lnTo>
                    <a:lnTo>
                      <a:pt x="18353" y="21600"/>
                    </a:lnTo>
                    <a:lnTo>
                      <a:pt x="21600" y="17207"/>
                    </a:lnTo>
                    <a:lnTo>
                      <a:pt x="18353" y="15010"/>
                    </a:lnTo>
                    <a:lnTo>
                      <a:pt x="16518" y="12997"/>
                    </a:lnTo>
                    <a:lnTo>
                      <a:pt x="13412" y="10983"/>
                    </a:lnTo>
                    <a:lnTo>
                      <a:pt x="11576" y="8603"/>
                    </a:lnTo>
                    <a:lnTo>
                      <a:pt x="8329" y="6590"/>
                    </a:lnTo>
                    <a:lnTo>
                      <a:pt x="6635" y="4393"/>
                    </a:lnTo>
                    <a:lnTo>
                      <a:pt x="3388" y="2197"/>
                    </a:lnTo>
                    <a:lnTo>
                      <a:pt x="1835" y="0"/>
                    </a:lnTo>
                    <a:lnTo>
                      <a:pt x="3388" y="2197"/>
                    </a:lnTo>
                    <a:lnTo>
                      <a:pt x="1835" y="0"/>
                    </a:lnTo>
                    <a:lnTo>
                      <a:pt x="0" y="0"/>
                    </a:lnTo>
                    <a:lnTo>
                      <a:pt x="0" y="2197"/>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286" name="Shape 286"/>
              <p:cNvSpPr/>
              <p:nvPr/>
            </p:nvSpPr>
            <p:spPr>
              <a:xfrm>
                <a:off x="765356" y="1495090"/>
                <a:ext cx="145191" cy="397859"/>
              </a:xfrm>
              <a:custGeom>
                <a:avLst/>
                <a:gdLst/>
                <a:ahLst/>
                <a:cxnLst>
                  <a:cxn ang="0">
                    <a:pos x="wd2" y="hd2"/>
                  </a:cxn>
                  <a:cxn ang="5400000">
                    <a:pos x="wd2" y="hd2"/>
                  </a:cxn>
                  <a:cxn ang="10800000">
                    <a:pos x="wd2" y="hd2"/>
                  </a:cxn>
                  <a:cxn ang="16200000">
                    <a:pos x="wd2" y="hd2"/>
                  </a:cxn>
                </a:cxnLst>
                <a:rect l="0" t="0" r="r" b="b"/>
                <a:pathLst>
                  <a:path w="21600" h="21600" extrusionOk="0">
                    <a:moveTo>
                      <a:pt x="19915" y="0"/>
                    </a:moveTo>
                    <a:lnTo>
                      <a:pt x="16238" y="2815"/>
                    </a:lnTo>
                    <a:lnTo>
                      <a:pt x="12562" y="5145"/>
                    </a:lnTo>
                    <a:lnTo>
                      <a:pt x="10877" y="7960"/>
                    </a:lnTo>
                    <a:lnTo>
                      <a:pt x="9038" y="10824"/>
                    </a:lnTo>
                    <a:lnTo>
                      <a:pt x="5515" y="13106"/>
                    </a:lnTo>
                    <a:lnTo>
                      <a:pt x="3677" y="15921"/>
                    </a:lnTo>
                    <a:lnTo>
                      <a:pt x="1991" y="18785"/>
                    </a:lnTo>
                    <a:lnTo>
                      <a:pt x="0" y="21600"/>
                    </a:lnTo>
                    <a:lnTo>
                      <a:pt x="3677" y="21600"/>
                    </a:lnTo>
                    <a:lnTo>
                      <a:pt x="5515" y="18785"/>
                    </a:lnTo>
                    <a:lnTo>
                      <a:pt x="7200" y="16503"/>
                    </a:lnTo>
                    <a:lnTo>
                      <a:pt x="9038" y="13640"/>
                    </a:lnTo>
                    <a:lnTo>
                      <a:pt x="12562" y="10824"/>
                    </a:lnTo>
                    <a:lnTo>
                      <a:pt x="14553" y="8494"/>
                    </a:lnTo>
                    <a:lnTo>
                      <a:pt x="16238" y="5679"/>
                    </a:lnTo>
                    <a:lnTo>
                      <a:pt x="19915" y="2815"/>
                    </a:lnTo>
                    <a:lnTo>
                      <a:pt x="21600" y="534"/>
                    </a:lnTo>
                    <a:lnTo>
                      <a:pt x="21600" y="0"/>
                    </a:lnTo>
                    <a:lnTo>
                      <a:pt x="19915" y="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287" name="Shape 287"/>
              <p:cNvSpPr/>
              <p:nvPr/>
            </p:nvSpPr>
            <p:spPr>
              <a:xfrm>
                <a:off x="900175" y="1389827"/>
                <a:ext cx="145191" cy="11596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200" y="0"/>
                    </a:lnTo>
                    <a:lnTo>
                      <a:pt x="14349" y="1856"/>
                    </a:lnTo>
                    <a:lnTo>
                      <a:pt x="10646" y="5906"/>
                    </a:lnTo>
                    <a:lnTo>
                      <a:pt x="8949" y="7931"/>
                    </a:lnTo>
                    <a:lnTo>
                      <a:pt x="7251" y="11812"/>
                    </a:lnTo>
                    <a:lnTo>
                      <a:pt x="3549" y="13837"/>
                    </a:lnTo>
                    <a:lnTo>
                      <a:pt x="1697" y="17887"/>
                    </a:lnTo>
                    <a:lnTo>
                      <a:pt x="0" y="19744"/>
                    </a:lnTo>
                    <a:lnTo>
                      <a:pt x="1697" y="21600"/>
                    </a:lnTo>
                    <a:lnTo>
                      <a:pt x="5246" y="19744"/>
                    </a:lnTo>
                    <a:lnTo>
                      <a:pt x="7251" y="17887"/>
                    </a:lnTo>
                    <a:lnTo>
                      <a:pt x="8949" y="13837"/>
                    </a:lnTo>
                    <a:lnTo>
                      <a:pt x="10646" y="11812"/>
                    </a:lnTo>
                    <a:lnTo>
                      <a:pt x="14349" y="7931"/>
                    </a:lnTo>
                    <a:lnTo>
                      <a:pt x="16200" y="5906"/>
                    </a:lnTo>
                    <a:lnTo>
                      <a:pt x="18051" y="4050"/>
                    </a:lnTo>
                    <a:lnTo>
                      <a:pt x="21600" y="1856"/>
                    </a:lnTo>
                    <a:lnTo>
                      <a:pt x="18051" y="1856"/>
                    </a:lnTo>
                    <a:lnTo>
                      <a:pt x="21600" y="1856"/>
                    </a:lnTo>
                    <a:lnTo>
                      <a:pt x="21600" y="0"/>
                    </a:lnTo>
                    <a:lnTo>
                      <a:pt x="19749" y="0"/>
                    </a:lnTo>
                    <a:lnTo>
                      <a:pt x="21600" y="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288" name="Shape 288"/>
              <p:cNvSpPr/>
              <p:nvPr/>
            </p:nvSpPr>
            <p:spPr>
              <a:xfrm>
                <a:off x="1020475" y="1389827"/>
                <a:ext cx="134820" cy="199822"/>
              </a:xfrm>
              <a:custGeom>
                <a:avLst/>
                <a:gdLst/>
                <a:ahLst/>
                <a:cxnLst>
                  <a:cxn ang="0">
                    <a:pos x="wd2" y="hd2"/>
                  </a:cxn>
                  <a:cxn ang="5400000">
                    <a:pos x="wd2" y="hd2"/>
                  </a:cxn>
                  <a:cxn ang="10800000">
                    <a:pos x="wd2" y="hd2"/>
                  </a:cxn>
                  <a:cxn ang="16200000">
                    <a:pos x="wd2" y="hd2"/>
                  </a:cxn>
                </a:cxnLst>
                <a:rect l="0" t="0" r="r" b="b"/>
                <a:pathLst>
                  <a:path w="21600" h="21600" extrusionOk="0">
                    <a:moveTo>
                      <a:pt x="21600" y="20341"/>
                    </a:moveTo>
                    <a:lnTo>
                      <a:pt x="19591" y="18210"/>
                    </a:lnTo>
                    <a:lnTo>
                      <a:pt x="17581" y="14723"/>
                    </a:lnTo>
                    <a:lnTo>
                      <a:pt x="13730" y="10267"/>
                    </a:lnTo>
                    <a:lnTo>
                      <a:pt x="11721" y="6780"/>
                    </a:lnTo>
                    <a:lnTo>
                      <a:pt x="9712" y="4552"/>
                    </a:lnTo>
                    <a:lnTo>
                      <a:pt x="5693" y="2325"/>
                    </a:lnTo>
                    <a:lnTo>
                      <a:pt x="3851" y="0"/>
                    </a:lnTo>
                    <a:lnTo>
                      <a:pt x="0" y="1065"/>
                    </a:lnTo>
                    <a:lnTo>
                      <a:pt x="1842" y="3390"/>
                    </a:lnTo>
                    <a:lnTo>
                      <a:pt x="5693" y="5618"/>
                    </a:lnTo>
                    <a:lnTo>
                      <a:pt x="7870" y="7943"/>
                    </a:lnTo>
                    <a:lnTo>
                      <a:pt x="9712" y="11333"/>
                    </a:lnTo>
                    <a:lnTo>
                      <a:pt x="11721" y="13561"/>
                    </a:lnTo>
                    <a:lnTo>
                      <a:pt x="13730" y="15885"/>
                    </a:lnTo>
                    <a:lnTo>
                      <a:pt x="15572" y="18210"/>
                    </a:lnTo>
                    <a:lnTo>
                      <a:pt x="17581" y="20341"/>
                    </a:lnTo>
                    <a:lnTo>
                      <a:pt x="15572" y="20341"/>
                    </a:lnTo>
                    <a:lnTo>
                      <a:pt x="17581" y="20341"/>
                    </a:lnTo>
                    <a:lnTo>
                      <a:pt x="17581" y="21600"/>
                    </a:lnTo>
                    <a:lnTo>
                      <a:pt x="21600" y="21600"/>
                    </a:lnTo>
                    <a:lnTo>
                      <a:pt x="21600" y="20341"/>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289" name="Shape 289"/>
              <p:cNvSpPr/>
              <p:nvPr/>
            </p:nvSpPr>
            <p:spPr>
              <a:xfrm>
                <a:off x="1690422" y="752897"/>
                <a:ext cx="47706" cy="62445"/>
              </a:xfrm>
              <a:custGeom>
                <a:avLst/>
                <a:gdLst/>
                <a:ahLst/>
                <a:cxnLst>
                  <a:cxn ang="0">
                    <a:pos x="wd2" y="hd2"/>
                  </a:cxn>
                  <a:cxn ang="5400000">
                    <a:pos x="wd2" y="hd2"/>
                  </a:cxn>
                  <a:cxn ang="10800000">
                    <a:pos x="wd2" y="hd2"/>
                  </a:cxn>
                  <a:cxn ang="16200000">
                    <a:pos x="wd2" y="hd2"/>
                  </a:cxn>
                </a:cxnLst>
                <a:rect l="0" t="0" r="r" b="b"/>
                <a:pathLst>
                  <a:path w="21600" h="21600" extrusionOk="0">
                    <a:moveTo>
                      <a:pt x="11030" y="0"/>
                    </a:moveTo>
                    <a:lnTo>
                      <a:pt x="21600" y="0"/>
                    </a:lnTo>
                    <a:lnTo>
                      <a:pt x="21600" y="18206"/>
                    </a:lnTo>
                    <a:lnTo>
                      <a:pt x="16085" y="21600"/>
                    </a:lnTo>
                    <a:lnTo>
                      <a:pt x="11030" y="21600"/>
                    </a:lnTo>
                    <a:lnTo>
                      <a:pt x="5055" y="18206"/>
                    </a:lnTo>
                    <a:lnTo>
                      <a:pt x="0" y="14503"/>
                    </a:lnTo>
                    <a:lnTo>
                      <a:pt x="0" y="7097"/>
                    </a:lnTo>
                    <a:lnTo>
                      <a:pt x="5055" y="0"/>
                    </a:lnTo>
                    <a:lnTo>
                      <a:pt x="11030" y="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290" name="Shape 290"/>
              <p:cNvSpPr/>
              <p:nvPr/>
            </p:nvSpPr>
            <p:spPr>
              <a:xfrm>
                <a:off x="1713237" y="733272"/>
                <a:ext cx="47706" cy="5174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6435" y="12814"/>
                    </a:lnTo>
                    <a:lnTo>
                      <a:pt x="16435" y="8420"/>
                    </a:lnTo>
                    <a:lnTo>
                      <a:pt x="10800" y="4027"/>
                    </a:lnTo>
                    <a:lnTo>
                      <a:pt x="0" y="0"/>
                    </a:lnTo>
                    <a:lnTo>
                      <a:pt x="0" y="12814"/>
                    </a:lnTo>
                    <a:lnTo>
                      <a:pt x="5165" y="12814"/>
                    </a:lnTo>
                    <a:lnTo>
                      <a:pt x="5165" y="21600"/>
                    </a:lnTo>
                    <a:lnTo>
                      <a:pt x="21600" y="2160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291" name="Shape 291"/>
              <p:cNvSpPr/>
              <p:nvPr/>
            </p:nvSpPr>
            <p:spPr>
              <a:xfrm>
                <a:off x="1713237" y="785011"/>
                <a:ext cx="47706" cy="5174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800" y="17131"/>
                    </a:lnTo>
                    <a:lnTo>
                      <a:pt x="16435" y="12662"/>
                    </a:lnTo>
                    <a:lnTo>
                      <a:pt x="16435" y="8566"/>
                    </a:lnTo>
                    <a:lnTo>
                      <a:pt x="21600" y="0"/>
                    </a:lnTo>
                    <a:lnTo>
                      <a:pt x="5165" y="0"/>
                    </a:lnTo>
                    <a:lnTo>
                      <a:pt x="5165" y="8566"/>
                    </a:lnTo>
                    <a:lnTo>
                      <a:pt x="0" y="8566"/>
                    </a:lnTo>
                    <a:lnTo>
                      <a:pt x="0" y="2160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292" name="Shape 292"/>
              <p:cNvSpPr/>
              <p:nvPr/>
            </p:nvSpPr>
            <p:spPr>
              <a:xfrm>
                <a:off x="1677977" y="785011"/>
                <a:ext cx="35261" cy="5174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8566"/>
                    </a:lnTo>
                    <a:lnTo>
                      <a:pt x="6789" y="12662"/>
                    </a:lnTo>
                    <a:lnTo>
                      <a:pt x="13577" y="17131"/>
                    </a:lnTo>
                    <a:lnTo>
                      <a:pt x="21600" y="21600"/>
                    </a:lnTo>
                    <a:lnTo>
                      <a:pt x="21600" y="8566"/>
                    </a:lnTo>
                    <a:lnTo>
                      <a:pt x="13577" y="4097"/>
                    </a:lnTo>
                    <a:lnTo>
                      <a:pt x="13577" y="0"/>
                    </a:lnTo>
                    <a:lnTo>
                      <a:pt x="0" y="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293" name="Shape 293"/>
              <p:cNvSpPr/>
              <p:nvPr/>
            </p:nvSpPr>
            <p:spPr>
              <a:xfrm>
                <a:off x="1677977" y="733272"/>
                <a:ext cx="35261" cy="5174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3577" y="4027"/>
                    </a:lnTo>
                    <a:lnTo>
                      <a:pt x="0" y="12814"/>
                    </a:lnTo>
                    <a:lnTo>
                      <a:pt x="0" y="21600"/>
                    </a:lnTo>
                    <a:lnTo>
                      <a:pt x="13577" y="21600"/>
                    </a:lnTo>
                    <a:lnTo>
                      <a:pt x="13577" y="16841"/>
                    </a:lnTo>
                    <a:lnTo>
                      <a:pt x="21600" y="12814"/>
                    </a:lnTo>
                    <a:lnTo>
                      <a:pt x="21600" y="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294" name="Shape 294"/>
              <p:cNvSpPr/>
              <p:nvPr/>
            </p:nvSpPr>
            <p:spPr>
              <a:xfrm>
                <a:off x="1130404" y="1578943"/>
                <a:ext cx="352605" cy="490633"/>
              </a:xfrm>
              <a:custGeom>
                <a:avLst/>
                <a:gdLst/>
                <a:ahLst/>
                <a:cxnLst>
                  <a:cxn ang="0">
                    <a:pos x="wd2" y="hd2"/>
                  </a:cxn>
                  <a:cxn ang="5400000">
                    <a:pos x="wd2" y="hd2"/>
                  </a:cxn>
                  <a:cxn ang="10800000">
                    <a:pos x="wd2" y="hd2"/>
                  </a:cxn>
                  <a:cxn ang="16200000">
                    <a:pos x="wd2" y="hd2"/>
                  </a:cxn>
                </a:cxnLst>
                <a:rect l="0" t="0" r="r" b="b"/>
                <a:pathLst>
                  <a:path w="21600" h="21600" extrusionOk="0">
                    <a:moveTo>
                      <a:pt x="5972" y="21600"/>
                    </a:moveTo>
                    <a:lnTo>
                      <a:pt x="762" y="21600"/>
                    </a:lnTo>
                    <a:lnTo>
                      <a:pt x="762" y="5527"/>
                    </a:lnTo>
                    <a:lnTo>
                      <a:pt x="0" y="0"/>
                    </a:lnTo>
                    <a:lnTo>
                      <a:pt x="1525" y="1411"/>
                    </a:lnTo>
                    <a:lnTo>
                      <a:pt x="2224" y="2313"/>
                    </a:lnTo>
                    <a:lnTo>
                      <a:pt x="2922" y="3724"/>
                    </a:lnTo>
                    <a:lnTo>
                      <a:pt x="4447" y="4626"/>
                    </a:lnTo>
                    <a:lnTo>
                      <a:pt x="5209" y="5527"/>
                    </a:lnTo>
                    <a:lnTo>
                      <a:pt x="5972" y="6939"/>
                    </a:lnTo>
                    <a:lnTo>
                      <a:pt x="7433" y="7801"/>
                    </a:lnTo>
                    <a:lnTo>
                      <a:pt x="8132" y="9212"/>
                    </a:lnTo>
                    <a:lnTo>
                      <a:pt x="10419" y="9212"/>
                    </a:lnTo>
                    <a:lnTo>
                      <a:pt x="11880" y="9683"/>
                    </a:lnTo>
                    <a:lnTo>
                      <a:pt x="13405" y="9683"/>
                    </a:lnTo>
                    <a:lnTo>
                      <a:pt x="14866" y="10153"/>
                    </a:lnTo>
                    <a:lnTo>
                      <a:pt x="21600" y="10153"/>
                    </a:lnTo>
                    <a:lnTo>
                      <a:pt x="20838" y="11016"/>
                    </a:lnTo>
                    <a:lnTo>
                      <a:pt x="19376" y="11956"/>
                    </a:lnTo>
                    <a:lnTo>
                      <a:pt x="18614" y="12427"/>
                    </a:lnTo>
                    <a:lnTo>
                      <a:pt x="17089" y="13328"/>
                    </a:lnTo>
                    <a:lnTo>
                      <a:pt x="16391" y="14269"/>
                    </a:lnTo>
                    <a:lnTo>
                      <a:pt x="14866" y="15171"/>
                    </a:lnTo>
                    <a:lnTo>
                      <a:pt x="13405" y="16112"/>
                    </a:lnTo>
                    <a:lnTo>
                      <a:pt x="11880" y="16543"/>
                    </a:lnTo>
                    <a:lnTo>
                      <a:pt x="11181" y="17484"/>
                    </a:lnTo>
                    <a:lnTo>
                      <a:pt x="9656" y="18385"/>
                    </a:lnTo>
                    <a:lnTo>
                      <a:pt x="8958" y="18817"/>
                    </a:lnTo>
                    <a:lnTo>
                      <a:pt x="8132" y="19758"/>
                    </a:lnTo>
                    <a:lnTo>
                      <a:pt x="6734" y="20698"/>
                    </a:lnTo>
                    <a:lnTo>
                      <a:pt x="5972" y="21169"/>
                    </a:lnTo>
                    <a:lnTo>
                      <a:pt x="5972" y="21600"/>
                    </a:lnTo>
                    <a:close/>
                  </a:path>
                </a:pathLst>
              </a:custGeom>
              <a:solidFill>
                <a:srgbClr val="FFFFFF"/>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295" name="Shape 295"/>
              <p:cNvSpPr/>
              <p:nvPr/>
            </p:nvSpPr>
            <p:spPr>
              <a:xfrm>
                <a:off x="1130404" y="2060655"/>
                <a:ext cx="97486" cy="19626"/>
              </a:xfrm>
              <a:custGeom>
                <a:avLst/>
                <a:gdLst/>
                <a:ahLst/>
                <a:cxnLst>
                  <a:cxn ang="0">
                    <a:pos x="wd2" y="hd2"/>
                  </a:cxn>
                  <a:cxn ang="5400000">
                    <a:pos x="wd2" y="hd2"/>
                  </a:cxn>
                  <a:cxn ang="10800000">
                    <a:pos x="wd2" y="hd2"/>
                  </a:cxn>
                  <a:cxn ang="16200000">
                    <a:pos x="wd2" y="hd2"/>
                  </a:cxn>
                </a:cxnLst>
                <a:rect l="0" t="0" r="r" b="b"/>
                <a:pathLst>
                  <a:path w="21600" h="21600" extrusionOk="0">
                    <a:moveTo>
                      <a:pt x="0" y="10330"/>
                    </a:moveTo>
                    <a:lnTo>
                      <a:pt x="2757" y="21600"/>
                    </a:lnTo>
                    <a:lnTo>
                      <a:pt x="21600" y="21600"/>
                    </a:lnTo>
                    <a:lnTo>
                      <a:pt x="21600" y="0"/>
                    </a:lnTo>
                    <a:lnTo>
                      <a:pt x="2757" y="0"/>
                    </a:lnTo>
                    <a:lnTo>
                      <a:pt x="5515" y="10330"/>
                    </a:lnTo>
                    <a:lnTo>
                      <a:pt x="2757" y="0"/>
                    </a:lnTo>
                    <a:lnTo>
                      <a:pt x="0" y="0"/>
                    </a:lnTo>
                    <a:lnTo>
                      <a:pt x="0" y="21600"/>
                    </a:lnTo>
                    <a:lnTo>
                      <a:pt x="2757" y="21600"/>
                    </a:lnTo>
                    <a:lnTo>
                      <a:pt x="0" y="1033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296" name="Shape 296"/>
              <p:cNvSpPr/>
              <p:nvPr/>
            </p:nvSpPr>
            <p:spPr>
              <a:xfrm>
                <a:off x="1117960" y="1568238"/>
                <a:ext cx="37335" cy="501338"/>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423"/>
                    </a:lnTo>
                    <a:lnTo>
                      <a:pt x="0" y="10800"/>
                    </a:lnTo>
                    <a:lnTo>
                      <a:pt x="7200" y="16219"/>
                    </a:lnTo>
                    <a:lnTo>
                      <a:pt x="7200" y="21600"/>
                    </a:lnTo>
                    <a:lnTo>
                      <a:pt x="21600" y="21600"/>
                    </a:lnTo>
                    <a:lnTo>
                      <a:pt x="21600" y="5842"/>
                    </a:lnTo>
                    <a:lnTo>
                      <a:pt x="14400" y="423"/>
                    </a:lnTo>
                    <a:lnTo>
                      <a:pt x="0" y="423"/>
                    </a:lnTo>
                    <a:lnTo>
                      <a:pt x="14400" y="423"/>
                    </a:lnTo>
                    <a:lnTo>
                      <a:pt x="14400" y="0"/>
                    </a:lnTo>
                    <a:lnTo>
                      <a:pt x="7200" y="0"/>
                    </a:lnTo>
                    <a:lnTo>
                      <a:pt x="0" y="423"/>
                    </a:lnTo>
                    <a:lnTo>
                      <a:pt x="14400" y="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297" name="Shape 297"/>
              <p:cNvSpPr/>
              <p:nvPr/>
            </p:nvSpPr>
            <p:spPr>
              <a:xfrm>
                <a:off x="1117960" y="1568238"/>
                <a:ext cx="157635" cy="230153"/>
              </a:xfrm>
              <a:custGeom>
                <a:avLst/>
                <a:gdLst/>
                <a:ahLst/>
                <a:cxnLst>
                  <a:cxn ang="0">
                    <a:pos x="wd2" y="hd2"/>
                  </a:cxn>
                  <a:cxn ang="5400000">
                    <a:pos x="wd2" y="hd2"/>
                  </a:cxn>
                  <a:cxn ang="10800000">
                    <a:pos x="wd2" y="hd2"/>
                  </a:cxn>
                  <a:cxn ang="16200000">
                    <a:pos x="wd2" y="hd2"/>
                  </a:cxn>
                </a:cxnLst>
                <a:rect l="0" t="0" r="r" b="b"/>
                <a:pathLst>
                  <a:path w="21600" h="21600" extrusionOk="0">
                    <a:moveTo>
                      <a:pt x="21600" y="19591"/>
                    </a:moveTo>
                    <a:lnTo>
                      <a:pt x="19765" y="17581"/>
                    </a:lnTo>
                    <a:lnTo>
                      <a:pt x="16659" y="14651"/>
                    </a:lnTo>
                    <a:lnTo>
                      <a:pt x="13271" y="10800"/>
                    </a:lnTo>
                    <a:lnTo>
                      <a:pt x="10024" y="7786"/>
                    </a:lnTo>
                    <a:lnTo>
                      <a:pt x="8188" y="5860"/>
                    </a:lnTo>
                    <a:lnTo>
                      <a:pt x="6635" y="2930"/>
                    </a:lnTo>
                    <a:lnTo>
                      <a:pt x="3388" y="0"/>
                    </a:lnTo>
                    <a:lnTo>
                      <a:pt x="0" y="921"/>
                    </a:lnTo>
                    <a:lnTo>
                      <a:pt x="3388" y="3935"/>
                    </a:lnTo>
                    <a:lnTo>
                      <a:pt x="5082" y="6865"/>
                    </a:lnTo>
                    <a:lnTo>
                      <a:pt x="6635" y="8874"/>
                    </a:lnTo>
                    <a:lnTo>
                      <a:pt x="10024" y="11805"/>
                    </a:lnTo>
                    <a:lnTo>
                      <a:pt x="11576" y="13730"/>
                    </a:lnTo>
                    <a:lnTo>
                      <a:pt x="13271" y="15740"/>
                    </a:lnTo>
                    <a:lnTo>
                      <a:pt x="16659" y="18670"/>
                    </a:lnTo>
                    <a:lnTo>
                      <a:pt x="19765" y="20595"/>
                    </a:lnTo>
                    <a:lnTo>
                      <a:pt x="19765" y="21600"/>
                    </a:lnTo>
                    <a:lnTo>
                      <a:pt x="19765" y="20595"/>
                    </a:lnTo>
                    <a:lnTo>
                      <a:pt x="19765" y="21600"/>
                    </a:lnTo>
                    <a:lnTo>
                      <a:pt x="21600" y="21600"/>
                    </a:lnTo>
                    <a:lnTo>
                      <a:pt x="21600" y="19591"/>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298" name="Shape 298"/>
              <p:cNvSpPr/>
              <p:nvPr/>
            </p:nvSpPr>
            <p:spPr>
              <a:xfrm>
                <a:off x="1263149" y="1776980"/>
                <a:ext cx="232305" cy="42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0535" y="11030"/>
                    </a:lnTo>
                    <a:lnTo>
                      <a:pt x="11526" y="11030"/>
                    </a:lnTo>
                    <a:lnTo>
                      <a:pt x="8039" y="5515"/>
                    </a:lnTo>
                    <a:lnTo>
                      <a:pt x="5715" y="5515"/>
                    </a:lnTo>
                    <a:lnTo>
                      <a:pt x="3487" y="0"/>
                    </a:lnTo>
                    <a:lnTo>
                      <a:pt x="1259" y="0"/>
                    </a:lnTo>
                    <a:lnTo>
                      <a:pt x="0" y="11030"/>
                    </a:lnTo>
                    <a:lnTo>
                      <a:pt x="3487" y="11030"/>
                    </a:lnTo>
                    <a:lnTo>
                      <a:pt x="5715" y="16545"/>
                    </a:lnTo>
                    <a:lnTo>
                      <a:pt x="8039" y="16545"/>
                    </a:lnTo>
                    <a:lnTo>
                      <a:pt x="10267" y="21600"/>
                    </a:lnTo>
                    <a:lnTo>
                      <a:pt x="20535" y="21600"/>
                    </a:lnTo>
                    <a:lnTo>
                      <a:pt x="19372" y="16545"/>
                    </a:lnTo>
                    <a:lnTo>
                      <a:pt x="20535" y="21600"/>
                    </a:lnTo>
                    <a:lnTo>
                      <a:pt x="21600" y="21600"/>
                    </a:lnTo>
                    <a:lnTo>
                      <a:pt x="21600" y="16545"/>
                    </a:lnTo>
                    <a:lnTo>
                      <a:pt x="20535" y="11030"/>
                    </a:lnTo>
                    <a:lnTo>
                      <a:pt x="21600" y="2160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299" name="Shape 299"/>
              <p:cNvSpPr/>
              <p:nvPr/>
            </p:nvSpPr>
            <p:spPr>
              <a:xfrm>
                <a:off x="1215444" y="1809094"/>
                <a:ext cx="280010" cy="271187"/>
              </a:xfrm>
              <a:custGeom>
                <a:avLst/>
                <a:gdLst/>
                <a:ahLst/>
                <a:cxnLst>
                  <a:cxn ang="0">
                    <a:pos x="wd2" y="hd2"/>
                  </a:cxn>
                  <a:cxn ang="5400000">
                    <a:pos x="wd2" y="hd2"/>
                  </a:cxn>
                  <a:cxn ang="10800000">
                    <a:pos x="wd2" y="hd2"/>
                  </a:cxn>
                  <a:cxn ang="16200000">
                    <a:pos x="wd2" y="hd2"/>
                  </a:cxn>
                </a:cxnLst>
                <a:rect l="0" t="0" r="r" b="b"/>
                <a:pathLst>
                  <a:path w="21600" h="21600" extrusionOk="0">
                    <a:moveTo>
                      <a:pt x="964" y="21600"/>
                    </a:moveTo>
                    <a:lnTo>
                      <a:pt x="2810" y="19966"/>
                    </a:lnTo>
                    <a:lnTo>
                      <a:pt x="2810" y="19113"/>
                    </a:lnTo>
                    <a:lnTo>
                      <a:pt x="3694" y="17408"/>
                    </a:lnTo>
                    <a:lnTo>
                      <a:pt x="5621" y="16626"/>
                    </a:lnTo>
                    <a:lnTo>
                      <a:pt x="6584" y="14921"/>
                    </a:lnTo>
                    <a:lnTo>
                      <a:pt x="7548" y="14139"/>
                    </a:lnTo>
                    <a:lnTo>
                      <a:pt x="9395" y="12434"/>
                    </a:lnTo>
                    <a:lnTo>
                      <a:pt x="11322" y="10800"/>
                    </a:lnTo>
                    <a:lnTo>
                      <a:pt x="13249" y="10018"/>
                    </a:lnTo>
                    <a:lnTo>
                      <a:pt x="14132" y="8313"/>
                    </a:lnTo>
                    <a:lnTo>
                      <a:pt x="15979" y="6608"/>
                    </a:lnTo>
                    <a:lnTo>
                      <a:pt x="17906" y="4974"/>
                    </a:lnTo>
                    <a:lnTo>
                      <a:pt x="18790" y="4121"/>
                    </a:lnTo>
                    <a:lnTo>
                      <a:pt x="20717" y="2487"/>
                    </a:lnTo>
                    <a:lnTo>
                      <a:pt x="21600" y="782"/>
                    </a:lnTo>
                    <a:lnTo>
                      <a:pt x="19753" y="0"/>
                    </a:lnTo>
                    <a:lnTo>
                      <a:pt x="18790" y="782"/>
                    </a:lnTo>
                    <a:lnTo>
                      <a:pt x="16943" y="2487"/>
                    </a:lnTo>
                    <a:lnTo>
                      <a:pt x="15979" y="4121"/>
                    </a:lnTo>
                    <a:lnTo>
                      <a:pt x="14132" y="5755"/>
                    </a:lnTo>
                    <a:lnTo>
                      <a:pt x="13249" y="6608"/>
                    </a:lnTo>
                    <a:lnTo>
                      <a:pt x="9395" y="10018"/>
                    </a:lnTo>
                    <a:lnTo>
                      <a:pt x="8431" y="11582"/>
                    </a:lnTo>
                    <a:lnTo>
                      <a:pt x="6584" y="12434"/>
                    </a:lnTo>
                    <a:lnTo>
                      <a:pt x="5621" y="14139"/>
                    </a:lnTo>
                    <a:lnTo>
                      <a:pt x="3694" y="15703"/>
                    </a:lnTo>
                    <a:lnTo>
                      <a:pt x="2810" y="16626"/>
                    </a:lnTo>
                    <a:lnTo>
                      <a:pt x="1927" y="17408"/>
                    </a:lnTo>
                    <a:lnTo>
                      <a:pt x="964" y="19113"/>
                    </a:lnTo>
                    <a:lnTo>
                      <a:pt x="0" y="19966"/>
                    </a:lnTo>
                    <a:lnTo>
                      <a:pt x="0" y="20747"/>
                    </a:lnTo>
                    <a:lnTo>
                      <a:pt x="964" y="19966"/>
                    </a:lnTo>
                    <a:lnTo>
                      <a:pt x="0" y="20747"/>
                    </a:lnTo>
                    <a:lnTo>
                      <a:pt x="0" y="21600"/>
                    </a:lnTo>
                    <a:lnTo>
                      <a:pt x="1927" y="21600"/>
                    </a:lnTo>
                    <a:lnTo>
                      <a:pt x="1927" y="20747"/>
                    </a:lnTo>
                    <a:lnTo>
                      <a:pt x="964" y="2160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300" name="Shape 300"/>
              <p:cNvSpPr/>
              <p:nvPr/>
            </p:nvSpPr>
            <p:spPr>
              <a:xfrm>
                <a:off x="1360634" y="1809094"/>
                <a:ext cx="400309" cy="303301"/>
              </a:xfrm>
              <a:custGeom>
                <a:avLst/>
                <a:gdLst/>
                <a:ahLst/>
                <a:cxnLst>
                  <a:cxn ang="0">
                    <a:pos x="wd2" y="hd2"/>
                  </a:cxn>
                  <a:cxn ang="5400000">
                    <a:pos x="wd2" y="hd2"/>
                  </a:cxn>
                  <a:cxn ang="10800000">
                    <a:pos x="wd2" y="hd2"/>
                  </a:cxn>
                  <a:cxn ang="16200000">
                    <a:pos x="wd2" y="hd2"/>
                  </a:cxn>
                </a:cxnLst>
                <a:rect l="0" t="0" r="r" b="b"/>
                <a:pathLst>
                  <a:path w="21600" h="21600" extrusionOk="0">
                    <a:moveTo>
                      <a:pt x="21600" y="8132"/>
                    </a:moveTo>
                    <a:lnTo>
                      <a:pt x="20313" y="9656"/>
                    </a:lnTo>
                    <a:lnTo>
                      <a:pt x="19641" y="10355"/>
                    </a:lnTo>
                    <a:lnTo>
                      <a:pt x="19026" y="11118"/>
                    </a:lnTo>
                    <a:lnTo>
                      <a:pt x="17683" y="11880"/>
                    </a:lnTo>
                    <a:lnTo>
                      <a:pt x="17067" y="12642"/>
                    </a:lnTo>
                    <a:lnTo>
                      <a:pt x="15724" y="14040"/>
                    </a:lnTo>
                    <a:lnTo>
                      <a:pt x="15053" y="14866"/>
                    </a:lnTo>
                    <a:lnTo>
                      <a:pt x="13710" y="15565"/>
                    </a:lnTo>
                    <a:lnTo>
                      <a:pt x="13094" y="16327"/>
                    </a:lnTo>
                    <a:lnTo>
                      <a:pt x="11751" y="17089"/>
                    </a:lnTo>
                    <a:lnTo>
                      <a:pt x="11136" y="17852"/>
                    </a:lnTo>
                    <a:lnTo>
                      <a:pt x="10464" y="18551"/>
                    </a:lnTo>
                    <a:lnTo>
                      <a:pt x="9177" y="19313"/>
                    </a:lnTo>
                    <a:lnTo>
                      <a:pt x="7163" y="21600"/>
                    </a:lnTo>
                    <a:lnTo>
                      <a:pt x="6547" y="20075"/>
                    </a:lnTo>
                    <a:lnTo>
                      <a:pt x="5876" y="17852"/>
                    </a:lnTo>
                    <a:lnTo>
                      <a:pt x="5204" y="16327"/>
                    </a:lnTo>
                    <a:lnTo>
                      <a:pt x="3917" y="14866"/>
                    </a:lnTo>
                    <a:lnTo>
                      <a:pt x="3246" y="13341"/>
                    </a:lnTo>
                    <a:lnTo>
                      <a:pt x="1959" y="11880"/>
                    </a:lnTo>
                    <a:lnTo>
                      <a:pt x="1343" y="10355"/>
                    </a:lnTo>
                    <a:lnTo>
                      <a:pt x="0" y="8958"/>
                    </a:lnTo>
                    <a:lnTo>
                      <a:pt x="616" y="8132"/>
                    </a:lnTo>
                    <a:lnTo>
                      <a:pt x="1959" y="6671"/>
                    </a:lnTo>
                    <a:lnTo>
                      <a:pt x="2574" y="5908"/>
                    </a:lnTo>
                    <a:lnTo>
                      <a:pt x="3246" y="4447"/>
                    </a:lnTo>
                    <a:lnTo>
                      <a:pt x="5204" y="2224"/>
                    </a:lnTo>
                    <a:lnTo>
                      <a:pt x="5876" y="1398"/>
                    </a:lnTo>
                    <a:lnTo>
                      <a:pt x="6547" y="0"/>
                    </a:lnTo>
                    <a:lnTo>
                      <a:pt x="12479" y="0"/>
                    </a:lnTo>
                    <a:lnTo>
                      <a:pt x="13710" y="699"/>
                    </a:lnTo>
                    <a:lnTo>
                      <a:pt x="16340" y="699"/>
                    </a:lnTo>
                    <a:lnTo>
                      <a:pt x="17067" y="1398"/>
                    </a:lnTo>
                    <a:lnTo>
                      <a:pt x="17683" y="2224"/>
                    </a:lnTo>
                    <a:lnTo>
                      <a:pt x="18298" y="3685"/>
                    </a:lnTo>
                    <a:lnTo>
                      <a:pt x="19026" y="4447"/>
                    </a:lnTo>
                    <a:lnTo>
                      <a:pt x="19641" y="5146"/>
                    </a:lnTo>
                    <a:lnTo>
                      <a:pt x="20313" y="6671"/>
                    </a:lnTo>
                    <a:lnTo>
                      <a:pt x="21600" y="8132"/>
                    </a:lnTo>
                    <a:close/>
                  </a:path>
                </a:pathLst>
              </a:custGeom>
              <a:solidFill>
                <a:srgbClr val="FF00FF"/>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301" name="Shape 301"/>
              <p:cNvSpPr/>
              <p:nvPr/>
            </p:nvSpPr>
            <p:spPr>
              <a:xfrm>
                <a:off x="1470563" y="1923278"/>
                <a:ext cx="304899" cy="19803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696" y="21600"/>
                    </a:lnTo>
                    <a:lnTo>
                      <a:pt x="2654" y="20535"/>
                    </a:lnTo>
                    <a:lnTo>
                      <a:pt x="4349" y="19275"/>
                    </a:lnTo>
                    <a:lnTo>
                      <a:pt x="6045" y="17048"/>
                    </a:lnTo>
                    <a:lnTo>
                      <a:pt x="7741" y="15885"/>
                    </a:lnTo>
                    <a:lnTo>
                      <a:pt x="8699" y="14820"/>
                    </a:lnTo>
                    <a:lnTo>
                      <a:pt x="10321" y="13657"/>
                    </a:lnTo>
                    <a:lnTo>
                      <a:pt x="11279" y="12495"/>
                    </a:lnTo>
                    <a:lnTo>
                      <a:pt x="12090" y="11333"/>
                    </a:lnTo>
                    <a:lnTo>
                      <a:pt x="13786" y="9008"/>
                    </a:lnTo>
                    <a:lnTo>
                      <a:pt x="15555" y="7943"/>
                    </a:lnTo>
                    <a:lnTo>
                      <a:pt x="16366" y="6877"/>
                    </a:lnTo>
                    <a:lnTo>
                      <a:pt x="17324" y="5715"/>
                    </a:lnTo>
                    <a:lnTo>
                      <a:pt x="19020" y="4552"/>
                    </a:lnTo>
                    <a:lnTo>
                      <a:pt x="19904" y="2325"/>
                    </a:lnTo>
                    <a:lnTo>
                      <a:pt x="21600" y="1259"/>
                    </a:lnTo>
                    <a:lnTo>
                      <a:pt x="19904" y="0"/>
                    </a:lnTo>
                    <a:lnTo>
                      <a:pt x="19020" y="1259"/>
                    </a:lnTo>
                    <a:lnTo>
                      <a:pt x="17324" y="2325"/>
                    </a:lnTo>
                    <a:lnTo>
                      <a:pt x="16366" y="3390"/>
                    </a:lnTo>
                    <a:lnTo>
                      <a:pt x="15555" y="4552"/>
                    </a:lnTo>
                    <a:lnTo>
                      <a:pt x="12975" y="7943"/>
                    </a:lnTo>
                    <a:lnTo>
                      <a:pt x="11279" y="9008"/>
                    </a:lnTo>
                    <a:lnTo>
                      <a:pt x="10321" y="10267"/>
                    </a:lnTo>
                    <a:lnTo>
                      <a:pt x="8699" y="11333"/>
                    </a:lnTo>
                    <a:lnTo>
                      <a:pt x="7741" y="12495"/>
                    </a:lnTo>
                    <a:lnTo>
                      <a:pt x="6045" y="13657"/>
                    </a:lnTo>
                    <a:lnTo>
                      <a:pt x="5160" y="15885"/>
                    </a:lnTo>
                    <a:lnTo>
                      <a:pt x="4349" y="17048"/>
                    </a:lnTo>
                    <a:lnTo>
                      <a:pt x="2654" y="18210"/>
                    </a:lnTo>
                    <a:lnTo>
                      <a:pt x="1696" y="19275"/>
                    </a:lnTo>
                    <a:lnTo>
                      <a:pt x="885" y="20535"/>
                    </a:lnTo>
                    <a:lnTo>
                      <a:pt x="2654" y="20535"/>
                    </a:lnTo>
                    <a:lnTo>
                      <a:pt x="885" y="20535"/>
                    </a:lnTo>
                    <a:lnTo>
                      <a:pt x="885" y="21600"/>
                    </a:lnTo>
                    <a:lnTo>
                      <a:pt x="1696" y="21600"/>
                    </a:lnTo>
                    <a:lnTo>
                      <a:pt x="0" y="2160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302" name="Shape 302"/>
              <p:cNvSpPr/>
              <p:nvPr/>
            </p:nvSpPr>
            <p:spPr>
              <a:xfrm>
                <a:off x="1348189" y="1923278"/>
                <a:ext cx="159709" cy="1980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325"/>
                    </a:lnTo>
                    <a:lnTo>
                      <a:pt x="3247" y="3390"/>
                    </a:lnTo>
                    <a:lnTo>
                      <a:pt x="6635" y="5715"/>
                    </a:lnTo>
                    <a:lnTo>
                      <a:pt x="8188" y="7943"/>
                    </a:lnTo>
                    <a:lnTo>
                      <a:pt x="9882" y="10267"/>
                    </a:lnTo>
                    <a:lnTo>
                      <a:pt x="13271" y="13657"/>
                    </a:lnTo>
                    <a:lnTo>
                      <a:pt x="14824" y="15885"/>
                    </a:lnTo>
                    <a:lnTo>
                      <a:pt x="16518" y="18210"/>
                    </a:lnTo>
                    <a:lnTo>
                      <a:pt x="16518" y="21600"/>
                    </a:lnTo>
                    <a:lnTo>
                      <a:pt x="21600" y="20535"/>
                    </a:lnTo>
                    <a:lnTo>
                      <a:pt x="19765" y="18210"/>
                    </a:lnTo>
                    <a:lnTo>
                      <a:pt x="18212" y="14820"/>
                    </a:lnTo>
                    <a:lnTo>
                      <a:pt x="16518" y="12495"/>
                    </a:lnTo>
                    <a:lnTo>
                      <a:pt x="13271" y="9008"/>
                    </a:lnTo>
                    <a:lnTo>
                      <a:pt x="11576" y="6877"/>
                    </a:lnTo>
                    <a:lnTo>
                      <a:pt x="8188" y="4552"/>
                    </a:lnTo>
                    <a:lnTo>
                      <a:pt x="6635" y="2325"/>
                    </a:lnTo>
                    <a:lnTo>
                      <a:pt x="3247" y="0"/>
                    </a:lnTo>
                    <a:lnTo>
                      <a:pt x="3247" y="2325"/>
                    </a:lnTo>
                    <a:lnTo>
                      <a:pt x="3247" y="0"/>
                    </a:lnTo>
                    <a:lnTo>
                      <a:pt x="0" y="0"/>
                    </a:lnTo>
                    <a:lnTo>
                      <a:pt x="0" y="2325"/>
                    </a:lnTo>
                    <a:lnTo>
                      <a:pt x="0" y="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303" name="Shape 303"/>
              <p:cNvSpPr/>
              <p:nvPr/>
            </p:nvSpPr>
            <p:spPr>
              <a:xfrm>
                <a:off x="1348189" y="1798390"/>
                <a:ext cx="147265" cy="146298"/>
              </a:xfrm>
              <a:custGeom>
                <a:avLst/>
                <a:gdLst/>
                <a:ahLst/>
                <a:cxnLst>
                  <a:cxn ang="0">
                    <a:pos x="wd2" y="hd2"/>
                  </a:cxn>
                  <a:cxn ang="5400000">
                    <a:pos x="wd2" y="hd2"/>
                  </a:cxn>
                  <a:cxn ang="10800000">
                    <a:pos x="wd2" y="hd2"/>
                  </a:cxn>
                  <a:cxn ang="16200000">
                    <a:pos x="wd2" y="hd2"/>
                  </a:cxn>
                </a:cxnLst>
                <a:rect l="0" t="0" r="r" b="b"/>
                <a:pathLst>
                  <a:path w="21600" h="21600" extrusionOk="0">
                    <a:moveTo>
                      <a:pt x="19903" y="0"/>
                    </a:moveTo>
                    <a:lnTo>
                      <a:pt x="18051" y="1580"/>
                    </a:lnTo>
                    <a:lnTo>
                      <a:pt x="16200" y="3029"/>
                    </a:lnTo>
                    <a:lnTo>
                      <a:pt x="14503" y="4478"/>
                    </a:lnTo>
                    <a:lnTo>
                      <a:pt x="12651" y="7639"/>
                    </a:lnTo>
                    <a:lnTo>
                      <a:pt x="8949" y="9220"/>
                    </a:lnTo>
                    <a:lnTo>
                      <a:pt x="7251" y="12249"/>
                    </a:lnTo>
                    <a:lnTo>
                      <a:pt x="5554" y="13829"/>
                    </a:lnTo>
                    <a:lnTo>
                      <a:pt x="1851" y="16990"/>
                    </a:lnTo>
                    <a:lnTo>
                      <a:pt x="0" y="18439"/>
                    </a:lnTo>
                    <a:lnTo>
                      <a:pt x="3549" y="21600"/>
                    </a:lnTo>
                    <a:lnTo>
                      <a:pt x="5554" y="18439"/>
                    </a:lnTo>
                    <a:lnTo>
                      <a:pt x="7251" y="16990"/>
                    </a:lnTo>
                    <a:lnTo>
                      <a:pt x="10800" y="13829"/>
                    </a:lnTo>
                    <a:lnTo>
                      <a:pt x="12651" y="12249"/>
                    </a:lnTo>
                    <a:lnTo>
                      <a:pt x="14503" y="9220"/>
                    </a:lnTo>
                    <a:lnTo>
                      <a:pt x="18051" y="7639"/>
                    </a:lnTo>
                    <a:lnTo>
                      <a:pt x="19903" y="4478"/>
                    </a:lnTo>
                    <a:lnTo>
                      <a:pt x="21600" y="3029"/>
                    </a:lnTo>
                    <a:lnTo>
                      <a:pt x="19903" y="3029"/>
                    </a:lnTo>
                    <a:lnTo>
                      <a:pt x="21600" y="3029"/>
                    </a:lnTo>
                    <a:lnTo>
                      <a:pt x="21600" y="0"/>
                    </a:lnTo>
                    <a:lnTo>
                      <a:pt x="19903" y="0"/>
                    </a:lnTo>
                    <a:lnTo>
                      <a:pt x="18051" y="1580"/>
                    </a:lnTo>
                    <a:lnTo>
                      <a:pt x="19903" y="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304" name="Shape 304"/>
              <p:cNvSpPr/>
              <p:nvPr/>
            </p:nvSpPr>
            <p:spPr>
              <a:xfrm>
                <a:off x="1483008" y="1798390"/>
                <a:ext cx="194970" cy="30331"/>
              </a:xfrm>
              <a:custGeom>
                <a:avLst/>
                <a:gdLst/>
                <a:ahLst/>
                <a:cxnLst>
                  <a:cxn ang="0">
                    <a:pos x="wd2" y="hd2"/>
                  </a:cxn>
                  <a:cxn ang="5400000">
                    <a:pos x="wd2" y="hd2"/>
                  </a:cxn>
                  <a:cxn ang="10800000">
                    <a:pos x="wd2" y="hd2"/>
                  </a:cxn>
                  <a:cxn ang="16200000">
                    <a:pos x="wd2" y="hd2"/>
                  </a:cxn>
                </a:cxnLst>
                <a:rect l="0" t="0" r="r" b="b"/>
                <a:pathLst>
                  <a:path w="21600" h="21600" extrusionOk="0">
                    <a:moveTo>
                      <a:pt x="21600" y="7624"/>
                    </a:moveTo>
                    <a:lnTo>
                      <a:pt x="20106" y="0"/>
                    </a:lnTo>
                    <a:lnTo>
                      <a:pt x="0" y="0"/>
                    </a:lnTo>
                    <a:lnTo>
                      <a:pt x="0" y="14612"/>
                    </a:lnTo>
                    <a:lnTo>
                      <a:pt x="12179" y="14612"/>
                    </a:lnTo>
                    <a:lnTo>
                      <a:pt x="14706" y="21600"/>
                    </a:lnTo>
                    <a:lnTo>
                      <a:pt x="20106" y="21600"/>
                    </a:lnTo>
                    <a:lnTo>
                      <a:pt x="18843" y="14612"/>
                    </a:lnTo>
                    <a:lnTo>
                      <a:pt x="20106" y="21600"/>
                    </a:lnTo>
                    <a:lnTo>
                      <a:pt x="21600" y="14612"/>
                    </a:lnTo>
                    <a:lnTo>
                      <a:pt x="21600" y="7624"/>
                    </a:lnTo>
                    <a:lnTo>
                      <a:pt x="20106" y="0"/>
                    </a:lnTo>
                    <a:lnTo>
                      <a:pt x="21600" y="7624"/>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305" name="Shape 305"/>
              <p:cNvSpPr/>
              <p:nvPr/>
            </p:nvSpPr>
            <p:spPr>
              <a:xfrm>
                <a:off x="1653087" y="1809094"/>
                <a:ext cx="122375" cy="12488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09"/>
                    </a:lnTo>
                    <a:lnTo>
                      <a:pt x="19385" y="17923"/>
                    </a:lnTo>
                    <a:lnTo>
                      <a:pt x="17354" y="14247"/>
                    </a:lnTo>
                    <a:lnTo>
                      <a:pt x="15138" y="12409"/>
                    </a:lnTo>
                    <a:lnTo>
                      <a:pt x="12923" y="8885"/>
                    </a:lnTo>
                    <a:lnTo>
                      <a:pt x="10892" y="7047"/>
                    </a:lnTo>
                    <a:lnTo>
                      <a:pt x="4431" y="1685"/>
                    </a:lnTo>
                    <a:lnTo>
                      <a:pt x="4431" y="0"/>
                    </a:lnTo>
                    <a:lnTo>
                      <a:pt x="0" y="1685"/>
                    </a:lnTo>
                    <a:lnTo>
                      <a:pt x="2031" y="3370"/>
                    </a:lnTo>
                    <a:lnTo>
                      <a:pt x="4431" y="7047"/>
                    </a:lnTo>
                    <a:lnTo>
                      <a:pt x="6462" y="8885"/>
                    </a:lnTo>
                    <a:lnTo>
                      <a:pt x="8492" y="12409"/>
                    </a:lnTo>
                    <a:lnTo>
                      <a:pt x="10892" y="14247"/>
                    </a:lnTo>
                    <a:lnTo>
                      <a:pt x="12923" y="16085"/>
                    </a:lnTo>
                    <a:lnTo>
                      <a:pt x="15138" y="19609"/>
                    </a:lnTo>
                    <a:lnTo>
                      <a:pt x="17354" y="21600"/>
                    </a:lnTo>
                    <a:lnTo>
                      <a:pt x="17354" y="19609"/>
                    </a:lnTo>
                    <a:lnTo>
                      <a:pt x="17354" y="21600"/>
                    </a:lnTo>
                    <a:lnTo>
                      <a:pt x="21600" y="21600"/>
                    </a:lnTo>
                    <a:lnTo>
                      <a:pt x="21600" y="19609"/>
                    </a:lnTo>
                    <a:lnTo>
                      <a:pt x="21600" y="2160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306" name="Shape 306"/>
              <p:cNvSpPr/>
              <p:nvPr/>
            </p:nvSpPr>
            <p:spPr>
              <a:xfrm>
                <a:off x="875285" y="2792143"/>
                <a:ext cx="170081" cy="198038"/>
              </a:xfrm>
              <a:custGeom>
                <a:avLst/>
                <a:gdLst/>
                <a:ahLst/>
                <a:cxnLst>
                  <a:cxn ang="0">
                    <a:pos x="wd2" y="hd2"/>
                  </a:cxn>
                  <a:cxn ang="5400000">
                    <a:pos x="wd2" y="hd2"/>
                  </a:cxn>
                  <a:cxn ang="10800000">
                    <a:pos x="wd2" y="hd2"/>
                  </a:cxn>
                  <a:cxn ang="16200000">
                    <a:pos x="wd2" y="hd2"/>
                  </a:cxn>
                </a:cxnLst>
                <a:rect l="0" t="0" r="r" b="b"/>
                <a:pathLst>
                  <a:path w="21600" h="21600" extrusionOk="0">
                    <a:moveTo>
                      <a:pt x="21600" y="1065"/>
                    </a:moveTo>
                    <a:lnTo>
                      <a:pt x="16990" y="1065"/>
                    </a:lnTo>
                    <a:lnTo>
                      <a:pt x="13961" y="0"/>
                    </a:lnTo>
                    <a:lnTo>
                      <a:pt x="0" y="0"/>
                    </a:lnTo>
                    <a:lnTo>
                      <a:pt x="0" y="7943"/>
                    </a:lnTo>
                    <a:lnTo>
                      <a:pt x="1449" y="10170"/>
                    </a:lnTo>
                    <a:lnTo>
                      <a:pt x="1449" y="13657"/>
                    </a:lnTo>
                    <a:lnTo>
                      <a:pt x="3161" y="15885"/>
                    </a:lnTo>
                    <a:lnTo>
                      <a:pt x="3161" y="19275"/>
                    </a:lnTo>
                    <a:lnTo>
                      <a:pt x="4610" y="21600"/>
                    </a:lnTo>
                    <a:lnTo>
                      <a:pt x="7639" y="20341"/>
                    </a:lnTo>
                    <a:lnTo>
                      <a:pt x="10800" y="18113"/>
                    </a:lnTo>
                    <a:lnTo>
                      <a:pt x="12249" y="15885"/>
                    </a:lnTo>
                    <a:lnTo>
                      <a:pt x="15410" y="12398"/>
                    </a:lnTo>
                    <a:lnTo>
                      <a:pt x="18571" y="10170"/>
                    </a:lnTo>
                    <a:lnTo>
                      <a:pt x="20020" y="6780"/>
                    </a:lnTo>
                    <a:lnTo>
                      <a:pt x="21600" y="4456"/>
                    </a:lnTo>
                    <a:lnTo>
                      <a:pt x="21600" y="1065"/>
                    </a:lnTo>
                    <a:close/>
                  </a:path>
                </a:pathLst>
              </a:custGeom>
              <a:solidFill>
                <a:srgbClr val="FFFFFF"/>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307" name="Shape 307"/>
              <p:cNvSpPr/>
              <p:nvPr/>
            </p:nvSpPr>
            <p:spPr>
              <a:xfrm>
                <a:off x="862841" y="2779654"/>
                <a:ext cx="194970" cy="42820"/>
              </a:xfrm>
              <a:custGeom>
                <a:avLst/>
                <a:gdLst/>
                <a:ahLst/>
                <a:cxnLst>
                  <a:cxn ang="0">
                    <a:pos x="wd2" y="hd2"/>
                  </a:cxn>
                  <a:cxn ang="5400000">
                    <a:pos x="wd2" y="hd2"/>
                  </a:cxn>
                  <a:cxn ang="10800000">
                    <a:pos x="wd2" y="hd2"/>
                  </a:cxn>
                  <a:cxn ang="16200000">
                    <a:pos x="wd2" y="hd2"/>
                  </a:cxn>
                </a:cxnLst>
                <a:rect l="0" t="0" r="r" b="b"/>
                <a:pathLst>
                  <a:path w="21600" h="21600" extrusionOk="0">
                    <a:moveTo>
                      <a:pt x="2555" y="5515"/>
                    </a:moveTo>
                    <a:lnTo>
                      <a:pt x="1277" y="10570"/>
                    </a:lnTo>
                    <a:lnTo>
                      <a:pt x="13587" y="10570"/>
                    </a:lnTo>
                    <a:lnTo>
                      <a:pt x="16258" y="16545"/>
                    </a:lnTo>
                    <a:lnTo>
                      <a:pt x="17652" y="16545"/>
                    </a:lnTo>
                    <a:lnTo>
                      <a:pt x="20323" y="21600"/>
                    </a:lnTo>
                    <a:lnTo>
                      <a:pt x="21600" y="5515"/>
                    </a:lnTo>
                    <a:lnTo>
                      <a:pt x="16258" y="5515"/>
                    </a:lnTo>
                    <a:lnTo>
                      <a:pt x="13587" y="0"/>
                    </a:lnTo>
                    <a:lnTo>
                      <a:pt x="1277" y="0"/>
                    </a:lnTo>
                    <a:lnTo>
                      <a:pt x="0" y="5515"/>
                    </a:lnTo>
                    <a:lnTo>
                      <a:pt x="1277" y="0"/>
                    </a:lnTo>
                    <a:lnTo>
                      <a:pt x="0" y="0"/>
                    </a:lnTo>
                    <a:lnTo>
                      <a:pt x="0" y="10570"/>
                    </a:lnTo>
                    <a:lnTo>
                      <a:pt x="1277" y="10570"/>
                    </a:lnTo>
                    <a:lnTo>
                      <a:pt x="2555" y="5515"/>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308" name="Shape 308"/>
              <p:cNvSpPr/>
              <p:nvPr/>
            </p:nvSpPr>
            <p:spPr>
              <a:xfrm>
                <a:off x="862841" y="2792143"/>
                <a:ext cx="62225" cy="206958"/>
              </a:xfrm>
              <a:custGeom>
                <a:avLst/>
                <a:gdLst/>
                <a:ahLst/>
                <a:cxnLst>
                  <a:cxn ang="0">
                    <a:pos x="wd2" y="hd2"/>
                  </a:cxn>
                  <a:cxn ang="5400000">
                    <a:pos x="wd2" y="hd2"/>
                  </a:cxn>
                  <a:cxn ang="10800000">
                    <a:pos x="wd2" y="hd2"/>
                  </a:cxn>
                  <a:cxn ang="16200000">
                    <a:pos x="wd2" y="hd2"/>
                  </a:cxn>
                </a:cxnLst>
                <a:rect l="0" t="0" r="r" b="b"/>
                <a:pathLst>
                  <a:path w="21600" h="21600" extrusionOk="0">
                    <a:moveTo>
                      <a:pt x="17131" y="19385"/>
                    </a:moveTo>
                    <a:lnTo>
                      <a:pt x="21600" y="20585"/>
                    </a:lnTo>
                    <a:lnTo>
                      <a:pt x="17131" y="18369"/>
                    </a:lnTo>
                    <a:lnTo>
                      <a:pt x="17131" y="15138"/>
                    </a:lnTo>
                    <a:lnTo>
                      <a:pt x="13034" y="13015"/>
                    </a:lnTo>
                    <a:lnTo>
                      <a:pt x="13034" y="9692"/>
                    </a:lnTo>
                    <a:lnTo>
                      <a:pt x="8193" y="7569"/>
                    </a:lnTo>
                    <a:lnTo>
                      <a:pt x="8193" y="0"/>
                    </a:lnTo>
                    <a:lnTo>
                      <a:pt x="0" y="0"/>
                    </a:lnTo>
                    <a:lnTo>
                      <a:pt x="0" y="9692"/>
                    </a:lnTo>
                    <a:lnTo>
                      <a:pt x="4097" y="13015"/>
                    </a:lnTo>
                    <a:lnTo>
                      <a:pt x="8193" y="16246"/>
                    </a:lnTo>
                    <a:lnTo>
                      <a:pt x="13034" y="18369"/>
                    </a:lnTo>
                    <a:lnTo>
                      <a:pt x="13034" y="20585"/>
                    </a:lnTo>
                    <a:lnTo>
                      <a:pt x="21600" y="21600"/>
                    </a:lnTo>
                    <a:lnTo>
                      <a:pt x="13034" y="20585"/>
                    </a:lnTo>
                    <a:lnTo>
                      <a:pt x="17131" y="21600"/>
                    </a:lnTo>
                    <a:lnTo>
                      <a:pt x="21600" y="21600"/>
                    </a:lnTo>
                    <a:lnTo>
                      <a:pt x="21600" y="20585"/>
                    </a:lnTo>
                    <a:lnTo>
                      <a:pt x="17131" y="19385"/>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309" name="Shape 309"/>
              <p:cNvSpPr/>
              <p:nvPr/>
            </p:nvSpPr>
            <p:spPr>
              <a:xfrm>
                <a:off x="910546" y="2792143"/>
                <a:ext cx="147265" cy="206958"/>
              </a:xfrm>
              <a:custGeom>
                <a:avLst/>
                <a:gdLst/>
                <a:ahLst/>
                <a:cxnLst>
                  <a:cxn ang="0">
                    <a:pos x="wd2" y="hd2"/>
                  </a:cxn>
                  <a:cxn ang="5400000">
                    <a:pos x="wd2" y="hd2"/>
                  </a:cxn>
                  <a:cxn ang="10800000">
                    <a:pos x="wd2" y="hd2"/>
                  </a:cxn>
                  <a:cxn ang="16200000">
                    <a:pos x="wd2" y="hd2"/>
                  </a:cxn>
                </a:cxnLst>
                <a:rect l="0" t="0" r="r" b="b"/>
                <a:pathLst>
                  <a:path w="21600" h="21600" extrusionOk="0">
                    <a:moveTo>
                      <a:pt x="19903" y="3231"/>
                    </a:moveTo>
                    <a:lnTo>
                      <a:pt x="18051" y="1015"/>
                    </a:lnTo>
                    <a:lnTo>
                      <a:pt x="18051" y="4246"/>
                    </a:lnTo>
                    <a:lnTo>
                      <a:pt x="16354" y="6462"/>
                    </a:lnTo>
                    <a:lnTo>
                      <a:pt x="14503" y="8585"/>
                    </a:lnTo>
                    <a:lnTo>
                      <a:pt x="10954" y="11815"/>
                    </a:lnTo>
                    <a:lnTo>
                      <a:pt x="8949" y="14031"/>
                    </a:lnTo>
                    <a:lnTo>
                      <a:pt x="5554" y="16246"/>
                    </a:lnTo>
                    <a:lnTo>
                      <a:pt x="1851" y="18369"/>
                    </a:lnTo>
                    <a:lnTo>
                      <a:pt x="0" y="19385"/>
                    </a:lnTo>
                    <a:lnTo>
                      <a:pt x="1851" y="21600"/>
                    </a:lnTo>
                    <a:lnTo>
                      <a:pt x="5554" y="20585"/>
                    </a:lnTo>
                    <a:lnTo>
                      <a:pt x="8949" y="18369"/>
                    </a:lnTo>
                    <a:lnTo>
                      <a:pt x="10954" y="15138"/>
                    </a:lnTo>
                    <a:lnTo>
                      <a:pt x="14503" y="13015"/>
                    </a:lnTo>
                    <a:lnTo>
                      <a:pt x="18051" y="9692"/>
                    </a:lnTo>
                    <a:lnTo>
                      <a:pt x="19903" y="7569"/>
                    </a:lnTo>
                    <a:lnTo>
                      <a:pt x="21600" y="4246"/>
                    </a:lnTo>
                    <a:lnTo>
                      <a:pt x="21600" y="1015"/>
                    </a:lnTo>
                    <a:lnTo>
                      <a:pt x="19903" y="0"/>
                    </a:lnTo>
                    <a:lnTo>
                      <a:pt x="19903" y="1015"/>
                    </a:lnTo>
                    <a:lnTo>
                      <a:pt x="18051" y="1015"/>
                    </a:lnTo>
                    <a:lnTo>
                      <a:pt x="19903" y="3231"/>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310" name="Shape 310"/>
              <p:cNvSpPr/>
              <p:nvPr/>
            </p:nvSpPr>
            <p:spPr>
              <a:xfrm>
                <a:off x="1348189" y="2801063"/>
                <a:ext cx="597353" cy="501338"/>
              </a:xfrm>
              <a:custGeom>
                <a:avLst/>
                <a:gdLst/>
                <a:ahLst/>
                <a:cxnLst>
                  <a:cxn ang="0">
                    <a:pos x="wd2" y="hd2"/>
                  </a:cxn>
                  <a:cxn ang="5400000">
                    <a:pos x="wd2" y="hd2"/>
                  </a:cxn>
                  <a:cxn ang="10800000">
                    <a:pos x="wd2" y="hd2"/>
                  </a:cxn>
                  <a:cxn ang="16200000">
                    <a:pos x="wd2" y="hd2"/>
                  </a:cxn>
                </a:cxnLst>
                <a:rect l="0" t="0" r="r" b="b"/>
                <a:pathLst>
                  <a:path w="21600" h="21600" extrusionOk="0">
                    <a:moveTo>
                      <a:pt x="9671" y="21600"/>
                    </a:moveTo>
                    <a:lnTo>
                      <a:pt x="8843" y="21140"/>
                    </a:lnTo>
                    <a:lnTo>
                      <a:pt x="8354" y="20257"/>
                    </a:lnTo>
                    <a:lnTo>
                      <a:pt x="7489" y="19336"/>
                    </a:lnTo>
                    <a:lnTo>
                      <a:pt x="7037" y="18914"/>
                    </a:lnTo>
                    <a:lnTo>
                      <a:pt x="6623" y="18454"/>
                    </a:lnTo>
                    <a:lnTo>
                      <a:pt x="5757" y="17533"/>
                    </a:lnTo>
                    <a:lnTo>
                      <a:pt x="5268" y="17111"/>
                    </a:lnTo>
                    <a:lnTo>
                      <a:pt x="4854" y="16190"/>
                    </a:lnTo>
                    <a:lnTo>
                      <a:pt x="3951" y="15768"/>
                    </a:lnTo>
                    <a:lnTo>
                      <a:pt x="3537" y="14848"/>
                    </a:lnTo>
                    <a:lnTo>
                      <a:pt x="3086" y="14387"/>
                    </a:lnTo>
                    <a:lnTo>
                      <a:pt x="2183" y="13505"/>
                    </a:lnTo>
                    <a:lnTo>
                      <a:pt x="1769" y="13044"/>
                    </a:lnTo>
                    <a:lnTo>
                      <a:pt x="1355" y="12124"/>
                    </a:lnTo>
                    <a:lnTo>
                      <a:pt x="452" y="11702"/>
                    </a:lnTo>
                    <a:lnTo>
                      <a:pt x="0" y="10781"/>
                    </a:lnTo>
                    <a:lnTo>
                      <a:pt x="452" y="9476"/>
                    </a:lnTo>
                    <a:lnTo>
                      <a:pt x="866" y="8134"/>
                    </a:lnTo>
                    <a:lnTo>
                      <a:pt x="1355" y="7213"/>
                    </a:lnTo>
                    <a:lnTo>
                      <a:pt x="2183" y="5870"/>
                    </a:lnTo>
                    <a:lnTo>
                      <a:pt x="2634" y="4489"/>
                    </a:lnTo>
                    <a:lnTo>
                      <a:pt x="3086" y="3146"/>
                    </a:lnTo>
                    <a:lnTo>
                      <a:pt x="3537" y="1842"/>
                    </a:lnTo>
                    <a:lnTo>
                      <a:pt x="3951" y="499"/>
                    </a:lnTo>
                    <a:lnTo>
                      <a:pt x="5268" y="499"/>
                    </a:lnTo>
                    <a:lnTo>
                      <a:pt x="6171" y="0"/>
                    </a:lnTo>
                    <a:lnTo>
                      <a:pt x="8843" y="0"/>
                    </a:lnTo>
                    <a:lnTo>
                      <a:pt x="9671" y="499"/>
                    </a:lnTo>
                    <a:lnTo>
                      <a:pt x="11026" y="499"/>
                    </a:lnTo>
                    <a:lnTo>
                      <a:pt x="11929" y="921"/>
                    </a:lnTo>
                    <a:lnTo>
                      <a:pt x="12757" y="921"/>
                    </a:lnTo>
                    <a:lnTo>
                      <a:pt x="13660" y="1343"/>
                    </a:lnTo>
                    <a:lnTo>
                      <a:pt x="14563" y="1343"/>
                    </a:lnTo>
                    <a:lnTo>
                      <a:pt x="15429" y="1842"/>
                    </a:lnTo>
                    <a:lnTo>
                      <a:pt x="16332" y="1842"/>
                    </a:lnTo>
                    <a:lnTo>
                      <a:pt x="17649" y="2264"/>
                    </a:lnTo>
                    <a:lnTo>
                      <a:pt x="19417" y="2264"/>
                    </a:lnTo>
                    <a:lnTo>
                      <a:pt x="19831" y="2724"/>
                    </a:lnTo>
                    <a:lnTo>
                      <a:pt x="20245" y="3146"/>
                    </a:lnTo>
                    <a:lnTo>
                      <a:pt x="20734" y="3606"/>
                    </a:lnTo>
                    <a:lnTo>
                      <a:pt x="20734" y="4489"/>
                    </a:lnTo>
                    <a:lnTo>
                      <a:pt x="21148" y="4988"/>
                    </a:lnTo>
                    <a:lnTo>
                      <a:pt x="21148" y="6330"/>
                    </a:lnTo>
                    <a:lnTo>
                      <a:pt x="21600" y="6752"/>
                    </a:lnTo>
                    <a:lnTo>
                      <a:pt x="20734" y="8134"/>
                    </a:lnTo>
                    <a:lnTo>
                      <a:pt x="19831" y="8556"/>
                    </a:lnTo>
                    <a:lnTo>
                      <a:pt x="18966" y="9476"/>
                    </a:lnTo>
                    <a:lnTo>
                      <a:pt x="18063" y="10359"/>
                    </a:lnTo>
                    <a:lnTo>
                      <a:pt x="17197" y="11280"/>
                    </a:lnTo>
                    <a:lnTo>
                      <a:pt x="16746" y="12124"/>
                    </a:lnTo>
                    <a:lnTo>
                      <a:pt x="15843" y="13044"/>
                    </a:lnTo>
                    <a:lnTo>
                      <a:pt x="14977" y="13965"/>
                    </a:lnTo>
                    <a:lnTo>
                      <a:pt x="14563" y="14848"/>
                    </a:lnTo>
                    <a:lnTo>
                      <a:pt x="13660" y="15768"/>
                    </a:lnTo>
                    <a:lnTo>
                      <a:pt x="13246" y="16651"/>
                    </a:lnTo>
                    <a:lnTo>
                      <a:pt x="12343" y="17533"/>
                    </a:lnTo>
                    <a:lnTo>
                      <a:pt x="11929" y="18914"/>
                    </a:lnTo>
                    <a:lnTo>
                      <a:pt x="11026" y="19758"/>
                    </a:lnTo>
                    <a:lnTo>
                      <a:pt x="10574" y="20679"/>
                    </a:lnTo>
                    <a:lnTo>
                      <a:pt x="9671" y="21600"/>
                    </a:lnTo>
                    <a:close/>
                  </a:path>
                </a:pathLst>
              </a:custGeom>
              <a:solidFill>
                <a:srgbClr val="FF00FF"/>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311" name="Shape 311"/>
              <p:cNvSpPr/>
              <p:nvPr/>
            </p:nvSpPr>
            <p:spPr>
              <a:xfrm>
                <a:off x="1337818" y="3041919"/>
                <a:ext cx="290381" cy="272971"/>
              </a:xfrm>
              <a:custGeom>
                <a:avLst/>
                <a:gdLst/>
                <a:ahLst/>
                <a:cxnLst>
                  <a:cxn ang="0">
                    <a:pos x="wd2" y="hd2"/>
                  </a:cxn>
                  <a:cxn ang="5400000">
                    <a:pos x="wd2" y="hd2"/>
                  </a:cxn>
                  <a:cxn ang="10800000">
                    <a:pos x="wd2" y="hd2"/>
                  </a:cxn>
                  <a:cxn ang="16200000">
                    <a:pos x="wd2" y="hd2"/>
                  </a:cxn>
                </a:cxnLst>
                <a:rect l="0" t="0" r="r" b="b"/>
                <a:pathLst>
                  <a:path w="21600" h="21600" extrusionOk="0">
                    <a:moveTo>
                      <a:pt x="0" y="779"/>
                    </a:moveTo>
                    <a:lnTo>
                      <a:pt x="0" y="1700"/>
                    </a:lnTo>
                    <a:lnTo>
                      <a:pt x="919" y="2479"/>
                    </a:lnTo>
                    <a:lnTo>
                      <a:pt x="2681" y="4178"/>
                    </a:lnTo>
                    <a:lnTo>
                      <a:pt x="3677" y="5807"/>
                    </a:lnTo>
                    <a:lnTo>
                      <a:pt x="4519" y="6657"/>
                    </a:lnTo>
                    <a:lnTo>
                      <a:pt x="6281" y="8286"/>
                    </a:lnTo>
                    <a:lnTo>
                      <a:pt x="7200" y="9065"/>
                    </a:lnTo>
                    <a:lnTo>
                      <a:pt x="8962" y="10765"/>
                    </a:lnTo>
                    <a:lnTo>
                      <a:pt x="10800" y="12464"/>
                    </a:lnTo>
                    <a:lnTo>
                      <a:pt x="12638" y="14093"/>
                    </a:lnTo>
                    <a:lnTo>
                      <a:pt x="13481" y="14943"/>
                    </a:lnTo>
                    <a:lnTo>
                      <a:pt x="14400" y="16572"/>
                    </a:lnTo>
                    <a:lnTo>
                      <a:pt x="16162" y="17351"/>
                    </a:lnTo>
                    <a:lnTo>
                      <a:pt x="17081" y="19050"/>
                    </a:lnTo>
                    <a:lnTo>
                      <a:pt x="18919" y="19900"/>
                    </a:lnTo>
                    <a:lnTo>
                      <a:pt x="19762" y="21600"/>
                    </a:lnTo>
                    <a:lnTo>
                      <a:pt x="21600" y="20750"/>
                    </a:lnTo>
                    <a:lnTo>
                      <a:pt x="19762" y="19050"/>
                    </a:lnTo>
                    <a:lnTo>
                      <a:pt x="18919" y="17351"/>
                    </a:lnTo>
                    <a:lnTo>
                      <a:pt x="17081" y="16572"/>
                    </a:lnTo>
                    <a:lnTo>
                      <a:pt x="16162" y="14943"/>
                    </a:lnTo>
                    <a:lnTo>
                      <a:pt x="14400" y="14093"/>
                    </a:lnTo>
                    <a:lnTo>
                      <a:pt x="13481" y="12464"/>
                    </a:lnTo>
                    <a:lnTo>
                      <a:pt x="12638" y="11614"/>
                    </a:lnTo>
                    <a:lnTo>
                      <a:pt x="10800" y="10765"/>
                    </a:lnTo>
                    <a:lnTo>
                      <a:pt x="9881" y="9065"/>
                    </a:lnTo>
                    <a:lnTo>
                      <a:pt x="8962" y="8286"/>
                    </a:lnTo>
                    <a:lnTo>
                      <a:pt x="6281" y="5807"/>
                    </a:lnTo>
                    <a:lnTo>
                      <a:pt x="5362" y="4178"/>
                    </a:lnTo>
                    <a:lnTo>
                      <a:pt x="3677" y="3258"/>
                    </a:lnTo>
                    <a:lnTo>
                      <a:pt x="2681" y="1700"/>
                    </a:lnTo>
                    <a:lnTo>
                      <a:pt x="1838" y="0"/>
                    </a:lnTo>
                    <a:lnTo>
                      <a:pt x="1838" y="779"/>
                    </a:lnTo>
                    <a:lnTo>
                      <a:pt x="1838" y="0"/>
                    </a:lnTo>
                    <a:lnTo>
                      <a:pt x="0" y="0"/>
                    </a:lnTo>
                    <a:lnTo>
                      <a:pt x="0" y="779"/>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312" name="Shape 312"/>
              <p:cNvSpPr/>
              <p:nvPr/>
            </p:nvSpPr>
            <p:spPr>
              <a:xfrm>
                <a:off x="1337818" y="2801063"/>
                <a:ext cx="132746" cy="251562"/>
              </a:xfrm>
              <a:custGeom>
                <a:avLst/>
                <a:gdLst/>
                <a:ahLst/>
                <a:cxnLst>
                  <a:cxn ang="0">
                    <a:pos x="wd2" y="hd2"/>
                  </a:cxn>
                  <a:cxn ang="5400000">
                    <a:pos x="wd2" y="hd2"/>
                  </a:cxn>
                  <a:cxn ang="10800000">
                    <a:pos x="wd2" y="hd2"/>
                  </a:cxn>
                  <a:cxn ang="16200000">
                    <a:pos x="wd2" y="hd2"/>
                  </a:cxn>
                </a:cxnLst>
                <a:rect l="0" t="0" r="r" b="b"/>
                <a:pathLst>
                  <a:path w="21600" h="21600" extrusionOk="0">
                    <a:moveTo>
                      <a:pt x="19591" y="0"/>
                    </a:moveTo>
                    <a:lnTo>
                      <a:pt x="17749" y="999"/>
                    </a:lnTo>
                    <a:lnTo>
                      <a:pt x="15740" y="3690"/>
                    </a:lnTo>
                    <a:lnTo>
                      <a:pt x="13730" y="6303"/>
                    </a:lnTo>
                    <a:lnTo>
                      <a:pt x="11721" y="8148"/>
                    </a:lnTo>
                    <a:lnTo>
                      <a:pt x="9879" y="10838"/>
                    </a:lnTo>
                    <a:lnTo>
                      <a:pt x="5860" y="13529"/>
                    </a:lnTo>
                    <a:lnTo>
                      <a:pt x="4019" y="16296"/>
                    </a:lnTo>
                    <a:lnTo>
                      <a:pt x="2009" y="18986"/>
                    </a:lnTo>
                    <a:lnTo>
                      <a:pt x="0" y="21600"/>
                    </a:lnTo>
                    <a:lnTo>
                      <a:pt x="4019" y="21600"/>
                    </a:lnTo>
                    <a:lnTo>
                      <a:pt x="5860" y="19832"/>
                    </a:lnTo>
                    <a:lnTo>
                      <a:pt x="8037" y="17142"/>
                    </a:lnTo>
                    <a:lnTo>
                      <a:pt x="9879" y="14451"/>
                    </a:lnTo>
                    <a:lnTo>
                      <a:pt x="13730" y="11761"/>
                    </a:lnTo>
                    <a:lnTo>
                      <a:pt x="15740" y="8994"/>
                    </a:lnTo>
                    <a:lnTo>
                      <a:pt x="17749" y="6303"/>
                    </a:lnTo>
                    <a:lnTo>
                      <a:pt x="19591" y="4535"/>
                    </a:lnTo>
                    <a:lnTo>
                      <a:pt x="21600" y="1845"/>
                    </a:lnTo>
                    <a:lnTo>
                      <a:pt x="21600" y="0"/>
                    </a:lnTo>
                    <a:lnTo>
                      <a:pt x="19591" y="0"/>
                    </a:lnTo>
                    <a:lnTo>
                      <a:pt x="17749" y="999"/>
                    </a:lnTo>
                    <a:lnTo>
                      <a:pt x="19591" y="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313" name="Shape 313"/>
              <p:cNvSpPr/>
              <p:nvPr/>
            </p:nvSpPr>
            <p:spPr>
              <a:xfrm>
                <a:off x="1458118" y="2792143"/>
                <a:ext cx="437644" cy="73149"/>
              </a:xfrm>
              <a:custGeom>
                <a:avLst/>
                <a:gdLst/>
                <a:ahLst/>
                <a:cxnLst>
                  <a:cxn ang="0">
                    <a:pos x="wd2" y="hd2"/>
                  </a:cxn>
                  <a:cxn ang="5400000">
                    <a:pos x="wd2" y="hd2"/>
                  </a:cxn>
                  <a:cxn ang="10800000">
                    <a:pos x="wd2" y="hd2"/>
                  </a:cxn>
                  <a:cxn ang="16200000">
                    <a:pos x="wd2" y="hd2"/>
                  </a:cxn>
                </a:cxnLst>
                <a:rect l="0" t="0" r="r" b="b"/>
                <a:pathLst>
                  <a:path w="21600" h="21600" extrusionOk="0">
                    <a:moveTo>
                      <a:pt x="21600" y="15541"/>
                    </a:moveTo>
                    <a:lnTo>
                      <a:pt x="18631" y="15541"/>
                    </a:lnTo>
                    <a:lnTo>
                      <a:pt x="16840" y="12117"/>
                    </a:lnTo>
                    <a:lnTo>
                      <a:pt x="15611" y="12117"/>
                    </a:lnTo>
                    <a:lnTo>
                      <a:pt x="14434" y="9220"/>
                    </a:lnTo>
                    <a:lnTo>
                      <a:pt x="13206" y="9220"/>
                    </a:lnTo>
                    <a:lnTo>
                      <a:pt x="11977" y="6322"/>
                    </a:lnTo>
                    <a:lnTo>
                      <a:pt x="10851" y="6322"/>
                    </a:lnTo>
                    <a:lnTo>
                      <a:pt x="9623" y="2898"/>
                    </a:lnTo>
                    <a:lnTo>
                      <a:pt x="7780" y="2898"/>
                    </a:lnTo>
                    <a:lnTo>
                      <a:pt x="6654" y="0"/>
                    </a:lnTo>
                    <a:lnTo>
                      <a:pt x="3020" y="0"/>
                    </a:lnTo>
                    <a:lnTo>
                      <a:pt x="1228" y="2898"/>
                    </a:lnTo>
                    <a:lnTo>
                      <a:pt x="0" y="2898"/>
                    </a:lnTo>
                    <a:lnTo>
                      <a:pt x="614" y="9220"/>
                    </a:lnTo>
                    <a:lnTo>
                      <a:pt x="1791" y="9220"/>
                    </a:lnTo>
                    <a:lnTo>
                      <a:pt x="3020" y="6322"/>
                    </a:lnTo>
                    <a:lnTo>
                      <a:pt x="6654" y="6322"/>
                    </a:lnTo>
                    <a:lnTo>
                      <a:pt x="7780" y="9220"/>
                    </a:lnTo>
                    <a:lnTo>
                      <a:pt x="9009" y="9220"/>
                    </a:lnTo>
                    <a:lnTo>
                      <a:pt x="10186" y="12117"/>
                    </a:lnTo>
                    <a:lnTo>
                      <a:pt x="11977" y="12117"/>
                    </a:lnTo>
                    <a:lnTo>
                      <a:pt x="13206" y="15541"/>
                    </a:lnTo>
                    <a:lnTo>
                      <a:pt x="14434" y="18439"/>
                    </a:lnTo>
                    <a:lnTo>
                      <a:pt x="15611" y="18439"/>
                    </a:lnTo>
                    <a:lnTo>
                      <a:pt x="16840" y="21600"/>
                    </a:lnTo>
                    <a:lnTo>
                      <a:pt x="21037" y="21600"/>
                    </a:lnTo>
                    <a:lnTo>
                      <a:pt x="21600" y="18439"/>
                    </a:lnTo>
                    <a:lnTo>
                      <a:pt x="21600" y="15541"/>
                    </a:lnTo>
                    <a:lnTo>
                      <a:pt x="21037" y="15541"/>
                    </a:lnTo>
                    <a:lnTo>
                      <a:pt x="21600" y="15541"/>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314" name="Shape 314"/>
              <p:cNvSpPr/>
              <p:nvPr/>
            </p:nvSpPr>
            <p:spPr>
              <a:xfrm>
                <a:off x="1870871" y="2843882"/>
                <a:ext cx="85041" cy="135594"/>
              </a:xfrm>
              <a:custGeom>
                <a:avLst/>
                <a:gdLst/>
                <a:ahLst/>
                <a:cxnLst>
                  <a:cxn ang="0">
                    <a:pos x="wd2" y="hd2"/>
                  </a:cxn>
                  <a:cxn ang="5400000">
                    <a:pos x="wd2" y="hd2"/>
                  </a:cxn>
                  <a:cxn ang="10800000">
                    <a:pos x="wd2" y="hd2"/>
                  </a:cxn>
                  <a:cxn ang="16200000">
                    <a:pos x="wd2" y="hd2"/>
                  </a:cxn>
                </a:cxnLst>
                <a:rect l="0" t="0" r="r" b="b"/>
                <a:pathLst>
                  <a:path w="21600" h="21600" extrusionOk="0">
                    <a:moveTo>
                      <a:pt x="18439" y="20026"/>
                    </a:moveTo>
                    <a:lnTo>
                      <a:pt x="21600" y="18310"/>
                    </a:lnTo>
                    <a:lnTo>
                      <a:pt x="18439" y="16736"/>
                    </a:lnTo>
                    <a:lnTo>
                      <a:pt x="18439" y="11730"/>
                    </a:lnTo>
                    <a:lnTo>
                      <a:pt x="15278" y="8297"/>
                    </a:lnTo>
                    <a:lnTo>
                      <a:pt x="15278" y="6580"/>
                    </a:lnTo>
                    <a:lnTo>
                      <a:pt x="12380" y="3290"/>
                    </a:lnTo>
                    <a:lnTo>
                      <a:pt x="8956" y="1574"/>
                    </a:lnTo>
                    <a:lnTo>
                      <a:pt x="6059" y="0"/>
                    </a:lnTo>
                    <a:lnTo>
                      <a:pt x="0" y="3290"/>
                    </a:lnTo>
                    <a:lnTo>
                      <a:pt x="3161" y="3290"/>
                    </a:lnTo>
                    <a:lnTo>
                      <a:pt x="6059" y="6580"/>
                    </a:lnTo>
                    <a:lnTo>
                      <a:pt x="8956" y="8297"/>
                    </a:lnTo>
                    <a:lnTo>
                      <a:pt x="8956" y="9870"/>
                    </a:lnTo>
                    <a:lnTo>
                      <a:pt x="12380" y="11730"/>
                    </a:lnTo>
                    <a:lnTo>
                      <a:pt x="12380" y="16736"/>
                    </a:lnTo>
                    <a:lnTo>
                      <a:pt x="15278" y="20026"/>
                    </a:lnTo>
                    <a:lnTo>
                      <a:pt x="15278" y="18310"/>
                    </a:lnTo>
                    <a:lnTo>
                      <a:pt x="15278" y="20026"/>
                    </a:lnTo>
                    <a:lnTo>
                      <a:pt x="18439" y="21600"/>
                    </a:lnTo>
                    <a:lnTo>
                      <a:pt x="18439" y="20026"/>
                    </a:lnTo>
                    <a:lnTo>
                      <a:pt x="21600" y="18310"/>
                    </a:lnTo>
                    <a:lnTo>
                      <a:pt x="18439" y="20026"/>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315" name="Shape 315"/>
              <p:cNvSpPr/>
              <p:nvPr/>
            </p:nvSpPr>
            <p:spPr>
              <a:xfrm>
                <a:off x="1603308" y="2958065"/>
                <a:ext cx="342234" cy="3568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580" y="21600"/>
                    </a:lnTo>
                    <a:lnTo>
                      <a:pt x="2305" y="20301"/>
                    </a:lnTo>
                    <a:lnTo>
                      <a:pt x="3820" y="18352"/>
                    </a:lnTo>
                    <a:lnTo>
                      <a:pt x="5400" y="17161"/>
                    </a:lnTo>
                    <a:lnTo>
                      <a:pt x="6124" y="15862"/>
                    </a:lnTo>
                    <a:lnTo>
                      <a:pt x="7705" y="14617"/>
                    </a:lnTo>
                    <a:lnTo>
                      <a:pt x="8495" y="13317"/>
                    </a:lnTo>
                    <a:lnTo>
                      <a:pt x="10010" y="12018"/>
                    </a:lnTo>
                    <a:lnTo>
                      <a:pt x="10800" y="10773"/>
                    </a:lnTo>
                    <a:lnTo>
                      <a:pt x="12380" y="9528"/>
                    </a:lnTo>
                    <a:lnTo>
                      <a:pt x="13105" y="8283"/>
                    </a:lnTo>
                    <a:lnTo>
                      <a:pt x="14685" y="6983"/>
                    </a:lnTo>
                    <a:lnTo>
                      <a:pt x="16200" y="5684"/>
                    </a:lnTo>
                    <a:lnTo>
                      <a:pt x="17780" y="4439"/>
                    </a:lnTo>
                    <a:lnTo>
                      <a:pt x="18505" y="3140"/>
                    </a:lnTo>
                    <a:lnTo>
                      <a:pt x="20085" y="1949"/>
                    </a:lnTo>
                    <a:lnTo>
                      <a:pt x="21600" y="650"/>
                    </a:lnTo>
                    <a:lnTo>
                      <a:pt x="20810" y="0"/>
                    </a:lnTo>
                    <a:lnTo>
                      <a:pt x="19229" y="1245"/>
                    </a:lnTo>
                    <a:lnTo>
                      <a:pt x="17780" y="2544"/>
                    </a:lnTo>
                    <a:lnTo>
                      <a:pt x="13105" y="6388"/>
                    </a:lnTo>
                    <a:lnTo>
                      <a:pt x="12380" y="7579"/>
                    </a:lnTo>
                    <a:lnTo>
                      <a:pt x="10800" y="8878"/>
                    </a:lnTo>
                    <a:lnTo>
                      <a:pt x="10010" y="10177"/>
                    </a:lnTo>
                    <a:lnTo>
                      <a:pt x="8495" y="11423"/>
                    </a:lnTo>
                    <a:lnTo>
                      <a:pt x="7705" y="12722"/>
                    </a:lnTo>
                    <a:lnTo>
                      <a:pt x="6124" y="13967"/>
                    </a:lnTo>
                    <a:lnTo>
                      <a:pt x="4676" y="15212"/>
                    </a:lnTo>
                    <a:lnTo>
                      <a:pt x="3820" y="16511"/>
                    </a:lnTo>
                    <a:lnTo>
                      <a:pt x="2305" y="17756"/>
                    </a:lnTo>
                    <a:lnTo>
                      <a:pt x="1580" y="19056"/>
                    </a:lnTo>
                    <a:lnTo>
                      <a:pt x="0" y="20950"/>
                    </a:lnTo>
                    <a:lnTo>
                      <a:pt x="1580" y="20950"/>
                    </a:lnTo>
                    <a:lnTo>
                      <a:pt x="0" y="20950"/>
                    </a:lnTo>
                    <a:lnTo>
                      <a:pt x="724" y="21600"/>
                    </a:lnTo>
                    <a:lnTo>
                      <a:pt x="1580" y="21600"/>
                    </a:lnTo>
                    <a:lnTo>
                      <a:pt x="0" y="2160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316" name="Shape 316"/>
              <p:cNvSpPr/>
              <p:nvPr/>
            </p:nvSpPr>
            <p:spPr>
              <a:xfrm>
                <a:off x="182523" y="2801063"/>
                <a:ext cx="995588" cy="942015"/>
              </a:xfrm>
              <a:custGeom>
                <a:avLst/>
                <a:gdLst/>
                <a:ahLst/>
                <a:cxnLst>
                  <a:cxn ang="0">
                    <a:pos x="wd2" y="hd2"/>
                  </a:cxn>
                  <a:cxn ang="5400000">
                    <a:pos x="wd2" y="hd2"/>
                  </a:cxn>
                  <a:cxn ang="10800000">
                    <a:pos x="wd2" y="hd2"/>
                  </a:cxn>
                  <a:cxn ang="16200000">
                    <a:pos x="wd2" y="hd2"/>
                  </a:cxn>
                </a:cxnLst>
                <a:rect l="0" t="0" r="r" b="b"/>
                <a:pathLst>
                  <a:path w="21600" h="21600" extrusionOk="0">
                    <a:moveTo>
                      <a:pt x="270" y="18467"/>
                    </a:moveTo>
                    <a:lnTo>
                      <a:pt x="518" y="18734"/>
                    </a:lnTo>
                    <a:lnTo>
                      <a:pt x="810" y="19184"/>
                    </a:lnTo>
                    <a:lnTo>
                      <a:pt x="1058" y="19450"/>
                    </a:lnTo>
                    <a:lnTo>
                      <a:pt x="1598" y="19675"/>
                    </a:lnTo>
                    <a:lnTo>
                      <a:pt x="1845" y="19921"/>
                    </a:lnTo>
                    <a:lnTo>
                      <a:pt x="2385" y="20146"/>
                    </a:lnTo>
                    <a:lnTo>
                      <a:pt x="3150" y="20413"/>
                    </a:lnTo>
                    <a:lnTo>
                      <a:pt x="4230" y="20863"/>
                    </a:lnTo>
                    <a:lnTo>
                      <a:pt x="5018" y="20863"/>
                    </a:lnTo>
                    <a:lnTo>
                      <a:pt x="5783" y="21129"/>
                    </a:lnTo>
                    <a:lnTo>
                      <a:pt x="6323" y="21354"/>
                    </a:lnTo>
                    <a:lnTo>
                      <a:pt x="7920" y="21354"/>
                    </a:lnTo>
                    <a:lnTo>
                      <a:pt x="8707" y="21600"/>
                    </a:lnTo>
                    <a:lnTo>
                      <a:pt x="12938" y="21600"/>
                    </a:lnTo>
                    <a:lnTo>
                      <a:pt x="13702" y="21354"/>
                    </a:lnTo>
                    <a:lnTo>
                      <a:pt x="15570" y="21354"/>
                    </a:lnTo>
                    <a:lnTo>
                      <a:pt x="16335" y="21129"/>
                    </a:lnTo>
                    <a:lnTo>
                      <a:pt x="17122" y="21129"/>
                    </a:lnTo>
                    <a:lnTo>
                      <a:pt x="17662" y="20863"/>
                    </a:lnTo>
                    <a:lnTo>
                      <a:pt x="18450" y="20863"/>
                    </a:lnTo>
                    <a:lnTo>
                      <a:pt x="19260" y="20638"/>
                    </a:lnTo>
                    <a:lnTo>
                      <a:pt x="19778" y="20413"/>
                    </a:lnTo>
                    <a:lnTo>
                      <a:pt x="20565" y="20146"/>
                    </a:lnTo>
                    <a:lnTo>
                      <a:pt x="21105" y="19921"/>
                    </a:lnTo>
                    <a:lnTo>
                      <a:pt x="21600" y="19675"/>
                    </a:lnTo>
                    <a:lnTo>
                      <a:pt x="21600" y="9848"/>
                    </a:lnTo>
                    <a:lnTo>
                      <a:pt x="21352" y="4791"/>
                    </a:lnTo>
                    <a:lnTo>
                      <a:pt x="21105" y="0"/>
                    </a:lnTo>
                    <a:lnTo>
                      <a:pt x="16335" y="0"/>
                    </a:lnTo>
                    <a:lnTo>
                      <a:pt x="15030" y="266"/>
                    </a:lnTo>
                    <a:lnTo>
                      <a:pt x="8955" y="266"/>
                    </a:lnTo>
                    <a:lnTo>
                      <a:pt x="7627" y="491"/>
                    </a:lnTo>
                    <a:lnTo>
                      <a:pt x="2903" y="491"/>
                    </a:lnTo>
                    <a:lnTo>
                      <a:pt x="1598" y="717"/>
                    </a:lnTo>
                    <a:lnTo>
                      <a:pt x="1305" y="2887"/>
                    </a:lnTo>
                    <a:lnTo>
                      <a:pt x="1058" y="5057"/>
                    </a:lnTo>
                    <a:lnTo>
                      <a:pt x="810" y="7207"/>
                    </a:lnTo>
                    <a:lnTo>
                      <a:pt x="270" y="9602"/>
                    </a:lnTo>
                    <a:lnTo>
                      <a:pt x="270" y="11773"/>
                    </a:lnTo>
                    <a:lnTo>
                      <a:pt x="0" y="13922"/>
                    </a:lnTo>
                    <a:lnTo>
                      <a:pt x="0" y="16072"/>
                    </a:lnTo>
                    <a:lnTo>
                      <a:pt x="270" y="18467"/>
                    </a:lnTo>
                    <a:close/>
                  </a:path>
                </a:pathLst>
              </a:custGeom>
              <a:solidFill>
                <a:srgbClr val="B7B7B9"/>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317" name="Shape 317"/>
              <p:cNvSpPr/>
              <p:nvPr/>
            </p:nvSpPr>
            <p:spPr>
              <a:xfrm>
                <a:off x="182523" y="3596779"/>
                <a:ext cx="1008032" cy="155219"/>
              </a:xfrm>
              <a:custGeom>
                <a:avLst/>
                <a:gdLst/>
                <a:ahLst/>
                <a:cxnLst>
                  <a:cxn ang="0">
                    <a:pos x="wd2" y="hd2"/>
                  </a:cxn>
                  <a:cxn ang="5400000">
                    <a:pos x="wd2" y="hd2"/>
                  </a:cxn>
                  <a:cxn ang="10800000">
                    <a:pos x="wd2" y="hd2"/>
                  </a:cxn>
                  <a:cxn ang="16200000">
                    <a:pos x="wd2" y="hd2"/>
                  </a:cxn>
                </a:cxnLst>
                <a:rect l="0" t="0" r="r" b="b"/>
                <a:pathLst>
                  <a:path w="21600" h="21600" extrusionOk="0">
                    <a:moveTo>
                      <a:pt x="21067" y="8591"/>
                    </a:moveTo>
                    <a:lnTo>
                      <a:pt x="21067" y="7241"/>
                    </a:lnTo>
                    <a:lnTo>
                      <a:pt x="20823" y="8591"/>
                    </a:lnTo>
                    <a:lnTo>
                      <a:pt x="20024" y="10064"/>
                    </a:lnTo>
                    <a:lnTo>
                      <a:pt x="19513" y="11414"/>
                    </a:lnTo>
                    <a:lnTo>
                      <a:pt x="19003" y="13009"/>
                    </a:lnTo>
                    <a:lnTo>
                      <a:pt x="18203" y="14359"/>
                    </a:lnTo>
                    <a:lnTo>
                      <a:pt x="17427" y="14359"/>
                    </a:lnTo>
                    <a:lnTo>
                      <a:pt x="16650" y="15709"/>
                    </a:lnTo>
                    <a:lnTo>
                      <a:pt x="15873" y="15709"/>
                    </a:lnTo>
                    <a:lnTo>
                      <a:pt x="15073" y="17305"/>
                    </a:lnTo>
                    <a:lnTo>
                      <a:pt x="13519" y="17305"/>
                    </a:lnTo>
                    <a:lnTo>
                      <a:pt x="12765" y="18655"/>
                    </a:lnTo>
                    <a:lnTo>
                      <a:pt x="8591" y="18655"/>
                    </a:lnTo>
                    <a:lnTo>
                      <a:pt x="7814" y="17305"/>
                    </a:lnTo>
                    <a:lnTo>
                      <a:pt x="7037" y="17305"/>
                    </a:lnTo>
                    <a:lnTo>
                      <a:pt x="6504" y="15709"/>
                    </a:lnTo>
                    <a:lnTo>
                      <a:pt x="5705" y="15709"/>
                    </a:lnTo>
                    <a:lnTo>
                      <a:pt x="4950" y="14359"/>
                    </a:lnTo>
                    <a:lnTo>
                      <a:pt x="4418" y="14359"/>
                    </a:lnTo>
                    <a:lnTo>
                      <a:pt x="3641" y="13009"/>
                    </a:lnTo>
                    <a:lnTo>
                      <a:pt x="3108" y="11414"/>
                    </a:lnTo>
                    <a:lnTo>
                      <a:pt x="2597" y="10064"/>
                    </a:lnTo>
                    <a:lnTo>
                      <a:pt x="2087" y="8591"/>
                    </a:lnTo>
                    <a:lnTo>
                      <a:pt x="1576" y="7241"/>
                    </a:lnTo>
                    <a:lnTo>
                      <a:pt x="1288" y="5645"/>
                    </a:lnTo>
                    <a:lnTo>
                      <a:pt x="799" y="4295"/>
                    </a:lnTo>
                    <a:lnTo>
                      <a:pt x="511" y="2945"/>
                    </a:lnTo>
                    <a:lnTo>
                      <a:pt x="511" y="0"/>
                    </a:lnTo>
                    <a:lnTo>
                      <a:pt x="0" y="1350"/>
                    </a:lnTo>
                    <a:lnTo>
                      <a:pt x="266" y="4295"/>
                    </a:lnTo>
                    <a:lnTo>
                      <a:pt x="511" y="7241"/>
                    </a:lnTo>
                    <a:lnTo>
                      <a:pt x="799" y="8591"/>
                    </a:lnTo>
                    <a:lnTo>
                      <a:pt x="1288" y="10064"/>
                    </a:lnTo>
                    <a:lnTo>
                      <a:pt x="1820" y="11414"/>
                    </a:lnTo>
                    <a:lnTo>
                      <a:pt x="2353" y="13009"/>
                    </a:lnTo>
                    <a:lnTo>
                      <a:pt x="2864" y="14359"/>
                    </a:lnTo>
                    <a:lnTo>
                      <a:pt x="3641" y="15709"/>
                    </a:lnTo>
                    <a:lnTo>
                      <a:pt x="4173" y="17305"/>
                    </a:lnTo>
                    <a:lnTo>
                      <a:pt x="4950" y="18655"/>
                    </a:lnTo>
                    <a:lnTo>
                      <a:pt x="5705" y="18655"/>
                    </a:lnTo>
                    <a:lnTo>
                      <a:pt x="6238" y="20127"/>
                    </a:lnTo>
                    <a:lnTo>
                      <a:pt x="7814" y="20127"/>
                    </a:lnTo>
                    <a:lnTo>
                      <a:pt x="8591" y="21600"/>
                    </a:lnTo>
                    <a:lnTo>
                      <a:pt x="12765" y="21600"/>
                    </a:lnTo>
                    <a:lnTo>
                      <a:pt x="13519" y="20127"/>
                    </a:lnTo>
                    <a:lnTo>
                      <a:pt x="15362" y="20127"/>
                    </a:lnTo>
                    <a:lnTo>
                      <a:pt x="16117" y="18655"/>
                    </a:lnTo>
                    <a:lnTo>
                      <a:pt x="16894" y="18655"/>
                    </a:lnTo>
                    <a:lnTo>
                      <a:pt x="17693" y="17305"/>
                    </a:lnTo>
                    <a:lnTo>
                      <a:pt x="18203" y="17305"/>
                    </a:lnTo>
                    <a:lnTo>
                      <a:pt x="19003" y="15709"/>
                    </a:lnTo>
                    <a:lnTo>
                      <a:pt x="19780" y="14359"/>
                    </a:lnTo>
                    <a:lnTo>
                      <a:pt x="20290" y="13009"/>
                    </a:lnTo>
                    <a:lnTo>
                      <a:pt x="20823" y="11414"/>
                    </a:lnTo>
                    <a:lnTo>
                      <a:pt x="21311" y="10064"/>
                    </a:lnTo>
                    <a:lnTo>
                      <a:pt x="21600" y="8591"/>
                    </a:lnTo>
                    <a:lnTo>
                      <a:pt x="21311" y="10064"/>
                    </a:lnTo>
                    <a:lnTo>
                      <a:pt x="21600" y="10064"/>
                    </a:lnTo>
                    <a:lnTo>
                      <a:pt x="21600" y="8591"/>
                    </a:lnTo>
                    <a:lnTo>
                      <a:pt x="21311" y="7241"/>
                    </a:lnTo>
                    <a:lnTo>
                      <a:pt x="21067" y="7241"/>
                    </a:lnTo>
                    <a:lnTo>
                      <a:pt x="21067" y="8591"/>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318" name="Shape 318"/>
              <p:cNvSpPr/>
              <p:nvPr/>
            </p:nvSpPr>
            <p:spPr>
              <a:xfrm>
                <a:off x="1142849" y="2792143"/>
                <a:ext cx="47706" cy="865297"/>
              </a:xfrm>
              <a:custGeom>
                <a:avLst/>
                <a:gdLst/>
                <a:ahLst/>
                <a:cxnLst>
                  <a:cxn ang="0">
                    <a:pos x="wd2" y="hd2"/>
                  </a:cxn>
                  <a:cxn ang="5400000">
                    <a:pos x="wd2" y="hd2"/>
                  </a:cxn>
                  <a:cxn ang="10800000">
                    <a:pos x="wd2" y="hd2"/>
                  </a:cxn>
                  <a:cxn ang="16200000">
                    <a:pos x="wd2" y="hd2"/>
                  </a:cxn>
                </a:cxnLst>
                <a:rect l="0" t="0" r="r" b="b"/>
                <a:pathLst>
                  <a:path w="21600" h="21600" extrusionOk="0">
                    <a:moveTo>
                      <a:pt x="5515" y="533"/>
                    </a:moveTo>
                    <a:lnTo>
                      <a:pt x="0" y="244"/>
                    </a:lnTo>
                    <a:lnTo>
                      <a:pt x="5515" y="5444"/>
                    </a:lnTo>
                    <a:lnTo>
                      <a:pt x="5515" y="10933"/>
                    </a:lnTo>
                    <a:lnTo>
                      <a:pt x="10570" y="16400"/>
                    </a:lnTo>
                    <a:lnTo>
                      <a:pt x="10570" y="21600"/>
                    </a:lnTo>
                    <a:lnTo>
                      <a:pt x="21600" y="21600"/>
                    </a:lnTo>
                    <a:lnTo>
                      <a:pt x="21600" y="10933"/>
                    </a:lnTo>
                    <a:lnTo>
                      <a:pt x="15626" y="5444"/>
                    </a:lnTo>
                    <a:lnTo>
                      <a:pt x="10570" y="244"/>
                    </a:lnTo>
                    <a:lnTo>
                      <a:pt x="5515" y="0"/>
                    </a:lnTo>
                    <a:lnTo>
                      <a:pt x="10570" y="244"/>
                    </a:lnTo>
                    <a:lnTo>
                      <a:pt x="10570" y="0"/>
                    </a:lnTo>
                    <a:lnTo>
                      <a:pt x="5515" y="0"/>
                    </a:lnTo>
                    <a:lnTo>
                      <a:pt x="0" y="244"/>
                    </a:lnTo>
                    <a:lnTo>
                      <a:pt x="5515" y="533"/>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319" name="Shape 319"/>
              <p:cNvSpPr/>
              <p:nvPr/>
            </p:nvSpPr>
            <p:spPr>
              <a:xfrm>
                <a:off x="242673" y="2792143"/>
                <a:ext cx="912622" cy="51740"/>
              </a:xfrm>
              <a:custGeom>
                <a:avLst/>
                <a:gdLst/>
                <a:ahLst/>
                <a:cxnLst>
                  <a:cxn ang="0">
                    <a:pos x="wd2" y="hd2"/>
                  </a:cxn>
                  <a:cxn ang="5400000">
                    <a:pos x="wd2" y="hd2"/>
                  </a:cxn>
                  <a:cxn ang="10800000">
                    <a:pos x="wd2" y="hd2"/>
                  </a:cxn>
                  <a:cxn ang="16200000">
                    <a:pos x="wd2" y="hd2"/>
                  </a:cxn>
                </a:cxnLst>
                <a:rect l="0" t="0" r="r" b="b"/>
                <a:pathLst>
                  <a:path w="21600" h="21600" extrusionOk="0">
                    <a:moveTo>
                      <a:pt x="589" y="16841"/>
                    </a:moveTo>
                    <a:lnTo>
                      <a:pt x="319" y="21600"/>
                    </a:lnTo>
                    <a:lnTo>
                      <a:pt x="1743" y="16841"/>
                    </a:lnTo>
                    <a:lnTo>
                      <a:pt x="8345" y="16841"/>
                    </a:lnTo>
                    <a:lnTo>
                      <a:pt x="9818" y="12814"/>
                    </a:lnTo>
                    <a:lnTo>
                      <a:pt x="14973" y="12814"/>
                    </a:lnTo>
                    <a:lnTo>
                      <a:pt x="16396" y="8786"/>
                    </a:lnTo>
                    <a:lnTo>
                      <a:pt x="21600" y="8786"/>
                    </a:lnTo>
                    <a:lnTo>
                      <a:pt x="21600" y="0"/>
                    </a:lnTo>
                    <a:lnTo>
                      <a:pt x="16396" y="0"/>
                    </a:lnTo>
                    <a:lnTo>
                      <a:pt x="14973" y="4027"/>
                    </a:lnTo>
                    <a:lnTo>
                      <a:pt x="8345" y="4027"/>
                    </a:lnTo>
                    <a:lnTo>
                      <a:pt x="6897" y="8786"/>
                    </a:lnTo>
                    <a:lnTo>
                      <a:pt x="1743" y="8786"/>
                    </a:lnTo>
                    <a:lnTo>
                      <a:pt x="319" y="12814"/>
                    </a:lnTo>
                    <a:lnTo>
                      <a:pt x="0" y="16841"/>
                    </a:lnTo>
                    <a:lnTo>
                      <a:pt x="319" y="12814"/>
                    </a:lnTo>
                    <a:lnTo>
                      <a:pt x="0" y="16841"/>
                    </a:lnTo>
                    <a:lnTo>
                      <a:pt x="319" y="16841"/>
                    </a:lnTo>
                    <a:lnTo>
                      <a:pt x="319" y="21600"/>
                    </a:lnTo>
                    <a:lnTo>
                      <a:pt x="589" y="16841"/>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320" name="Shape 320"/>
              <p:cNvSpPr/>
              <p:nvPr/>
            </p:nvSpPr>
            <p:spPr>
              <a:xfrm>
                <a:off x="170079" y="2833177"/>
                <a:ext cx="97485" cy="783229"/>
              </a:xfrm>
              <a:custGeom>
                <a:avLst/>
                <a:gdLst/>
                <a:ahLst/>
                <a:cxnLst>
                  <a:cxn ang="0">
                    <a:pos x="wd2" y="hd2"/>
                  </a:cxn>
                  <a:cxn ang="5400000">
                    <a:pos x="wd2" y="hd2"/>
                  </a:cxn>
                  <a:cxn ang="10800000">
                    <a:pos x="wd2" y="hd2"/>
                  </a:cxn>
                  <a:cxn ang="16200000">
                    <a:pos x="wd2" y="hd2"/>
                  </a:cxn>
                </a:cxnLst>
                <a:rect l="0" t="0" r="r" b="b"/>
                <a:pathLst>
                  <a:path w="21600" h="21600" extrusionOk="0">
                    <a:moveTo>
                      <a:pt x="7897" y="21011"/>
                    </a:moveTo>
                    <a:lnTo>
                      <a:pt x="7897" y="21281"/>
                    </a:lnTo>
                    <a:lnTo>
                      <a:pt x="5342" y="18409"/>
                    </a:lnTo>
                    <a:lnTo>
                      <a:pt x="5342" y="15832"/>
                    </a:lnTo>
                    <a:lnTo>
                      <a:pt x="7897" y="13255"/>
                    </a:lnTo>
                    <a:lnTo>
                      <a:pt x="10916" y="10653"/>
                    </a:lnTo>
                    <a:lnTo>
                      <a:pt x="13471" y="8075"/>
                    </a:lnTo>
                    <a:lnTo>
                      <a:pt x="16026" y="5204"/>
                    </a:lnTo>
                    <a:lnTo>
                      <a:pt x="19045" y="2602"/>
                    </a:lnTo>
                    <a:lnTo>
                      <a:pt x="21600" y="0"/>
                    </a:lnTo>
                    <a:lnTo>
                      <a:pt x="16026" y="0"/>
                    </a:lnTo>
                    <a:lnTo>
                      <a:pt x="10916" y="5204"/>
                    </a:lnTo>
                    <a:lnTo>
                      <a:pt x="7897" y="7781"/>
                    </a:lnTo>
                    <a:lnTo>
                      <a:pt x="2555" y="10358"/>
                    </a:lnTo>
                    <a:lnTo>
                      <a:pt x="2555" y="13255"/>
                    </a:lnTo>
                    <a:lnTo>
                      <a:pt x="0" y="15832"/>
                    </a:lnTo>
                    <a:lnTo>
                      <a:pt x="0" y="18409"/>
                    </a:lnTo>
                    <a:lnTo>
                      <a:pt x="2555" y="21281"/>
                    </a:lnTo>
                    <a:lnTo>
                      <a:pt x="2555" y="21600"/>
                    </a:lnTo>
                    <a:lnTo>
                      <a:pt x="7897" y="21600"/>
                    </a:lnTo>
                    <a:lnTo>
                      <a:pt x="7897" y="21011"/>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321" name="Shape 321"/>
              <p:cNvSpPr/>
              <p:nvPr/>
            </p:nvSpPr>
            <p:spPr>
              <a:xfrm>
                <a:off x="2018136" y="1234608"/>
                <a:ext cx="642983" cy="242283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383" y="183"/>
                    </a:lnTo>
                    <a:lnTo>
                      <a:pt x="19583" y="374"/>
                    </a:lnTo>
                    <a:lnTo>
                      <a:pt x="18365" y="556"/>
                    </a:lnTo>
                    <a:lnTo>
                      <a:pt x="17148" y="747"/>
                    </a:lnTo>
                    <a:lnTo>
                      <a:pt x="15896" y="930"/>
                    </a:lnTo>
                    <a:lnTo>
                      <a:pt x="14678" y="1025"/>
                    </a:lnTo>
                    <a:lnTo>
                      <a:pt x="13461" y="1208"/>
                    </a:lnTo>
                    <a:lnTo>
                      <a:pt x="12243" y="1399"/>
                    </a:lnTo>
                    <a:lnTo>
                      <a:pt x="10991" y="1486"/>
                    </a:lnTo>
                    <a:lnTo>
                      <a:pt x="9774" y="1677"/>
                    </a:lnTo>
                    <a:lnTo>
                      <a:pt x="8557" y="1772"/>
                    </a:lnTo>
                    <a:lnTo>
                      <a:pt x="7374" y="1955"/>
                    </a:lnTo>
                    <a:lnTo>
                      <a:pt x="6122" y="2050"/>
                    </a:lnTo>
                    <a:lnTo>
                      <a:pt x="4487" y="2138"/>
                    </a:lnTo>
                    <a:lnTo>
                      <a:pt x="3304" y="2241"/>
                    </a:lnTo>
                    <a:lnTo>
                      <a:pt x="1635" y="2241"/>
                    </a:lnTo>
                    <a:lnTo>
                      <a:pt x="1635" y="3719"/>
                    </a:lnTo>
                    <a:lnTo>
                      <a:pt x="1217" y="5213"/>
                    </a:lnTo>
                    <a:lnTo>
                      <a:pt x="1217" y="6612"/>
                    </a:lnTo>
                    <a:lnTo>
                      <a:pt x="835" y="8098"/>
                    </a:lnTo>
                    <a:lnTo>
                      <a:pt x="835" y="9592"/>
                    </a:lnTo>
                    <a:lnTo>
                      <a:pt x="417" y="10991"/>
                    </a:lnTo>
                    <a:lnTo>
                      <a:pt x="0" y="12469"/>
                    </a:lnTo>
                    <a:lnTo>
                      <a:pt x="0" y="14893"/>
                    </a:lnTo>
                    <a:lnTo>
                      <a:pt x="417" y="15823"/>
                    </a:lnTo>
                    <a:lnTo>
                      <a:pt x="417" y="16760"/>
                    </a:lnTo>
                    <a:lnTo>
                      <a:pt x="835" y="17785"/>
                    </a:lnTo>
                    <a:lnTo>
                      <a:pt x="1217" y="18715"/>
                    </a:lnTo>
                    <a:lnTo>
                      <a:pt x="1635" y="19653"/>
                    </a:lnTo>
                    <a:lnTo>
                      <a:pt x="2470" y="20583"/>
                    </a:lnTo>
                    <a:lnTo>
                      <a:pt x="3304" y="21600"/>
                    </a:lnTo>
                    <a:lnTo>
                      <a:pt x="14296" y="21600"/>
                    </a:lnTo>
                    <a:lnTo>
                      <a:pt x="15513" y="21513"/>
                    </a:lnTo>
                    <a:lnTo>
                      <a:pt x="18365" y="21513"/>
                    </a:lnTo>
                    <a:lnTo>
                      <a:pt x="19583" y="21409"/>
                    </a:lnTo>
                    <a:lnTo>
                      <a:pt x="19165" y="18715"/>
                    </a:lnTo>
                    <a:lnTo>
                      <a:pt x="19583" y="16013"/>
                    </a:lnTo>
                    <a:lnTo>
                      <a:pt x="19583" y="13311"/>
                    </a:lnTo>
                    <a:lnTo>
                      <a:pt x="20000" y="10617"/>
                    </a:lnTo>
                    <a:lnTo>
                      <a:pt x="20383" y="7915"/>
                    </a:lnTo>
                    <a:lnTo>
                      <a:pt x="20765" y="5301"/>
                    </a:lnTo>
                    <a:lnTo>
                      <a:pt x="21217" y="2702"/>
                    </a:lnTo>
                    <a:lnTo>
                      <a:pt x="21600" y="0"/>
                    </a:lnTo>
                    <a:close/>
                  </a:path>
                </a:pathLst>
              </a:custGeom>
              <a:solidFill>
                <a:srgbClr val="B7B7B9"/>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322" name="Shape 322"/>
              <p:cNvSpPr/>
              <p:nvPr/>
            </p:nvSpPr>
            <p:spPr>
              <a:xfrm>
                <a:off x="2053395" y="1223904"/>
                <a:ext cx="620169" cy="281891"/>
              </a:xfrm>
              <a:custGeom>
                <a:avLst/>
                <a:gdLst/>
                <a:ahLst/>
                <a:cxnLst>
                  <a:cxn ang="0">
                    <a:pos x="wd2" y="hd2"/>
                  </a:cxn>
                  <a:cxn ang="5400000">
                    <a:pos x="wd2" y="hd2"/>
                  </a:cxn>
                  <a:cxn ang="10800000">
                    <a:pos x="wd2" y="hd2"/>
                  </a:cxn>
                  <a:cxn ang="16200000">
                    <a:pos x="wd2" y="hd2"/>
                  </a:cxn>
                </a:cxnLst>
                <a:rect l="0" t="0" r="r" b="b"/>
                <a:pathLst>
                  <a:path w="21600" h="21600" extrusionOk="0">
                    <a:moveTo>
                      <a:pt x="867" y="20096"/>
                    </a:moveTo>
                    <a:lnTo>
                      <a:pt x="433" y="21600"/>
                    </a:lnTo>
                    <a:lnTo>
                      <a:pt x="2167" y="20848"/>
                    </a:lnTo>
                    <a:lnTo>
                      <a:pt x="3395" y="20096"/>
                    </a:lnTo>
                    <a:lnTo>
                      <a:pt x="5093" y="19208"/>
                    </a:lnTo>
                    <a:lnTo>
                      <a:pt x="6393" y="18456"/>
                    </a:lnTo>
                    <a:lnTo>
                      <a:pt x="7621" y="16815"/>
                    </a:lnTo>
                    <a:lnTo>
                      <a:pt x="9355" y="16063"/>
                    </a:lnTo>
                    <a:lnTo>
                      <a:pt x="10619" y="14491"/>
                    </a:lnTo>
                    <a:lnTo>
                      <a:pt x="11847" y="13603"/>
                    </a:lnTo>
                    <a:lnTo>
                      <a:pt x="13112" y="12030"/>
                    </a:lnTo>
                    <a:lnTo>
                      <a:pt x="14412" y="10458"/>
                    </a:lnTo>
                    <a:lnTo>
                      <a:pt x="15676" y="8818"/>
                    </a:lnTo>
                    <a:lnTo>
                      <a:pt x="16940" y="7246"/>
                    </a:lnTo>
                    <a:lnTo>
                      <a:pt x="17807" y="6494"/>
                    </a:lnTo>
                    <a:lnTo>
                      <a:pt x="19072" y="4853"/>
                    </a:lnTo>
                    <a:lnTo>
                      <a:pt x="20300" y="3213"/>
                    </a:lnTo>
                    <a:lnTo>
                      <a:pt x="21600" y="1641"/>
                    </a:lnTo>
                    <a:lnTo>
                      <a:pt x="21167" y="0"/>
                    </a:lnTo>
                    <a:lnTo>
                      <a:pt x="19902" y="1641"/>
                    </a:lnTo>
                    <a:lnTo>
                      <a:pt x="18638" y="3213"/>
                    </a:lnTo>
                    <a:lnTo>
                      <a:pt x="17374" y="4853"/>
                    </a:lnTo>
                    <a:lnTo>
                      <a:pt x="16074" y="6494"/>
                    </a:lnTo>
                    <a:lnTo>
                      <a:pt x="14845" y="7997"/>
                    </a:lnTo>
                    <a:lnTo>
                      <a:pt x="13979" y="8818"/>
                    </a:lnTo>
                    <a:lnTo>
                      <a:pt x="12714" y="10458"/>
                    </a:lnTo>
                    <a:lnTo>
                      <a:pt x="11450" y="12030"/>
                    </a:lnTo>
                    <a:lnTo>
                      <a:pt x="10150" y="12851"/>
                    </a:lnTo>
                    <a:lnTo>
                      <a:pt x="8886" y="14491"/>
                    </a:lnTo>
                    <a:lnTo>
                      <a:pt x="7621" y="15243"/>
                    </a:lnTo>
                    <a:lnTo>
                      <a:pt x="5924" y="16815"/>
                    </a:lnTo>
                    <a:lnTo>
                      <a:pt x="3395" y="18456"/>
                    </a:lnTo>
                    <a:lnTo>
                      <a:pt x="2167" y="19208"/>
                    </a:lnTo>
                    <a:lnTo>
                      <a:pt x="433" y="19208"/>
                    </a:lnTo>
                    <a:lnTo>
                      <a:pt x="0" y="20096"/>
                    </a:lnTo>
                    <a:lnTo>
                      <a:pt x="433" y="19208"/>
                    </a:lnTo>
                    <a:lnTo>
                      <a:pt x="0" y="20096"/>
                    </a:lnTo>
                    <a:lnTo>
                      <a:pt x="0" y="20848"/>
                    </a:lnTo>
                    <a:lnTo>
                      <a:pt x="433" y="21600"/>
                    </a:lnTo>
                    <a:lnTo>
                      <a:pt x="867" y="20096"/>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323" name="Shape 323"/>
              <p:cNvSpPr/>
              <p:nvPr/>
            </p:nvSpPr>
            <p:spPr>
              <a:xfrm>
                <a:off x="2005690" y="1484385"/>
                <a:ext cx="72596" cy="1316679"/>
              </a:xfrm>
              <a:custGeom>
                <a:avLst/>
                <a:gdLst/>
                <a:ahLst/>
                <a:cxnLst>
                  <a:cxn ang="0">
                    <a:pos x="wd2" y="hd2"/>
                  </a:cxn>
                  <a:cxn ang="5400000">
                    <a:pos x="wd2" y="hd2"/>
                  </a:cxn>
                  <a:cxn ang="10800000">
                    <a:pos x="wd2" y="hd2"/>
                  </a:cxn>
                  <a:cxn ang="16200000">
                    <a:pos x="wd2" y="hd2"/>
                  </a:cxn>
                </a:cxnLst>
                <a:rect l="0" t="0" r="r" b="b"/>
                <a:pathLst>
                  <a:path w="21600" h="21600" extrusionOk="0">
                    <a:moveTo>
                      <a:pt x="7097" y="21439"/>
                    </a:moveTo>
                    <a:lnTo>
                      <a:pt x="10800" y="18847"/>
                    </a:lnTo>
                    <a:lnTo>
                      <a:pt x="10800" y="16123"/>
                    </a:lnTo>
                    <a:lnTo>
                      <a:pt x="14194" y="13546"/>
                    </a:lnTo>
                    <a:lnTo>
                      <a:pt x="14194" y="10793"/>
                    </a:lnTo>
                    <a:lnTo>
                      <a:pt x="17897" y="8054"/>
                    </a:lnTo>
                    <a:lnTo>
                      <a:pt x="17897" y="5477"/>
                    </a:lnTo>
                    <a:lnTo>
                      <a:pt x="21600" y="2724"/>
                    </a:lnTo>
                    <a:lnTo>
                      <a:pt x="21600" y="0"/>
                    </a:lnTo>
                    <a:lnTo>
                      <a:pt x="14194" y="0"/>
                    </a:lnTo>
                    <a:lnTo>
                      <a:pt x="14194" y="2724"/>
                    </a:lnTo>
                    <a:lnTo>
                      <a:pt x="10800" y="5477"/>
                    </a:lnTo>
                    <a:lnTo>
                      <a:pt x="10800" y="8054"/>
                    </a:lnTo>
                    <a:lnTo>
                      <a:pt x="7097" y="10793"/>
                    </a:lnTo>
                    <a:lnTo>
                      <a:pt x="3394" y="13546"/>
                    </a:lnTo>
                    <a:lnTo>
                      <a:pt x="3394" y="16123"/>
                    </a:lnTo>
                    <a:lnTo>
                      <a:pt x="0" y="18847"/>
                    </a:lnTo>
                    <a:lnTo>
                      <a:pt x="0" y="21600"/>
                    </a:lnTo>
                    <a:lnTo>
                      <a:pt x="7097" y="21600"/>
                    </a:lnTo>
                    <a:lnTo>
                      <a:pt x="7097" y="21439"/>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324" name="Shape 324"/>
              <p:cNvSpPr/>
              <p:nvPr/>
            </p:nvSpPr>
            <p:spPr>
              <a:xfrm>
                <a:off x="2005690" y="2792142"/>
                <a:ext cx="120301" cy="877787"/>
              </a:xfrm>
              <a:custGeom>
                <a:avLst/>
                <a:gdLst/>
                <a:ahLst/>
                <a:cxnLst>
                  <a:cxn ang="0">
                    <a:pos x="wd2" y="hd2"/>
                  </a:cxn>
                  <a:cxn ang="5400000">
                    <a:pos x="wd2" y="hd2"/>
                  </a:cxn>
                  <a:cxn ang="10800000">
                    <a:pos x="wd2" y="hd2"/>
                  </a:cxn>
                  <a:cxn ang="16200000">
                    <a:pos x="wd2" y="hd2"/>
                  </a:cxn>
                </a:cxnLst>
                <a:rect l="0" t="0" r="r" b="b"/>
                <a:pathLst>
                  <a:path w="21600" h="21600" extrusionOk="0">
                    <a:moveTo>
                      <a:pt x="19569" y="21095"/>
                    </a:moveTo>
                    <a:lnTo>
                      <a:pt x="21600" y="21095"/>
                    </a:lnTo>
                    <a:lnTo>
                      <a:pt x="17169" y="18527"/>
                    </a:lnTo>
                    <a:lnTo>
                      <a:pt x="15138" y="15959"/>
                    </a:lnTo>
                    <a:lnTo>
                      <a:pt x="10708" y="13368"/>
                    </a:lnTo>
                    <a:lnTo>
                      <a:pt x="8492" y="10800"/>
                    </a:lnTo>
                    <a:lnTo>
                      <a:pt x="6462" y="7968"/>
                    </a:lnTo>
                    <a:lnTo>
                      <a:pt x="6462" y="5378"/>
                    </a:lnTo>
                    <a:lnTo>
                      <a:pt x="4246" y="2810"/>
                    </a:lnTo>
                    <a:lnTo>
                      <a:pt x="4246" y="0"/>
                    </a:lnTo>
                    <a:lnTo>
                      <a:pt x="0" y="0"/>
                    </a:lnTo>
                    <a:lnTo>
                      <a:pt x="0" y="2810"/>
                    </a:lnTo>
                    <a:lnTo>
                      <a:pt x="2031" y="5378"/>
                    </a:lnTo>
                    <a:lnTo>
                      <a:pt x="2031" y="7968"/>
                    </a:lnTo>
                    <a:lnTo>
                      <a:pt x="4246" y="10800"/>
                    </a:lnTo>
                    <a:lnTo>
                      <a:pt x="6462" y="13368"/>
                    </a:lnTo>
                    <a:lnTo>
                      <a:pt x="8492" y="15959"/>
                    </a:lnTo>
                    <a:lnTo>
                      <a:pt x="12923" y="18768"/>
                    </a:lnTo>
                    <a:lnTo>
                      <a:pt x="17169" y="21337"/>
                    </a:lnTo>
                    <a:lnTo>
                      <a:pt x="19569" y="21600"/>
                    </a:lnTo>
                    <a:lnTo>
                      <a:pt x="17169" y="21337"/>
                    </a:lnTo>
                    <a:lnTo>
                      <a:pt x="19569" y="21600"/>
                    </a:lnTo>
                    <a:lnTo>
                      <a:pt x="21600" y="21337"/>
                    </a:lnTo>
                    <a:lnTo>
                      <a:pt x="21600" y="21095"/>
                    </a:lnTo>
                    <a:lnTo>
                      <a:pt x="19569" y="21095"/>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325" name="Shape 325"/>
              <p:cNvSpPr/>
              <p:nvPr/>
            </p:nvSpPr>
            <p:spPr>
              <a:xfrm>
                <a:off x="2115620" y="3627109"/>
                <a:ext cx="497794" cy="42820"/>
              </a:xfrm>
              <a:custGeom>
                <a:avLst/>
                <a:gdLst/>
                <a:ahLst/>
                <a:cxnLst>
                  <a:cxn ang="0">
                    <a:pos x="wd2" y="hd2"/>
                  </a:cxn>
                  <a:cxn ang="5400000">
                    <a:pos x="wd2" y="hd2"/>
                  </a:cxn>
                  <a:cxn ang="10800000">
                    <a:pos x="wd2" y="hd2"/>
                  </a:cxn>
                  <a:cxn ang="16200000">
                    <a:pos x="wd2" y="hd2"/>
                  </a:cxn>
                </a:cxnLst>
                <a:rect l="0" t="0" r="r" b="b"/>
                <a:pathLst>
                  <a:path w="21600" h="21600" extrusionOk="0">
                    <a:moveTo>
                      <a:pt x="20520" y="5055"/>
                    </a:moveTo>
                    <a:lnTo>
                      <a:pt x="20520" y="0"/>
                    </a:lnTo>
                    <a:lnTo>
                      <a:pt x="19485" y="0"/>
                    </a:lnTo>
                    <a:lnTo>
                      <a:pt x="18405" y="5055"/>
                    </a:lnTo>
                    <a:lnTo>
                      <a:pt x="15795" y="5055"/>
                    </a:lnTo>
                    <a:lnTo>
                      <a:pt x="14220" y="11030"/>
                    </a:lnTo>
                    <a:lnTo>
                      <a:pt x="0" y="11030"/>
                    </a:lnTo>
                    <a:lnTo>
                      <a:pt x="0" y="21600"/>
                    </a:lnTo>
                    <a:lnTo>
                      <a:pt x="14220" y="21600"/>
                    </a:lnTo>
                    <a:lnTo>
                      <a:pt x="15795" y="16085"/>
                    </a:lnTo>
                    <a:lnTo>
                      <a:pt x="19485" y="16085"/>
                    </a:lnTo>
                    <a:lnTo>
                      <a:pt x="21060" y="11030"/>
                    </a:lnTo>
                    <a:lnTo>
                      <a:pt x="21600" y="5055"/>
                    </a:lnTo>
                    <a:lnTo>
                      <a:pt x="21060" y="11030"/>
                    </a:lnTo>
                    <a:lnTo>
                      <a:pt x="21600" y="5055"/>
                    </a:lnTo>
                    <a:lnTo>
                      <a:pt x="21060" y="0"/>
                    </a:lnTo>
                    <a:lnTo>
                      <a:pt x="20520" y="0"/>
                    </a:lnTo>
                    <a:lnTo>
                      <a:pt x="20520" y="5055"/>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326" name="Shape 326"/>
              <p:cNvSpPr/>
              <p:nvPr/>
            </p:nvSpPr>
            <p:spPr>
              <a:xfrm>
                <a:off x="2576078" y="1223904"/>
                <a:ext cx="97486" cy="2413911"/>
              </a:xfrm>
              <a:custGeom>
                <a:avLst/>
                <a:gdLst/>
                <a:ahLst/>
                <a:cxnLst>
                  <a:cxn ang="0">
                    <a:pos x="wd2" y="hd2"/>
                  </a:cxn>
                  <a:cxn ang="5400000">
                    <a:pos x="wd2" y="hd2"/>
                  </a:cxn>
                  <a:cxn ang="10800000">
                    <a:pos x="wd2" y="hd2"/>
                  </a:cxn>
                  <a:cxn ang="16200000">
                    <a:pos x="wd2" y="hd2"/>
                  </a:cxn>
                </a:cxnLst>
                <a:rect l="0" t="0" r="r" b="b"/>
                <a:pathLst>
                  <a:path w="21600" h="21600" extrusionOk="0">
                    <a:moveTo>
                      <a:pt x="21600" y="192"/>
                    </a:moveTo>
                    <a:lnTo>
                      <a:pt x="16315" y="96"/>
                    </a:lnTo>
                    <a:lnTo>
                      <a:pt x="13328" y="2810"/>
                    </a:lnTo>
                    <a:lnTo>
                      <a:pt x="10800" y="5420"/>
                    </a:lnTo>
                    <a:lnTo>
                      <a:pt x="8272" y="8046"/>
                    </a:lnTo>
                    <a:lnTo>
                      <a:pt x="5515" y="10760"/>
                    </a:lnTo>
                    <a:lnTo>
                      <a:pt x="2757" y="13466"/>
                    </a:lnTo>
                    <a:lnTo>
                      <a:pt x="2757" y="16180"/>
                    </a:lnTo>
                    <a:lnTo>
                      <a:pt x="0" y="18894"/>
                    </a:lnTo>
                    <a:lnTo>
                      <a:pt x="2757" y="21600"/>
                    </a:lnTo>
                    <a:lnTo>
                      <a:pt x="8272" y="21600"/>
                    </a:lnTo>
                    <a:lnTo>
                      <a:pt x="8272" y="13466"/>
                    </a:lnTo>
                    <a:lnTo>
                      <a:pt x="10800" y="10760"/>
                    </a:lnTo>
                    <a:lnTo>
                      <a:pt x="13328" y="8046"/>
                    </a:lnTo>
                    <a:lnTo>
                      <a:pt x="16315" y="5420"/>
                    </a:lnTo>
                    <a:lnTo>
                      <a:pt x="18843" y="2810"/>
                    </a:lnTo>
                    <a:lnTo>
                      <a:pt x="21600" y="96"/>
                    </a:lnTo>
                    <a:lnTo>
                      <a:pt x="18843" y="0"/>
                    </a:lnTo>
                    <a:lnTo>
                      <a:pt x="21600" y="96"/>
                    </a:lnTo>
                    <a:lnTo>
                      <a:pt x="21600" y="0"/>
                    </a:lnTo>
                    <a:lnTo>
                      <a:pt x="18843" y="0"/>
                    </a:lnTo>
                    <a:lnTo>
                      <a:pt x="16315" y="96"/>
                    </a:lnTo>
                    <a:lnTo>
                      <a:pt x="21600" y="192"/>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327" name="Shape 327"/>
              <p:cNvSpPr/>
              <p:nvPr/>
            </p:nvSpPr>
            <p:spPr>
              <a:xfrm>
                <a:off x="1883316" y="1421941"/>
                <a:ext cx="340160" cy="626226"/>
              </a:xfrm>
              <a:custGeom>
                <a:avLst/>
                <a:gdLst/>
                <a:ahLst/>
                <a:cxnLst>
                  <a:cxn ang="0">
                    <a:pos x="wd2" y="hd2"/>
                  </a:cxn>
                  <a:cxn ang="5400000">
                    <a:pos x="wd2" y="hd2"/>
                  </a:cxn>
                  <a:cxn ang="10800000">
                    <a:pos x="wd2" y="hd2"/>
                  </a:cxn>
                  <a:cxn ang="16200000">
                    <a:pos x="wd2" y="hd2"/>
                  </a:cxn>
                </a:cxnLst>
                <a:rect l="0" t="0" r="r" b="b"/>
                <a:pathLst>
                  <a:path w="21600" h="21600" extrusionOk="0">
                    <a:moveTo>
                      <a:pt x="6870" y="0"/>
                    </a:moveTo>
                    <a:lnTo>
                      <a:pt x="7728" y="0"/>
                    </a:lnTo>
                    <a:lnTo>
                      <a:pt x="8455" y="369"/>
                    </a:lnTo>
                    <a:lnTo>
                      <a:pt x="9248" y="369"/>
                    </a:lnTo>
                    <a:lnTo>
                      <a:pt x="10040" y="707"/>
                    </a:lnTo>
                    <a:lnTo>
                      <a:pt x="11560" y="707"/>
                    </a:lnTo>
                    <a:lnTo>
                      <a:pt x="12352" y="1075"/>
                    </a:lnTo>
                    <a:lnTo>
                      <a:pt x="13145" y="1075"/>
                    </a:lnTo>
                    <a:lnTo>
                      <a:pt x="13872" y="3595"/>
                    </a:lnTo>
                    <a:lnTo>
                      <a:pt x="14730" y="6114"/>
                    </a:lnTo>
                    <a:lnTo>
                      <a:pt x="16183" y="8634"/>
                    </a:lnTo>
                    <a:lnTo>
                      <a:pt x="16976" y="11153"/>
                    </a:lnTo>
                    <a:lnTo>
                      <a:pt x="18561" y="14011"/>
                    </a:lnTo>
                    <a:lnTo>
                      <a:pt x="20081" y="16561"/>
                    </a:lnTo>
                    <a:lnTo>
                      <a:pt x="20873" y="19081"/>
                    </a:lnTo>
                    <a:lnTo>
                      <a:pt x="21600" y="21600"/>
                    </a:lnTo>
                    <a:lnTo>
                      <a:pt x="20081" y="21231"/>
                    </a:lnTo>
                    <a:lnTo>
                      <a:pt x="19288" y="21231"/>
                    </a:lnTo>
                    <a:lnTo>
                      <a:pt x="17769" y="20863"/>
                    </a:lnTo>
                    <a:lnTo>
                      <a:pt x="16183" y="20525"/>
                    </a:lnTo>
                    <a:lnTo>
                      <a:pt x="15457" y="20525"/>
                    </a:lnTo>
                    <a:lnTo>
                      <a:pt x="13872" y="20125"/>
                    </a:lnTo>
                    <a:lnTo>
                      <a:pt x="12352" y="20125"/>
                    </a:lnTo>
                    <a:lnTo>
                      <a:pt x="10767" y="19787"/>
                    </a:lnTo>
                    <a:lnTo>
                      <a:pt x="10040" y="19787"/>
                    </a:lnTo>
                    <a:lnTo>
                      <a:pt x="8455" y="19449"/>
                    </a:lnTo>
                    <a:lnTo>
                      <a:pt x="6870" y="19081"/>
                    </a:lnTo>
                    <a:lnTo>
                      <a:pt x="6143" y="19081"/>
                    </a:lnTo>
                    <a:lnTo>
                      <a:pt x="4624" y="18712"/>
                    </a:lnTo>
                    <a:lnTo>
                      <a:pt x="3039" y="18343"/>
                    </a:lnTo>
                    <a:lnTo>
                      <a:pt x="2312" y="18343"/>
                    </a:lnTo>
                    <a:lnTo>
                      <a:pt x="727" y="18005"/>
                    </a:lnTo>
                    <a:lnTo>
                      <a:pt x="727" y="11891"/>
                    </a:lnTo>
                    <a:lnTo>
                      <a:pt x="0" y="9709"/>
                    </a:lnTo>
                    <a:lnTo>
                      <a:pt x="1453" y="8634"/>
                    </a:lnTo>
                    <a:lnTo>
                      <a:pt x="2312" y="7190"/>
                    </a:lnTo>
                    <a:lnTo>
                      <a:pt x="3039" y="6114"/>
                    </a:lnTo>
                    <a:lnTo>
                      <a:pt x="3831" y="5039"/>
                    </a:lnTo>
                    <a:lnTo>
                      <a:pt x="4624" y="3595"/>
                    </a:lnTo>
                    <a:lnTo>
                      <a:pt x="5417" y="2519"/>
                    </a:lnTo>
                    <a:lnTo>
                      <a:pt x="6143" y="1444"/>
                    </a:lnTo>
                    <a:lnTo>
                      <a:pt x="6870" y="0"/>
                    </a:lnTo>
                    <a:close/>
                  </a:path>
                </a:pathLst>
              </a:custGeom>
              <a:solidFill>
                <a:srgbClr val="B7B7B9"/>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328" name="Shape 328"/>
              <p:cNvSpPr/>
              <p:nvPr/>
            </p:nvSpPr>
            <p:spPr>
              <a:xfrm>
                <a:off x="1993246" y="1411236"/>
                <a:ext cx="109930" cy="53525"/>
              </a:xfrm>
              <a:custGeom>
                <a:avLst/>
                <a:gdLst/>
                <a:ahLst/>
                <a:cxnLst>
                  <a:cxn ang="0">
                    <a:pos x="wd2" y="hd2"/>
                  </a:cxn>
                  <a:cxn ang="5400000">
                    <a:pos x="wd2" y="hd2"/>
                  </a:cxn>
                  <a:cxn ang="10800000">
                    <a:pos x="wd2" y="hd2"/>
                  </a:cxn>
                  <a:cxn ang="16200000">
                    <a:pos x="wd2" y="hd2"/>
                  </a:cxn>
                </a:cxnLst>
                <a:rect l="0" t="0" r="r" b="b"/>
                <a:pathLst>
                  <a:path w="21600" h="21600" extrusionOk="0">
                    <a:moveTo>
                      <a:pt x="21600" y="17131"/>
                    </a:moveTo>
                    <a:lnTo>
                      <a:pt x="19358" y="12662"/>
                    </a:lnTo>
                    <a:lnTo>
                      <a:pt x="16913" y="12662"/>
                    </a:lnTo>
                    <a:lnTo>
                      <a:pt x="14468" y="8566"/>
                    </a:lnTo>
                    <a:lnTo>
                      <a:pt x="9781" y="8566"/>
                    </a:lnTo>
                    <a:lnTo>
                      <a:pt x="7336" y="4097"/>
                    </a:lnTo>
                    <a:lnTo>
                      <a:pt x="4891" y="0"/>
                    </a:lnTo>
                    <a:lnTo>
                      <a:pt x="2649" y="0"/>
                    </a:lnTo>
                    <a:lnTo>
                      <a:pt x="0" y="8566"/>
                    </a:lnTo>
                    <a:lnTo>
                      <a:pt x="2649" y="8566"/>
                    </a:lnTo>
                    <a:lnTo>
                      <a:pt x="7336" y="17131"/>
                    </a:lnTo>
                    <a:lnTo>
                      <a:pt x="12023" y="17131"/>
                    </a:lnTo>
                    <a:lnTo>
                      <a:pt x="14468" y="21600"/>
                    </a:lnTo>
                    <a:lnTo>
                      <a:pt x="16913" y="21600"/>
                    </a:lnTo>
                    <a:lnTo>
                      <a:pt x="16913" y="17131"/>
                    </a:lnTo>
                    <a:lnTo>
                      <a:pt x="16913" y="21600"/>
                    </a:lnTo>
                    <a:lnTo>
                      <a:pt x="21600" y="21600"/>
                    </a:lnTo>
                    <a:lnTo>
                      <a:pt x="21600" y="17131"/>
                    </a:lnTo>
                    <a:lnTo>
                      <a:pt x="19358" y="12662"/>
                    </a:lnTo>
                    <a:lnTo>
                      <a:pt x="21600" y="17131"/>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329" name="Shape 329"/>
              <p:cNvSpPr/>
              <p:nvPr/>
            </p:nvSpPr>
            <p:spPr>
              <a:xfrm>
                <a:off x="2078285" y="1452271"/>
                <a:ext cx="157636" cy="608385"/>
              </a:xfrm>
              <a:custGeom>
                <a:avLst/>
                <a:gdLst/>
                <a:ahLst/>
                <a:cxnLst>
                  <a:cxn ang="0">
                    <a:pos x="wd2" y="hd2"/>
                  </a:cxn>
                  <a:cxn ang="5400000">
                    <a:pos x="wd2" y="hd2"/>
                  </a:cxn>
                  <a:cxn ang="10800000">
                    <a:pos x="wd2" y="hd2"/>
                  </a:cxn>
                  <a:cxn ang="16200000">
                    <a:pos x="wd2" y="hd2"/>
                  </a:cxn>
                </a:cxnLst>
                <a:rect l="0" t="0" r="r" b="b"/>
                <a:pathLst>
                  <a:path w="21600" h="21600" extrusionOk="0">
                    <a:moveTo>
                      <a:pt x="19765" y="21600"/>
                    </a:moveTo>
                    <a:lnTo>
                      <a:pt x="21600" y="21219"/>
                    </a:lnTo>
                    <a:lnTo>
                      <a:pt x="19765" y="18614"/>
                    </a:lnTo>
                    <a:lnTo>
                      <a:pt x="18212" y="15628"/>
                    </a:lnTo>
                    <a:lnTo>
                      <a:pt x="14824" y="13024"/>
                    </a:lnTo>
                    <a:lnTo>
                      <a:pt x="11576" y="10419"/>
                    </a:lnTo>
                    <a:lnTo>
                      <a:pt x="9882" y="7814"/>
                    </a:lnTo>
                    <a:lnTo>
                      <a:pt x="6635" y="5209"/>
                    </a:lnTo>
                    <a:lnTo>
                      <a:pt x="5082" y="2605"/>
                    </a:lnTo>
                    <a:lnTo>
                      <a:pt x="3247" y="0"/>
                    </a:lnTo>
                    <a:lnTo>
                      <a:pt x="0" y="0"/>
                    </a:lnTo>
                    <a:lnTo>
                      <a:pt x="1694" y="2605"/>
                    </a:lnTo>
                    <a:lnTo>
                      <a:pt x="3247" y="5209"/>
                    </a:lnTo>
                    <a:lnTo>
                      <a:pt x="6635" y="7814"/>
                    </a:lnTo>
                    <a:lnTo>
                      <a:pt x="8188" y="10768"/>
                    </a:lnTo>
                    <a:lnTo>
                      <a:pt x="11576" y="13373"/>
                    </a:lnTo>
                    <a:lnTo>
                      <a:pt x="13271" y="16009"/>
                    </a:lnTo>
                    <a:lnTo>
                      <a:pt x="16518" y="18614"/>
                    </a:lnTo>
                    <a:lnTo>
                      <a:pt x="18212" y="21219"/>
                    </a:lnTo>
                    <a:lnTo>
                      <a:pt x="19765" y="20838"/>
                    </a:lnTo>
                    <a:lnTo>
                      <a:pt x="18212" y="21219"/>
                    </a:lnTo>
                    <a:lnTo>
                      <a:pt x="19765" y="21600"/>
                    </a:lnTo>
                    <a:lnTo>
                      <a:pt x="21600" y="21219"/>
                    </a:lnTo>
                    <a:lnTo>
                      <a:pt x="19765" y="2160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330" name="Shape 330"/>
              <p:cNvSpPr/>
              <p:nvPr/>
            </p:nvSpPr>
            <p:spPr>
              <a:xfrm>
                <a:off x="1883316" y="1933983"/>
                <a:ext cx="340160" cy="126673"/>
              </a:xfrm>
              <a:custGeom>
                <a:avLst/>
                <a:gdLst/>
                <a:ahLst/>
                <a:cxnLst>
                  <a:cxn ang="0">
                    <a:pos x="wd2" y="hd2"/>
                  </a:cxn>
                  <a:cxn ang="5400000">
                    <a:pos x="wd2" y="hd2"/>
                  </a:cxn>
                  <a:cxn ang="10800000">
                    <a:pos x="wd2" y="hd2"/>
                  </a:cxn>
                  <a:cxn ang="16200000">
                    <a:pos x="wd2" y="hd2"/>
                  </a:cxn>
                </a:cxnLst>
                <a:rect l="0" t="0" r="r" b="b"/>
                <a:pathLst>
                  <a:path w="21600" h="21600" extrusionOk="0">
                    <a:moveTo>
                      <a:pt x="0" y="1697"/>
                    </a:moveTo>
                    <a:lnTo>
                      <a:pt x="727" y="3394"/>
                    </a:lnTo>
                    <a:lnTo>
                      <a:pt x="1453" y="5246"/>
                    </a:lnTo>
                    <a:lnTo>
                      <a:pt x="3039" y="5246"/>
                    </a:lnTo>
                    <a:lnTo>
                      <a:pt x="4624" y="7097"/>
                    </a:lnTo>
                    <a:lnTo>
                      <a:pt x="5417" y="8949"/>
                    </a:lnTo>
                    <a:lnTo>
                      <a:pt x="6870" y="8949"/>
                    </a:lnTo>
                    <a:lnTo>
                      <a:pt x="8455" y="10646"/>
                    </a:lnTo>
                    <a:lnTo>
                      <a:pt x="9248" y="12343"/>
                    </a:lnTo>
                    <a:lnTo>
                      <a:pt x="10767" y="12343"/>
                    </a:lnTo>
                    <a:lnTo>
                      <a:pt x="12352" y="14349"/>
                    </a:lnTo>
                    <a:lnTo>
                      <a:pt x="13145" y="14349"/>
                    </a:lnTo>
                    <a:lnTo>
                      <a:pt x="14730" y="16046"/>
                    </a:lnTo>
                    <a:lnTo>
                      <a:pt x="16183" y="17897"/>
                    </a:lnTo>
                    <a:lnTo>
                      <a:pt x="17769" y="17897"/>
                    </a:lnTo>
                    <a:lnTo>
                      <a:pt x="18561" y="19749"/>
                    </a:lnTo>
                    <a:lnTo>
                      <a:pt x="20081" y="19749"/>
                    </a:lnTo>
                    <a:lnTo>
                      <a:pt x="21600" y="21600"/>
                    </a:lnTo>
                    <a:lnTo>
                      <a:pt x="21600" y="17897"/>
                    </a:lnTo>
                    <a:lnTo>
                      <a:pt x="20873" y="16046"/>
                    </a:lnTo>
                    <a:lnTo>
                      <a:pt x="19288" y="14349"/>
                    </a:lnTo>
                    <a:lnTo>
                      <a:pt x="17769" y="14349"/>
                    </a:lnTo>
                    <a:lnTo>
                      <a:pt x="16183" y="12343"/>
                    </a:lnTo>
                    <a:lnTo>
                      <a:pt x="15457" y="12343"/>
                    </a:lnTo>
                    <a:lnTo>
                      <a:pt x="13872" y="10646"/>
                    </a:lnTo>
                    <a:lnTo>
                      <a:pt x="12352" y="10646"/>
                    </a:lnTo>
                    <a:lnTo>
                      <a:pt x="11560" y="8949"/>
                    </a:lnTo>
                    <a:lnTo>
                      <a:pt x="10040" y="8949"/>
                    </a:lnTo>
                    <a:lnTo>
                      <a:pt x="8455" y="7097"/>
                    </a:lnTo>
                    <a:lnTo>
                      <a:pt x="7728" y="5246"/>
                    </a:lnTo>
                    <a:lnTo>
                      <a:pt x="6143" y="5246"/>
                    </a:lnTo>
                    <a:lnTo>
                      <a:pt x="4624" y="3394"/>
                    </a:lnTo>
                    <a:lnTo>
                      <a:pt x="3831" y="3394"/>
                    </a:lnTo>
                    <a:lnTo>
                      <a:pt x="2312" y="1697"/>
                    </a:lnTo>
                    <a:lnTo>
                      <a:pt x="1453" y="0"/>
                    </a:lnTo>
                    <a:lnTo>
                      <a:pt x="1453" y="1697"/>
                    </a:lnTo>
                    <a:lnTo>
                      <a:pt x="1453" y="0"/>
                    </a:lnTo>
                    <a:lnTo>
                      <a:pt x="727" y="0"/>
                    </a:lnTo>
                    <a:lnTo>
                      <a:pt x="0" y="1697"/>
                    </a:lnTo>
                    <a:lnTo>
                      <a:pt x="0" y="3394"/>
                    </a:lnTo>
                    <a:lnTo>
                      <a:pt x="727" y="3394"/>
                    </a:lnTo>
                    <a:lnTo>
                      <a:pt x="0" y="1697"/>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331" name="Shape 331"/>
              <p:cNvSpPr/>
              <p:nvPr/>
            </p:nvSpPr>
            <p:spPr>
              <a:xfrm>
                <a:off x="1870872" y="1693127"/>
                <a:ext cx="37335" cy="251561"/>
              </a:xfrm>
              <a:custGeom>
                <a:avLst/>
                <a:gdLst/>
                <a:ahLst/>
                <a:cxnLst>
                  <a:cxn ang="0">
                    <a:pos x="wd2" y="hd2"/>
                  </a:cxn>
                  <a:cxn ang="5400000">
                    <a:pos x="wd2" y="hd2"/>
                  </a:cxn>
                  <a:cxn ang="10800000">
                    <a:pos x="wd2" y="hd2"/>
                  </a:cxn>
                  <a:cxn ang="16200000">
                    <a:pos x="wd2" y="hd2"/>
                  </a:cxn>
                </a:cxnLst>
                <a:rect l="0" t="0" r="r" b="b"/>
                <a:pathLst>
                  <a:path w="21600" h="21600" extrusionOk="0">
                    <a:moveTo>
                      <a:pt x="0" y="846"/>
                    </a:moveTo>
                    <a:lnTo>
                      <a:pt x="0" y="6303"/>
                    </a:lnTo>
                    <a:lnTo>
                      <a:pt x="7624" y="11607"/>
                    </a:lnTo>
                    <a:lnTo>
                      <a:pt x="7624" y="21600"/>
                    </a:lnTo>
                    <a:lnTo>
                      <a:pt x="21600" y="21600"/>
                    </a:lnTo>
                    <a:lnTo>
                      <a:pt x="21600" y="6303"/>
                    </a:lnTo>
                    <a:lnTo>
                      <a:pt x="14612" y="846"/>
                    </a:lnTo>
                    <a:lnTo>
                      <a:pt x="14612" y="1768"/>
                    </a:lnTo>
                    <a:lnTo>
                      <a:pt x="14612" y="846"/>
                    </a:lnTo>
                    <a:lnTo>
                      <a:pt x="7624" y="0"/>
                    </a:lnTo>
                    <a:lnTo>
                      <a:pt x="7624" y="846"/>
                    </a:lnTo>
                    <a:lnTo>
                      <a:pt x="0" y="846"/>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332" name="Shape 332"/>
              <p:cNvSpPr/>
              <p:nvPr/>
            </p:nvSpPr>
            <p:spPr>
              <a:xfrm>
                <a:off x="1870872" y="1411236"/>
                <a:ext cx="134819" cy="3033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7581" y="701"/>
                    </a:lnTo>
                    <a:lnTo>
                      <a:pt x="15740" y="2931"/>
                    </a:lnTo>
                    <a:lnTo>
                      <a:pt x="13730" y="5926"/>
                    </a:lnTo>
                    <a:lnTo>
                      <a:pt x="11721" y="8156"/>
                    </a:lnTo>
                    <a:lnTo>
                      <a:pt x="9712" y="10450"/>
                    </a:lnTo>
                    <a:lnTo>
                      <a:pt x="7870" y="13381"/>
                    </a:lnTo>
                    <a:lnTo>
                      <a:pt x="5693" y="15611"/>
                    </a:lnTo>
                    <a:lnTo>
                      <a:pt x="2009" y="17904"/>
                    </a:lnTo>
                    <a:lnTo>
                      <a:pt x="0" y="20835"/>
                    </a:lnTo>
                    <a:lnTo>
                      <a:pt x="3851" y="21600"/>
                    </a:lnTo>
                    <a:lnTo>
                      <a:pt x="7870" y="18605"/>
                    </a:lnTo>
                    <a:lnTo>
                      <a:pt x="9712" y="15611"/>
                    </a:lnTo>
                    <a:lnTo>
                      <a:pt x="15740" y="8920"/>
                    </a:lnTo>
                    <a:lnTo>
                      <a:pt x="17581" y="5926"/>
                    </a:lnTo>
                    <a:lnTo>
                      <a:pt x="19423" y="3696"/>
                    </a:lnTo>
                    <a:lnTo>
                      <a:pt x="21600" y="701"/>
                    </a:lnTo>
                    <a:lnTo>
                      <a:pt x="19423" y="1465"/>
                    </a:lnTo>
                    <a:lnTo>
                      <a:pt x="21600" y="701"/>
                    </a:lnTo>
                    <a:lnTo>
                      <a:pt x="21600" y="0"/>
                    </a:lnTo>
                    <a:lnTo>
                      <a:pt x="19423" y="0"/>
                    </a:lnTo>
                    <a:lnTo>
                      <a:pt x="17581" y="701"/>
                    </a:lnTo>
                    <a:lnTo>
                      <a:pt x="21600" y="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333" name="Shape 333"/>
              <p:cNvSpPr/>
              <p:nvPr/>
            </p:nvSpPr>
            <p:spPr>
              <a:xfrm>
                <a:off x="1628197" y="4911673"/>
                <a:ext cx="24891" cy="12490"/>
              </a:xfrm>
              <a:prstGeom prst="rect">
                <a:avLst/>
              </a:pr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334" name="Shape 334"/>
              <p:cNvSpPr/>
              <p:nvPr/>
            </p:nvSpPr>
            <p:spPr>
              <a:xfrm>
                <a:off x="1628197" y="3867965"/>
                <a:ext cx="24891" cy="1043710"/>
              </a:xfrm>
              <a:custGeom>
                <a:avLst/>
                <a:gdLst/>
                <a:ahLst/>
                <a:cxnLst>
                  <a:cxn ang="0">
                    <a:pos x="wd2" y="hd2"/>
                  </a:cxn>
                  <a:cxn ang="5400000">
                    <a:pos x="wd2" y="hd2"/>
                  </a:cxn>
                  <a:cxn ang="10800000">
                    <a:pos x="wd2" y="hd2"/>
                  </a:cxn>
                  <a:cxn ang="16200000">
                    <a:pos x="wd2" y="hd2"/>
                  </a:cxn>
                </a:cxnLst>
                <a:rect l="0" t="0" r="r" b="b"/>
                <a:pathLst>
                  <a:path w="21600" h="21600" extrusionOk="0">
                    <a:moveTo>
                      <a:pt x="10330" y="0"/>
                    </a:moveTo>
                    <a:lnTo>
                      <a:pt x="0" y="406"/>
                    </a:lnTo>
                    <a:lnTo>
                      <a:pt x="0" y="21600"/>
                    </a:lnTo>
                    <a:lnTo>
                      <a:pt x="21600" y="21600"/>
                    </a:lnTo>
                    <a:lnTo>
                      <a:pt x="21600" y="406"/>
                    </a:lnTo>
                    <a:lnTo>
                      <a:pt x="10330" y="646"/>
                    </a:lnTo>
                    <a:lnTo>
                      <a:pt x="21600" y="406"/>
                    </a:lnTo>
                    <a:lnTo>
                      <a:pt x="21600" y="203"/>
                    </a:lnTo>
                    <a:lnTo>
                      <a:pt x="10330" y="0"/>
                    </a:lnTo>
                    <a:lnTo>
                      <a:pt x="0" y="203"/>
                    </a:lnTo>
                    <a:lnTo>
                      <a:pt x="0" y="406"/>
                    </a:lnTo>
                    <a:lnTo>
                      <a:pt x="10330" y="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grpSp>
        <p:sp>
          <p:nvSpPr>
            <p:cNvPr id="336" name="Shape 336"/>
            <p:cNvSpPr/>
            <p:nvPr/>
          </p:nvSpPr>
          <p:spPr>
            <a:xfrm>
              <a:off x="1858427" y="3846556"/>
              <a:ext cx="230230" cy="51740"/>
            </a:xfrm>
            <a:custGeom>
              <a:avLst/>
              <a:gdLst/>
              <a:ahLst/>
              <a:cxnLst>
                <a:cxn ang="0">
                  <a:pos x="wd2" y="hd2"/>
                </a:cxn>
                <a:cxn ang="5400000">
                  <a:pos x="wd2" y="hd2"/>
                </a:cxn>
                <a:cxn ang="10800000">
                  <a:pos x="wd2" y="hd2"/>
                </a:cxn>
                <a:cxn ang="16200000">
                  <a:pos x="wd2" y="hd2"/>
                </a:cxn>
              </a:cxnLst>
              <a:rect l="0" t="0" r="r" b="b"/>
              <a:pathLst>
                <a:path w="21600" h="21600" extrusionOk="0">
                  <a:moveTo>
                    <a:pt x="20438" y="0"/>
                  </a:moveTo>
                  <a:lnTo>
                    <a:pt x="18210" y="4393"/>
                  </a:lnTo>
                  <a:lnTo>
                    <a:pt x="15885" y="8786"/>
                  </a:lnTo>
                  <a:lnTo>
                    <a:pt x="13561" y="12814"/>
                  </a:lnTo>
                  <a:lnTo>
                    <a:pt x="3487" y="12814"/>
                  </a:lnTo>
                  <a:lnTo>
                    <a:pt x="0" y="8786"/>
                  </a:lnTo>
                  <a:lnTo>
                    <a:pt x="0" y="21600"/>
                  </a:lnTo>
                  <a:lnTo>
                    <a:pt x="14820" y="21600"/>
                  </a:lnTo>
                  <a:lnTo>
                    <a:pt x="17048" y="16841"/>
                  </a:lnTo>
                  <a:lnTo>
                    <a:pt x="19275" y="12814"/>
                  </a:lnTo>
                  <a:lnTo>
                    <a:pt x="21600" y="8786"/>
                  </a:lnTo>
                  <a:lnTo>
                    <a:pt x="20438" y="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337" name="Shape 337"/>
            <p:cNvSpPr/>
            <p:nvPr/>
          </p:nvSpPr>
          <p:spPr>
            <a:xfrm>
              <a:off x="1845982" y="3878670"/>
              <a:ext cx="24891" cy="19626"/>
            </a:xfrm>
            <a:custGeom>
              <a:avLst/>
              <a:gdLst/>
              <a:ahLst/>
              <a:cxnLst>
                <a:cxn ang="0">
                  <a:pos x="wd2" y="hd2"/>
                </a:cxn>
                <a:cxn ang="5400000">
                  <a:pos x="wd2" y="hd2"/>
                </a:cxn>
                <a:cxn ang="10800000">
                  <a:pos x="wd2" y="hd2"/>
                </a:cxn>
                <a:cxn ang="16200000">
                  <a:pos x="wd2" y="hd2"/>
                </a:cxn>
              </a:cxnLst>
              <a:rect l="0" t="0" r="r" b="b"/>
              <a:pathLst>
                <a:path w="21600" h="21600" extrusionOk="0">
                  <a:moveTo>
                    <a:pt x="10330" y="21600"/>
                  </a:moveTo>
                  <a:lnTo>
                    <a:pt x="21600" y="9900"/>
                  </a:lnTo>
                  <a:lnTo>
                    <a:pt x="21600" y="0"/>
                  </a:lnTo>
                  <a:lnTo>
                    <a:pt x="0" y="0"/>
                  </a:lnTo>
                  <a:lnTo>
                    <a:pt x="10330" y="2160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338" name="Shape 338"/>
            <p:cNvSpPr/>
            <p:nvPr/>
          </p:nvSpPr>
          <p:spPr>
            <a:xfrm>
              <a:off x="2173696" y="3773407"/>
              <a:ext cx="14520" cy="2141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lnTo>
                    <a:pt x="21600" y="2160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339" name="Shape 339"/>
            <p:cNvSpPr/>
            <p:nvPr/>
          </p:nvSpPr>
          <p:spPr>
            <a:xfrm>
              <a:off x="1530713" y="3773407"/>
              <a:ext cx="657503" cy="83854"/>
            </a:xfrm>
            <a:custGeom>
              <a:avLst/>
              <a:gdLst/>
              <a:ahLst/>
              <a:cxnLst>
                <a:cxn ang="0">
                  <a:pos x="wd2" y="hd2"/>
                </a:cxn>
                <a:cxn ang="5400000">
                  <a:pos x="wd2" y="hd2"/>
                </a:cxn>
                <a:cxn ang="10800000">
                  <a:pos x="wd2" y="hd2"/>
                </a:cxn>
                <a:cxn ang="16200000">
                  <a:pos x="wd2" y="hd2"/>
                </a:cxn>
              </a:cxnLst>
              <a:rect l="0" t="0" r="r" b="b"/>
              <a:pathLst>
                <a:path w="21600" h="21600" extrusionOk="0">
                  <a:moveTo>
                    <a:pt x="0" y="8043"/>
                  </a:moveTo>
                  <a:lnTo>
                    <a:pt x="1194" y="13557"/>
                  </a:lnTo>
                  <a:lnTo>
                    <a:pt x="2423" y="16085"/>
                  </a:lnTo>
                  <a:lnTo>
                    <a:pt x="3583" y="16085"/>
                  </a:lnTo>
                  <a:lnTo>
                    <a:pt x="5187" y="18843"/>
                  </a:lnTo>
                  <a:lnTo>
                    <a:pt x="6415" y="18843"/>
                  </a:lnTo>
                  <a:lnTo>
                    <a:pt x="7575" y="21600"/>
                  </a:lnTo>
                  <a:lnTo>
                    <a:pt x="12762" y="21600"/>
                  </a:lnTo>
                  <a:lnTo>
                    <a:pt x="14400" y="18843"/>
                  </a:lnTo>
                  <a:lnTo>
                    <a:pt x="15560" y="16085"/>
                  </a:lnTo>
                  <a:lnTo>
                    <a:pt x="17198" y="16085"/>
                  </a:lnTo>
                  <a:lnTo>
                    <a:pt x="18392" y="13557"/>
                  </a:lnTo>
                  <a:lnTo>
                    <a:pt x="19996" y="8043"/>
                  </a:lnTo>
                  <a:lnTo>
                    <a:pt x="21600" y="5515"/>
                  </a:lnTo>
                  <a:lnTo>
                    <a:pt x="21191" y="0"/>
                  </a:lnTo>
                  <a:lnTo>
                    <a:pt x="19553" y="2528"/>
                  </a:lnTo>
                  <a:lnTo>
                    <a:pt x="18392" y="8043"/>
                  </a:lnTo>
                  <a:lnTo>
                    <a:pt x="16789" y="8043"/>
                  </a:lnTo>
                  <a:lnTo>
                    <a:pt x="15560" y="10800"/>
                  </a:lnTo>
                  <a:lnTo>
                    <a:pt x="13991" y="13557"/>
                  </a:lnTo>
                  <a:lnTo>
                    <a:pt x="12762" y="13557"/>
                  </a:lnTo>
                  <a:lnTo>
                    <a:pt x="11568" y="16085"/>
                  </a:lnTo>
                  <a:lnTo>
                    <a:pt x="7575" y="16085"/>
                  </a:lnTo>
                  <a:lnTo>
                    <a:pt x="6415" y="13557"/>
                  </a:lnTo>
                  <a:lnTo>
                    <a:pt x="5187" y="13557"/>
                  </a:lnTo>
                  <a:lnTo>
                    <a:pt x="2798" y="8043"/>
                  </a:lnTo>
                  <a:lnTo>
                    <a:pt x="1604" y="8043"/>
                  </a:lnTo>
                  <a:lnTo>
                    <a:pt x="375" y="5515"/>
                  </a:lnTo>
                  <a:lnTo>
                    <a:pt x="0" y="8043"/>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340" name="Shape 340"/>
            <p:cNvSpPr/>
            <p:nvPr/>
          </p:nvSpPr>
          <p:spPr>
            <a:xfrm>
              <a:off x="2163325" y="3773407"/>
              <a:ext cx="24891" cy="2141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800" y="0"/>
                  </a:lnTo>
                  <a:lnTo>
                    <a:pt x="10800" y="9900"/>
                  </a:lnTo>
                  <a:lnTo>
                    <a:pt x="0" y="9900"/>
                  </a:lnTo>
                  <a:lnTo>
                    <a:pt x="10800" y="21600"/>
                  </a:lnTo>
                  <a:lnTo>
                    <a:pt x="21600" y="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341" name="Shape 341"/>
            <p:cNvSpPr/>
            <p:nvPr/>
          </p:nvSpPr>
          <p:spPr>
            <a:xfrm>
              <a:off x="2368664" y="324709"/>
              <a:ext cx="6367604" cy="4608375"/>
            </a:xfrm>
            <a:custGeom>
              <a:avLst/>
              <a:gdLst/>
              <a:ahLst/>
              <a:cxnLst>
                <a:cxn ang="0">
                  <a:pos x="wd2" y="hd2"/>
                </a:cxn>
                <a:cxn ang="5400000">
                  <a:pos x="wd2" y="hd2"/>
                </a:cxn>
                <a:cxn ang="10800000">
                  <a:pos x="wd2" y="hd2"/>
                </a:cxn>
                <a:cxn ang="16200000">
                  <a:pos x="wd2" y="hd2"/>
                </a:cxn>
              </a:cxnLst>
              <a:rect l="0" t="0" r="r" b="b"/>
              <a:pathLst>
                <a:path w="21600" h="21600" extrusionOk="0">
                  <a:moveTo>
                    <a:pt x="19331" y="0"/>
                  </a:moveTo>
                  <a:lnTo>
                    <a:pt x="18958" y="100"/>
                  </a:lnTo>
                  <a:lnTo>
                    <a:pt x="18546" y="201"/>
                  </a:lnTo>
                  <a:lnTo>
                    <a:pt x="18135" y="247"/>
                  </a:lnTo>
                  <a:lnTo>
                    <a:pt x="17642" y="343"/>
                  </a:lnTo>
                  <a:lnTo>
                    <a:pt x="17146" y="397"/>
                  </a:lnTo>
                  <a:lnTo>
                    <a:pt x="16569" y="443"/>
                  </a:lnTo>
                  <a:lnTo>
                    <a:pt x="16035" y="543"/>
                  </a:lnTo>
                  <a:lnTo>
                    <a:pt x="15419" y="589"/>
                  </a:lnTo>
                  <a:lnTo>
                    <a:pt x="14796" y="640"/>
                  </a:lnTo>
                  <a:lnTo>
                    <a:pt x="13481" y="740"/>
                  </a:lnTo>
                  <a:lnTo>
                    <a:pt x="12819" y="786"/>
                  </a:lnTo>
                  <a:lnTo>
                    <a:pt x="12119" y="832"/>
                  </a:lnTo>
                  <a:lnTo>
                    <a:pt x="11419" y="886"/>
                  </a:lnTo>
                  <a:lnTo>
                    <a:pt x="10716" y="932"/>
                  </a:lnTo>
                  <a:lnTo>
                    <a:pt x="10016" y="932"/>
                  </a:lnTo>
                  <a:lnTo>
                    <a:pt x="9315" y="982"/>
                  </a:lnTo>
                  <a:lnTo>
                    <a:pt x="5112" y="982"/>
                  </a:lnTo>
                  <a:lnTo>
                    <a:pt x="4454" y="932"/>
                  </a:lnTo>
                  <a:lnTo>
                    <a:pt x="3835" y="932"/>
                  </a:lnTo>
                  <a:lnTo>
                    <a:pt x="3215" y="886"/>
                  </a:lnTo>
                  <a:lnTo>
                    <a:pt x="2596" y="832"/>
                  </a:lnTo>
                  <a:lnTo>
                    <a:pt x="2019" y="786"/>
                  </a:lnTo>
                  <a:lnTo>
                    <a:pt x="1485" y="690"/>
                  </a:lnTo>
                  <a:lnTo>
                    <a:pt x="992" y="640"/>
                  </a:lnTo>
                  <a:lnTo>
                    <a:pt x="496" y="543"/>
                  </a:lnTo>
                  <a:lnTo>
                    <a:pt x="84" y="443"/>
                  </a:lnTo>
                  <a:lnTo>
                    <a:pt x="165" y="1129"/>
                  </a:lnTo>
                  <a:lnTo>
                    <a:pt x="208" y="1961"/>
                  </a:lnTo>
                  <a:lnTo>
                    <a:pt x="246" y="2993"/>
                  </a:lnTo>
                  <a:lnTo>
                    <a:pt x="246" y="4168"/>
                  </a:lnTo>
                  <a:lnTo>
                    <a:pt x="208" y="5443"/>
                  </a:lnTo>
                  <a:lnTo>
                    <a:pt x="208" y="6860"/>
                  </a:lnTo>
                  <a:lnTo>
                    <a:pt x="165" y="8327"/>
                  </a:lnTo>
                  <a:lnTo>
                    <a:pt x="123" y="9849"/>
                  </a:lnTo>
                  <a:lnTo>
                    <a:pt x="84" y="11412"/>
                  </a:lnTo>
                  <a:lnTo>
                    <a:pt x="42" y="12984"/>
                  </a:lnTo>
                  <a:lnTo>
                    <a:pt x="0" y="14548"/>
                  </a:lnTo>
                  <a:lnTo>
                    <a:pt x="0" y="16115"/>
                  </a:lnTo>
                  <a:lnTo>
                    <a:pt x="42" y="17587"/>
                  </a:lnTo>
                  <a:lnTo>
                    <a:pt x="84" y="19008"/>
                  </a:lnTo>
                  <a:lnTo>
                    <a:pt x="165" y="20379"/>
                  </a:lnTo>
                  <a:lnTo>
                    <a:pt x="292" y="21600"/>
                  </a:lnTo>
                  <a:lnTo>
                    <a:pt x="658" y="21554"/>
                  </a:lnTo>
                  <a:lnTo>
                    <a:pt x="1073" y="21504"/>
                  </a:lnTo>
                  <a:lnTo>
                    <a:pt x="1569" y="21504"/>
                  </a:lnTo>
                  <a:lnTo>
                    <a:pt x="2061" y="21458"/>
                  </a:lnTo>
                  <a:lnTo>
                    <a:pt x="3915" y="21458"/>
                  </a:lnTo>
                  <a:lnTo>
                    <a:pt x="4616" y="21404"/>
                  </a:lnTo>
                  <a:lnTo>
                    <a:pt x="7627" y="21404"/>
                  </a:lnTo>
                  <a:lnTo>
                    <a:pt x="8450" y="21458"/>
                  </a:lnTo>
                  <a:lnTo>
                    <a:pt x="18385" y="21458"/>
                  </a:lnTo>
                  <a:lnTo>
                    <a:pt x="18958" y="21404"/>
                  </a:lnTo>
                  <a:lnTo>
                    <a:pt x="19496" y="21404"/>
                  </a:lnTo>
                  <a:lnTo>
                    <a:pt x="19992" y="21358"/>
                  </a:lnTo>
                  <a:lnTo>
                    <a:pt x="20443" y="21358"/>
                  </a:lnTo>
                  <a:lnTo>
                    <a:pt x="20816" y="21312"/>
                  </a:lnTo>
                  <a:lnTo>
                    <a:pt x="21146" y="21257"/>
                  </a:lnTo>
                  <a:lnTo>
                    <a:pt x="21227" y="20672"/>
                  </a:lnTo>
                  <a:lnTo>
                    <a:pt x="21312" y="20037"/>
                  </a:lnTo>
                  <a:lnTo>
                    <a:pt x="21354" y="19351"/>
                  </a:lnTo>
                  <a:lnTo>
                    <a:pt x="21354" y="18661"/>
                  </a:lnTo>
                  <a:lnTo>
                    <a:pt x="21312" y="17930"/>
                  </a:lnTo>
                  <a:lnTo>
                    <a:pt x="21269" y="17244"/>
                  </a:lnTo>
                  <a:lnTo>
                    <a:pt x="21227" y="16508"/>
                  </a:lnTo>
                  <a:lnTo>
                    <a:pt x="21146" y="15777"/>
                  </a:lnTo>
                  <a:lnTo>
                    <a:pt x="21065" y="15037"/>
                  </a:lnTo>
                  <a:lnTo>
                    <a:pt x="20981" y="14351"/>
                  </a:lnTo>
                  <a:lnTo>
                    <a:pt x="20900" y="13670"/>
                  </a:lnTo>
                  <a:lnTo>
                    <a:pt x="20816" y="13030"/>
                  </a:lnTo>
                  <a:lnTo>
                    <a:pt x="20777" y="12441"/>
                  </a:lnTo>
                  <a:lnTo>
                    <a:pt x="20731" y="11856"/>
                  </a:lnTo>
                  <a:lnTo>
                    <a:pt x="20692" y="11320"/>
                  </a:lnTo>
                  <a:lnTo>
                    <a:pt x="20692" y="10823"/>
                  </a:lnTo>
                  <a:lnTo>
                    <a:pt x="20777" y="10288"/>
                  </a:lnTo>
                  <a:lnTo>
                    <a:pt x="20858" y="9703"/>
                  </a:lnTo>
                  <a:lnTo>
                    <a:pt x="20939" y="9113"/>
                  </a:lnTo>
                  <a:lnTo>
                    <a:pt x="21020" y="8574"/>
                  </a:lnTo>
                  <a:lnTo>
                    <a:pt x="21104" y="8035"/>
                  </a:lnTo>
                  <a:lnTo>
                    <a:pt x="21188" y="7449"/>
                  </a:lnTo>
                  <a:lnTo>
                    <a:pt x="21269" y="6910"/>
                  </a:lnTo>
                  <a:lnTo>
                    <a:pt x="21312" y="6371"/>
                  </a:lnTo>
                  <a:lnTo>
                    <a:pt x="21392" y="5832"/>
                  </a:lnTo>
                  <a:lnTo>
                    <a:pt x="21431" y="5292"/>
                  </a:lnTo>
                  <a:lnTo>
                    <a:pt x="21477" y="4703"/>
                  </a:lnTo>
                  <a:lnTo>
                    <a:pt x="21516" y="4168"/>
                  </a:lnTo>
                  <a:lnTo>
                    <a:pt x="21558" y="3624"/>
                  </a:lnTo>
                  <a:lnTo>
                    <a:pt x="21558" y="3089"/>
                  </a:lnTo>
                  <a:lnTo>
                    <a:pt x="21600" y="2550"/>
                  </a:lnTo>
                  <a:lnTo>
                    <a:pt x="21600" y="2011"/>
                  </a:lnTo>
                  <a:lnTo>
                    <a:pt x="21516" y="1864"/>
                  </a:lnTo>
                  <a:lnTo>
                    <a:pt x="21269" y="1572"/>
                  </a:lnTo>
                  <a:lnTo>
                    <a:pt x="21146" y="1471"/>
                  </a:lnTo>
                  <a:lnTo>
                    <a:pt x="21020" y="1325"/>
                  </a:lnTo>
                  <a:lnTo>
                    <a:pt x="20858" y="1175"/>
                  </a:lnTo>
                  <a:lnTo>
                    <a:pt x="20731" y="1083"/>
                  </a:lnTo>
                  <a:lnTo>
                    <a:pt x="20569" y="932"/>
                  </a:lnTo>
                  <a:lnTo>
                    <a:pt x="20404" y="786"/>
                  </a:lnTo>
                  <a:lnTo>
                    <a:pt x="20239" y="690"/>
                  </a:lnTo>
                  <a:lnTo>
                    <a:pt x="20077" y="543"/>
                  </a:lnTo>
                  <a:lnTo>
                    <a:pt x="19950" y="443"/>
                  </a:lnTo>
                  <a:lnTo>
                    <a:pt x="19785" y="343"/>
                  </a:lnTo>
                  <a:lnTo>
                    <a:pt x="19619" y="247"/>
                  </a:lnTo>
                  <a:lnTo>
                    <a:pt x="19454" y="100"/>
                  </a:lnTo>
                  <a:lnTo>
                    <a:pt x="19331" y="0"/>
                  </a:lnTo>
                  <a:close/>
                </a:path>
              </a:pathLst>
            </a:custGeom>
            <a:solidFill>
              <a:srgbClr val="FFFFFF"/>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342" name="Shape 342"/>
            <p:cNvSpPr/>
            <p:nvPr/>
          </p:nvSpPr>
          <p:spPr>
            <a:xfrm>
              <a:off x="2381109" y="314004"/>
              <a:ext cx="5687287" cy="230152"/>
            </a:xfrm>
            <a:custGeom>
              <a:avLst/>
              <a:gdLst/>
              <a:ahLst/>
              <a:cxnLst>
                <a:cxn ang="0">
                  <a:pos x="wd2" y="hd2"/>
                </a:cxn>
                <a:cxn ang="5400000">
                  <a:pos x="wd2" y="hd2"/>
                </a:cxn>
                <a:cxn ang="10800000">
                  <a:pos x="wd2" y="hd2"/>
                </a:cxn>
                <a:cxn ang="16200000">
                  <a:pos x="wd2" y="hd2"/>
                </a:cxn>
              </a:cxnLst>
              <a:rect l="0" t="0" r="r" b="b"/>
              <a:pathLst>
                <a:path w="21600" h="21600" extrusionOk="0">
                  <a:moveTo>
                    <a:pt x="91" y="9795"/>
                  </a:moveTo>
                  <a:lnTo>
                    <a:pt x="47" y="10800"/>
                  </a:lnTo>
                  <a:lnTo>
                    <a:pt x="508" y="12726"/>
                  </a:lnTo>
                  <a:lnTo>
                    <a:pt x="1064" y="14735"/>
                  </a:lnTo>
                  <a:lnTo>
                    <a:pt x="1615" y="15740"/>
                  </a:lnTo>
                  <a:lnTo>
                    <a:pt x="2214" y="17581"/>
                  </a:lnTo>
                  <a:lnTo>
                    <a:pt x="2860" y="18670"/>
                  </a:lnTo>
                  <a:lnTo>
                    <a:pt x="3553" y="19591"/>
                  </a:lnTo>
                  <a:lnTo>
                    <a:pt x="4247" y="20595"/>
                  </a:lnTo>
                  <a:lnTo>
                    <a:pt x="4940" y="20595"/>
                  </a:lnTo>
                  <a:lnTo>
                    <a:pt x="5677" y="21600"/>
                  </a:lnTo>
                  <a:lnTo>
                    <a:pt x="10384" y="21600"/>
                  </a:lnTo>
                  <a:lnTo>
                    <a:pt x="11168" y="20595"/>
                  </a:lnTo>
                  <a:lnTo>
                    <a:pt x="11952" y="20595"/>
                  </a:lnTo>
                  <a:lnTo>
                    <a:pt x="12740" y="19591"/>
                  </a:lnTo>
                  <a:lnTo>
                    <a:pt x="13524" y="18670"/>
                  </a:lnTo>
                  <a:lnTo>
                    <a:pt x="14308" y="17581"/>
                  </a:lnTo>
                  <a:lnTo>
                    <a:pt x="15049" y="16660"/>
                  </a:lnTo>
                  <a:lnTo>
                    <a:pt x="15785" y="15740"/>
                  </a:lnTo>
                  <a:lnTo>
                    <a:pt x="16522" y="14735"/>
                  </a:lnTo>
                  <a:lnTo>
                    <a:pt x="17219" y="13730"/>
                  </a:lnTo>
                  <a:lnTo>
                    <a:pt x="17909" y="12726"/>
                  </a:lnTo>
                  <a:lnTo>
                    <a:pt x="18508" y="10800"/>
                  </a:lnTo>
                  <a:lnTo>
                    <a:pt x="19154" y="9795"/>
                  </a:lnTo>
                  <a:lnTo>
                    <a:pt x="19709" y="8874"/>
                  </a:lnTo>
                  <a:lnTo>
                    <a:pt x="20261" y="6865"/>
                  </a:lnTo>
                  <a:lnTo>
                    <a:pt x="20722" y="5860"/>
                  </a:lnTo>
                  <a:lnTo>
                    <a:pt x="21182" y="3935"/>
                  </a:lnTo>
                  <a:lnTo>
                    <a:pt x="21600" y="2930"/>
                  </a:lnTo>
                  <a:lnTo>
                    <a:pt x="21600" y="0"/>
                  </a:lnTo>
                  <a:lnTo>
                    <a:pt x="21182" y="2009"/>
                  </a:lnTo>
                  <a:lnTo>
                    <a:pt x="20722" y="2930"/>
                  </a:lnTo>
                  <a:lnTo>
                    <a:pt x="20217" y="4940"/>
                  </a:lnTo>
                  <a:lnTo>
                    <a:pt x="19709" y="5860"/>
                  </a:lnTo>
                  <a:lnTo>
                    <a:pt x="19110" y="7786"/>
                  </a:lnTo>
                  <a:lnTo>
                    <a:pt x="18508" y="8874"/>
                  </a:lnTo>
                  <a:lnTo>
                    <a:pt x="17909" y="10800"/>
                  </a:lnTo>
                  <a:lnTo>
                    <a:pt x="17219" y="11805"/>
                  </a:lnTo>
                  <a:lnTo>
                    <a:pt x="16522" y="12726"/>
                  </a:lnTo>
                  <a:lnTo>
                    <a:pt x="15049" y="14735"/>
                  </a:lnTo>
                  <a:lnTo>
                    <a:pt x="14308" y="15740"/>
                  </a:lnTo>
                  <a:lnTo>
                    <a:pt x="12740" y="17581"/>
                  </a:lnTo>
                  <a:lnTo>
                    <a:pt x="11952" y="18670"/>
                  </a:lnTo>
                  <a:lnTo>
                    <a:pt x="11168" y="18670"/>
                  </a:lnTo>
                  <a:lnTo>
                    <a:pt x="10384" y="19591"/>
                  </a:lnTo>
                  <a:lnTo>
                    <a:pt x="5677" y="19591"/>
                  </a:lnTo>
                  <a:lnTo>
                    <a:pt x="4940" y="18670"/>
                  </a:lnTo>
                  <a:lnTo>
                    <a:pt x="4247" y="18670"/>
                  </a:lnTo>
                  <a:lnTo>
                    <a:pt x="3553" y="17581"/>
                  </a:lnTo>
                  <a:lnTo>
                    <a:pt x="2860" y="16660"/>
                  </a:lnTo>
                  <a:lnTo>
                    <a:pt x="2214" y="15740"/>
                  </a:lnTo>
                  <a:lnTo>
                    <a:pt x="1615" y="13730"/>
                  </a:lnTo>
                  <a:lnTo>
                    <a:pt x="1064" y="12726"/>
                  </a:lnTo>
                  <a:lnTo>
                    <a:pt x="552" y="10800"/>
                  </a:lnTo>
                  <a:lnTo>
                    <a:pt x="47" y="8874"/>
                  </a:lnTo>
                  <a:lnTo>
                    <a:pt x="0" y="9795"/>
                  </a:lnTo>
                  <a:lnTo>
                    <a:pt x="47" y="8874"/>
                  </a:lnTo>
                  <a:lnTo>
                    <a:pt x="0" y="8874"/>
                  </a:lnTo>
                  <a:lnTo>
                    <a:pt x="0" y="10800"/>
                  </a:lnTo>
                  <a:lnTo>
                    <a:pt x="47" y="10800"/>
                  </a:lnTo>
                  <a:lnTo>
                    <a:pt x="91" y="9795"/>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343" name="Shape 343"/>
            <p:cNvSpPr/>
            <p:nvPr/>
          </p:nvSpPr>
          <p:spPr>
            <a:xfrm>
              <a:off x="2356220" y="419267"/>
              <a:ext cx="109930" cy="4524522"/>
            </a:xfrm>
            <a:custGeom>
              <a:avLst/>
              <a:gdLst/>
              <a:ahLst/>
              <a:cxnLst>
                <a:cxn ang="0">
                  <a:pos x="wd2" y="hd2"/>
                </a:cxn>
                <a:cxn ang="5400000">
                  <a:pos x="wd2" y="hd2"/>
                </a:cxn>
                <a:cxn ang="10800000">
                  <a:pos x="wd2" y="hd2"/>
                </a:cxn>
                <a:cxn ang="16200000">
                  <a:pos x="wd2" y="hd2"/>
                </a:cxn>
              </a:cxnLst>
              <a:rect l="0" t="0" r="r" b="b"/>
              <a:pathLst>
                <a:path w="21600" h="21600" extrusionOk="0">
                  <a:moveTo>
                    <a:pt x="19358" y="21447"/>
                  </a:moveTo>
                  <a:lnTo>
                    <a:pt x="21600" y="21498"/>
                  </a:lnTo>
                  <a:lnTo>
                    <a:pt x="14468" y="20302"/>
                  </a:lnTo>
                  <a:lnTo>
                    <a:pt x="9577" y="18905"/>
                  </a:lnTo>
                  <a:lnTo>
                    <a:pt x="7336" y="17458"/>
                  </a:lnTo>
                  <a:lnTo>
                    <a:pt x="4891" y="15959"/>
                  </a:lnTo>
                  <a:lnTo>
                    <a:pt x="4891" y="14363"/>
                  </a:lnTo>
                  <a:lnTo>
                    <a:pt x="7336" y="12771"/>
                  </a:lnTo>
                  <a:lnTo>
                    <a:pt x="9577" y="11170"/>
                  </a:lnTo>
                  <a:lnTo>
                    <a:pt x="12023" y="9578"/>
                  </a:lnTo>
                  <a:lnTo>
                    <a:pt x="14468" y="8029"/>
                  </a:lnTo>
                  <a:lnTo>
                    <a:pt x="16709" y="6534"/>
                  </a:lnTo>
                  <a:lnTo>
                    <a:pt x="16709" y="5091"/>
                  </a:lnTo>
                  <a:lnTo>
                    <a:pt x="19358" y="3793"/>
                  </a:lnTo>
                  <a:lnTo>
                    <a:pt x="19358" y="2597"/>
                  </a:lnTo>
                  <a:lnTo>
                    <a:pt x="16709" y="1545"/>
                  </a:lnTo>
                  <a:lnTo>
                    <a:pt x="14468" y="698"/>
                  </a:lnTo>
                  <a:lnTo>
                    <a:pt x="9577" y="0"/>
                  </a:lnTo>
                  <a:lnTo>
                    <a:pt x="4891" y="0"/>
                  </a:lnTo>
                  <a:lnTo>
                    <a:pt x="9577" y="698"/>
                  </a:lnTo>
                  <a:lnTo>
                    <a:pt x="12023" y="1545"/>
                  </a:lnTo>
                  <a:lnTo>
                    <a:pt x="14468" y="2597"/>
                  </a:lnTo>
                  <a:lnTo>
                    <a:pt x="14468" y="3793"/>
                  </a:lnTo>
                  <a:lnTo>
                    <a:pt x="12023" y="5091"/>
                  </a:lnTo>
                  <a:lnTo>
                    <a:pt x="12023" y="6534"/>
                  </a:lnTo>
                  <a:lnTo>
                    <a:pt x="9577" y="8029"/>
                  </a:lnTo>
                  <a:lnTo>
                    <a:pt x="7336" y="9578"/>
                  </a:lnTo>
                  <a:lnTo>
                    <a:pt x="4891" y="11170"/>
                  </a:lnTo>
                  <a:lnTo>
                    <a:pt x="2445" y="12771"/>
                  </a:lnTo>
                  <a:lnTo>
                    <a:pt x="0" y="14363"/>
                  </a:lnTo>
                  <a:lnTo>
                    <a:pt x="0" y="15959"/>
                  </a:lnTo>
                  <a:lnTo>
                    <a:pt x="2445" y="17458"/>
                  </a:lnTo>
                  <a:lnTo>
                    <a:pt x="4891" y="18905"/>
                  </a:lnTo>
                  <a:lnTo>
                    <a:pt x="9577" y="20302"/>
                  </a:lnTo>
                  <a:lnTo>
                    <a:pt x="16709" y="21545"/>
                  </a:lnTo>
                  <a:lnTo>
                    <a:pt x="19358" y="21600"/>
                  </a:lnTo>
                  <a:lnTo>
                    <a:pt x="16709" y="21545"/>
                  </a:lnTo>
                  <a:lnTo>
                    <a:pt x="19358" y="21600"/>
                  </a:lnTo>
                  <a:lnTo>
                    <a:pt x="21600" y="21545"/>
                  </a:lnTo>
                  <a:lnTo>
                    <a:pt x="21600" y="21498"/>
                  </a:lnTo>
                  <a:lnTo>
                    <a:pt x="19358" y="21447"/>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344" name="Shape 344"/>
            <p:cNvSpPr/>
            <p:nvPr/>
          </p:nvSpPr>
          <p:spPr>
            <a:xfrm>
              <a:off x="2453704" y="4851013"/>
              <a:ext cx="6160190" cy="92776"/>
            </a:xfrm>
            <a:custGeom>
              <a:avLst/>
              <a:gdLst/>
              <a:ahLst/>
              <a:cxnLst>
                <a:cxn ang="0">
                  <a:pos x="wd2" y="hd2"/>
                </a:cxn>
                <a:cxn ang="5400000">
                  <a:pos x="wd2" y="hd2"/>
                </a:cxn>
                <a:cxn ang="10800000">
                  <a:pos x="wd2" y="hd2"/>
                </a:cxn>
                <a:cxn ang="16200000">
                  <a:pos x="wd2" y="hd2"/>
                </a:cxn>
              </a:cxnLst>
              <a:rect l="0" t="0" r="r" b="b"/>
              <a:pathLst>
                <a:path w="21600" h="21600" extrusionOk="0">
                  <a:moveTo>
                    <a:pt x="21513" y="2242"/>
                  </a:moveTo>
                  <a:lnTo>
                    <a:pt x="21556" y="0"/>
                  </a:lnTo>
                  <a:lnTo>
                    <a:pt x="21215" y="2242"/>
                  </a:lnTo>
                  <a:lnTo>
                    <a:pt x="20829" y="4891"/>
                  </a:lnTo>
                  <a:lnTo>
                    <a:pt x="20364" y="4891"/>
                  </a:lnTo>
                  <a:lnTo>
                    <a:pt x="19851" y="7132"/>
                  </a:lnTo>
                  <a:lnTo>
                    <a:pt x="19295" y="7132"/>
                  </a:lnTo>
                  <a:lnTo>
                    <a:pt x="18702" y="9374"/>
                  </a:lnTo>
                  <a:lnTo>
                    <a:pt x="9244" y="9374"/>
                  </a:lnTo>
                  <a:lnTo>
                    <a:pt x="8433" y="7132"/>
                  </a:lnTo>
                  <a:lnTo>
                    <a:pt x="3745" y="7132"/>
                  </a:lnTo>
                  <a:lnTo>
                    <a:pt x="3065" y="9374"/>
                  </a:lnTo>
                  <a:lnTo>
                    <a:pt x="1829" y="9374"/>
                  </a:lnTo>
                  <a:lnTo>
                    <a:pt x="1320" y="12023"/>
                  </a:lnTo>
                  <a:lnTo>
                    <a:pt x="807" y="12023"/>
                  </a:lnTo>
                  <a:lnTo>
                    <a:pt x="378" y="14264"/>
                  </a:lnTo>
                  <a:lnTo>
                    <a:pt x="0" y="14264"/>
                  </a:lnTo>
                  <a:lnTo>
                    <a:pt x="0" y="21600"/>
                  </a:lnTo>
                  <a:lnTo>
                    <a:pt x="378" y="18951"/>
                  </a:lnTo>
                  <a:lnTo>
                    <a:pt x="807" y="16709"/>
                  </a:lnTo>
                  <a:lnTo>
                    <a:pt x="1320" y="16709"/>
                  </a:lnTo>
                  <a:lnTo>
                    <a:pt x="1829" y="14264"/>
                  </a:lnTo>
                  <a:lnTo>
                    <a:pt x="4469" y="14264"/>
                  </a:lnTo>
                  <a:lnTo>
                    <a:pt x="5196" y="12023"/>
                  </a:lnTo>
                  <a:lnTo>
                    <a:pt x="6771" y="12023"/>
                  </a:lnTo>
                  <a:lnTo>
                    <a:pt x="7582" y="14264"/>
                  </a:lnTo>
                  <a:lnTo>
                    <a:pt x="18702" y="14264"/>
                  </a:lnTo>
                  <a:lnTo>
                    <a:pt x="19295" y="12023"/>
                  </a:lnTo>
                  <a:lnTo>
                    <a:pt x="19851" y="12023"/>
                  </a:lnTo>
                  <a:lnTo>
                    <a:pt x="20364" y="9374"/>
                  </a:lnTo>
                  <a:lnTo>
                    <a:pt x="20829" y="9374"/>
                  </a:lnTo>
                  <a:lnTo>
                    <a:pt x="21215" y="7132"/>
                  </a:lnTo>
                  <a:lnTo>
                    <a:pt x="21556" y="4891"/>
                  </a:lnTo>
                  <a:lnTo>
                    <a:pt x="21600" y="2242"/>
                  </a:lnTo>
                  <a:lnTo>
                    <a:pt x="21556" y="4891"/>
                  </a:lnTo>
                  <a:lnTo>
                    <a:pt x="21600" y="4891"/>
                  </a:lnTo>
                  <a:lnTo>
                    <a:pt x="21600" y="2242"/>
                  </a:lnTo>
                  <a:lnTo>
                    <a:pt x="21556" y="0"/>
                  </a:lnTo>
                  <a:lnTo>
                    <a:pt x="21513" y="2242"/>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345" name="Shape 345"/>
            <p:cNvSpPr/>
            <p:nvPr/>
          </p:nvSpPr>
          <p:spPr>
            <a:xfrm>
              <a:off x="8456259" y="2624436"/>
              <a:ext cx="219859" cy="2235499"/>
            </a:xfrm>
            <a:custGeom>
              <a:avLst/>
              <a:gdLst/>
              <a:ahLst/>
              <a:cxnLst>
                <a:cxn ang="0">
                  <a:pos x="wd2" y="hd2"/>
                </a:cxn>
                <a:cxn ang="5400000">
                  <a:pos x="wd2" y="hd2"/>
                </a:cxn>
                <a:cxn ang="10800000">
                  <a:pos x="wd2" y="hd2"/>
                </a:cxn>
                <a:cxn ang="16200000">
                  <a:pos x="wd2" y="hd2"/>
                </a:cxn>
              </a:cxnLst>
              <a:rect l="0" t="0" r="r" b="b"/>
              <a:pathLst>
                <a:path w="21600" h="21600" extrusionOk="0">
                  <a:moveTo>
                    <a:pt x="0" y="95"/>
                  </a:moveTo>
                  <a:lnTo>
                    <a:pt x="0" y="1120"/>
                  </a:lnTo>
                  <a:lnTo>
                    <a:pt x="1131" y="2223"/>
                  </a:lnTo>
                  <a:lnTo>
                    <a:pt x="2263" y="3429"/>
                  </a:lnTo>
                  <a:lnTo>
                    <a:pt x="3600" y="4644"/>
                  </a:lnTo>
                  <a:lnTo>
                    <a:pt x="5966" y="5962"/>
                  </a:lnTo>
                  <a:lnTo>
                    <a:pt x="8331" y="7367"/>
                  </a:lnTo>
                  <a:lnTo>
                    <a:pt x="10697" y="8892"/>
                  </a:lnTo>
                  <a:lnTo>
                    <a:pt x="13166" y="10305"/>
                  </a:lnTo>
                  <a:lnTo>
                    <a:pt x="15634" y="11812"/>
                  </a:lnTo>
                  <a:lnTo>
                    <a:pt x="16766" y="13329"/>
                  </a:lnTo>
                  <a:lnTo>
                    <a:pt x="18000" y="14742"/>
                  </a:lnTo>
                  <a:lnTo>
                    <a:pt x="19234" y="16250"/>
                  </a:lnTo>
                  <a:lnTo>
                    <a:pt x="19234" y="17671"/>
                  </a:lnTo>
                  <a:lnTo>
                    <a:pt x="18000" y="19084"/>
                  </a:lnTo>
                  <a:lnTo>
                    <a:pt x="15634" y="20394"/>
                  </a:lnTo>
                  <a:lnTo>
                    <a:pt x="13166" y="21600"/>
                  </a:lnTo>
                  <a:lnTo>
                    <a:pt x="15634" y="21600"/>
                  </a:lnTo>
                  <a:lnTo>
                    <a:pt x="18000" y="20394"/>
                  </a:lnTo>
                  <a:lnTo>
                    <a:pt x="20469" y="19084"/>
                  </a:lnTo>
                  <a:lnTo>
                    <a:pt x="21600" y="17671"/>
                  </a:lnTo>
                  <a:lnTo>
                    <a:pt x="21600" y="14742"/>
                  </a:lnTo>
                  <a:lnTo>
                    <a:pt x="19234" y="13329"/>
                  </a:lnTo>
                  <a:lnTo>
                    <a:pt x="18000" y="11812"/>
                  </a:lnTo>
                  <a:lnTo>
                    <a:pt x="15634" y="10305"/>
                  </a:lnTo>
                  <a:lnTo>
                    <a:pt x="13166" y="8780"/>
                  </a:lnTo>
                  <a:lnTo>
                    <a:pt x="10697" y="7367"/>
                  </a:lnTo>
                  <a:lnTo>
                    <a:pt x="8331" y="5962"/>
                  </a:lnTo>
                  <a:lnTo>
                    <a:pt x="5966" y="4644"/>
                  </a:lnTo>
                  <a:lnTo>
                    <a:pt x="4731" y="3334"/>
                  </a:lnTo>
                  <a:lnTo>
                    <a:pt x="3600" y="2223"/>
                  </a:lnTo>
                  <a:lnTo>
                    <a:pt x="2263" y="1120"/>
                  </a:lnTo>
                  <a:lnTo>
                    <a:pt x="2263" y="0"/>
                  </a:lnTo>
                  <a:lnTo>
                    <a:pt x="0" y="0"/>
                  </a:lnTo>
                  <a:lnTo>
                    <a:pt x="0" y="95"/>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346" name="Shape 346"/>
            <p:cNvSpPr/>
            <p:nvPr/>
          </p:nvSpPr>
          <p:spPr>
            <a:xfrm>
              <a:off x="8456259" y="742192"/>
              <a:ext cx="292454" cy="1891165"/>
            </a:xfrm>
            <a:custGeom>
              <a:avLst/>
              <a:gdLst/>
              <a:ahLst/>
              <a:cxnLst>
                <a:cxn ang="0">
                  <a:pos x="wd2" y="hd2"/>
                </a:cxn>
                <a:cxn ang="5400000">
                  <a:pos x="wd2" y="hd2"/>
                </a:cxn>
                <a:cxn ang="10800000">
                  <a:pos x="wd2" y="hd2"/>
                </a:cxn>
                <a:cxn ang="16200000">
                  <a:pos x="wd2" y="hd2"/>
                </a:cxn>
              </a:cxnLst>
              <a:rect l="0" t="0" r="r" b="b"/>
              <a:pathLst>
                <a:path w="21600" h="21600" extrusionOk="0">
                  <a:moveTo>
                    <a:pt x="19755" y="245"/>
                  </a:moveTo>
                  <a:lnTo>
                    <a:pt x="19755" y="122"/>
                  </a:lnTo>
                  <a:lnTo>
                    <a:pt x="19755" y="1437"/>
                  </a:lnTo>
                  <a:lnTo>
                    <a:pt x="18833" y="2751"/>
                  </a:lnTo>
                  <a:lnTo>
                    <a:pt x="18833" y="4055"/>
                  </a:lnTo>
                  <a:lnTo>
                    <a:pt x="17987" y="5380"/>
                  </a:lnTo>
                  <a:lnTo>
                    <a:pt x="16988" y="6684"/>
                  </a:lnTo>
                  <a:lnTo>
                    <a:pt x="16142" y="8120"/>
                  </a:lnTo>
                  <a:lnTo>
                    <a:pt x="15297" y="9435"/>
                  </a:lnTo>
                  <a:lnTo>
                    <a:pt x="13452" y="10749"/>
                  </a:lnTo>
                  <a:lnTo>
                    <a:pt x="12530" y="12063"/>
                  </a:lnTo>
                  <a:lnTo>
                    <a:pt x="10762" y="13378"/>
                  </a:lnTo>
                  <a:lnTo>
                    <a:pt x="8994" y="14804"/>
                  </a:lnTo>
                  <a:lnTo>
                    <a:pt x="7149" y="16118"/>
                  </a:lnTo>
                  <a:lnTo>
                    <a:pt x="5381" y="17433"/>
                  </a:lnTo>
                  <a:lnTo>
                    <a:pt x="3536" y="18869"/>
                  </a:lnTo>
                  <a:lnTo>
                    <a:pt x="1691" y="20296"/>
                  </a:lnTo>
                  <a:lnTo>
                    <a:pt x="0" y="21600"/>
                  </a:lnTo>
                  <a:lnTo>
                    <a:pt x="1691" y="21600"/>
                  </a:lnTo>
                  <a:lnTo>
                    <a:pt x="3536" y="20296"/>
                  </a:lnTo>
                  <a:lnTo>
                    <a:pt x="5381" y="18869"/>
                  </a:lnTo>
                  <a:lnTo>
                    <a:pt x="7994" y="17545"/>
                  </a:lnTo>
                  <a:lnTo>
                    <a:pt x="8994" y="16118"/>
                  </a:lnTo>
                  <a:lnTo>
                    <a:pt x="12530" y="13490"/>
                  </a:lnTo>
                  <a:lnTo>
                    <a:pt x="14374" y="12063"/>
                  </a:lnTo>
                  <a:lnTo>
                    <a:pt x="16142" y="10749"/>
                  </a:lnTo>
                  <a:lnTo>
                    <a:pt x="16988" y="9435"/>
                  </a:lnTo>
                  <a:lnTo>
                    <a:pt x="17987" y="8120"/>
                  </a:lnTo>
                  <a:lnTo>
                    <a:pt x="18833" y="6684"/>
                  </a:lnTo>
                  <a:lnTo>
                    <a:pt x="19755" y="5380"/>
                  </a:lnTo>
                  <a:lnTo>
                    <a:pt x="20678" y="4055"/>
                  </a:lnTo>
                  <a:lnTo>
                    <a:pt x="21600" y="2751"/>
                  </a:lnTo>
                  <a:lnTo>
                    <a:pt x="21600" y="0"/>
                  </a:lnTo>
                  <a:lnTo>
                    <a:pt x="19755" y="0"/>
                  </a:lnTo>
                  <a:lnTo>
                    <a:pt x="19755" y="245"/>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347" name="Shape 347"/>
            <p:cNvSpPr/>
            <p:nvPr/>
          </p:nvSpPr>
          <p:spPr>
            <a:xfrm>
              <a:off x="8055950" y="314004"/>
              <a:ext cx="692763" cy="449599"/>
            </a:xfrm>
            <a:custGeom>
              <a:avLst/>
              <a:gdLst/>
              <a:ahLst/>
              <a:cxnLst>
                <a:cxn ang="0">
                  <a:pos x="wd2" y="hd2"/>
                </a:cxn>
                <a:cxn ang="5400000">
                  <a:pos x="wd2" y="hd2"/>
                </a:cxn>
                <a:cxn ang="10800000">
                  <a:pos x="wd2" y="hd2"/>
                </a:cxn>
                <a:cxn ang="16200000">
                  <a:pos x="wd2" y="hd2"/>
                </a:cxn>
              </a:cxnLst>
              <a:rect l="0" t="0" r="r" b="b"/>
              <a:pathLst>
                <a:path w="21600" h="21600" extrusionOk="0">
                  <a:moveTo>
                    <a:pt x="356" y="1500"/>
                  </a:moveTo>
                  <a:lnTo>
                    <a:pt x="0" y="1029"/>
                  </a:lnTo>
                  <a:lnTo>
                    <a:pt x="1487" y="2014"/>
                  </a:lnTo>
                  <a:lnTo>
                    <a:pt x="2651" y="3000"/>
                  </a:lnTo>
                  <a:lnTo>
                    <a:pt x="4139" y="4543"/>
                  </a:lnTo>
                  <a:lnTo>
                    <a:pt x="5659" y="5529"/>
                  </a:lnTo>
                  <a:lnTo>
                    <a:pt x="7211" y="6514"/>
                  </a:lnTo>
                  <a:lnTo>
                    <a:pt x="8698" y="8057"/>
                  </a:lnTo>
                  <a:lnTo>
                    <a:pt x="10218" y="9000"/>
                  </a:lnTo>
                  <a:lnTo>
                    <a:pt x="11350" y="10543"/>
                  </a:lnTo>
                  <a:lnTo>
                    <a:pt x="12869" y="11571"/>
                  </a:lnTo>
                  <a:lnTo>
                    <a:pt x="14389" y="13071"/>
                  </a:lnTo>
                  <a:lnTo>
                    <a:pt x="16653" y="16071"/>
                  </a:lnTo>
                  <a:lnTo>
                    <a:pt x="17784" y="17057"/>
                  </a:lnTo>
                  <a:lnTo>
                    <a:pt x="18949" y="18557"/>
                  </a:lnTo>
                  <a:lnTo>
                    <a:pt x="20080" y="20100"/>
                  </a:lnTo>
                  <a:lnTo>
                    <a:pt x="20824" y="21600"/>
                  </a:lnTo>
                  <a:lnTo>
                    <a:pt x="21600" y="20571"/>
                  </a:lnTo>
                  <a:lnTo>
                    <a:pt x="20436" y="19071"/>
                  </a:lnTo>
                  <a:lnTo>
                    <a:pt x="19660" y="18086"/>
                  </a:lnTo>
                  <a:lnTo>
                    <a:pt x="18560" y="16586"/>
                  </a:lnTo>
                  <a:lnTo>
                    <a:pt x="17429" y="15043"/>
                  </a:lnTo>
                  <a:lnTo>
                    <a:pt x="15877" y="13543"/>
                  </a:lnTo>
                  <a:lnTo>
                    <a:pt x="14777" y="12043"/>
                  </a:lnTo>
                  <a:lnTo>
                    <a:pt x="13225" y="11057"/>
                  </a:lnTo>
                  <a:lnTo>
                    <a:pt x="11738" y="9557"/>
                  </a:lnTo>
                  <a:lnTo>
                    <a:pt x="10574" y="8057"/>
                  </a:lnTo>
                  <a:lnTo>
                    <a:pt x="9086" y="7029"/>
                  </a:lnTo>
                  <a:lnTo>
                    <a:pt x="7566" y="5529"/>
                  </a:lnTo>
                  <a:lnTo>
                    <a:pt x="6047" y="4543"/>
                  </a:lnTo>
                  <a:lnTo>
                    <a:pt x="4527" y="3514"/>
                  </a:lnTo>
                  <a:lnTo>
                    <a:pt x="3007" y="2529"/>
                  </a:lnTo>
                  <a:lnTo>
                    <a:pt x="1875" y="1029"/>
                  </a:lnTo>
                  <a:lnTo>
                    <a:pt x="356" y="0"/>
                  </a:lnTo>
                  <a:lnTo>
                    <a:pt x="0" y="0"/>
                  </a:lnTo>
                  <a:lnTo>
                    <a:pt x="0" y="1029"/>
                  </a:lnTo>
                  <a:lnTo>
                    <a:pt x="356" y="150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348" name="Shape 348"/>
            <p:cNvSpPr/>
            <p:nvPr/>
          </p:nvSpPr>
          <p:spPr>
            <a:xfrm>
              <a:off x="4714514" y="344334"/>
              <a:ext cx="290381" cy="513827"/>
            </a:xfrm>
            <a:custGeom>
              <a:avLst/>
              <a:gdLst/>
              <a:ahLst/>
              <a:cxnLst>
                <a:cxn ang="0">
                  <a:pos x="wd2" y="hd2"/>
                </a:cxn>
                <a:cxn ang="5400000">
                  <a:pos x="wd2" y="hd2"/>
                </a:cxn>
                <a:cxn ang="10800000">
                  <a:pos x="wd2" y="hd2"/>
                </a:cxn>
                <a:cxn ang="16200000">
                  <a:pos x="wd2" y="hd2"/>
                </a:cxn>
              </a:cxnLst>
              <a:rect l="0" t="0" r="r" b="b"/>
              <a:pathLst>
                <a:path w="21600" h="21600" extrusionOk="0">
                  <a:moveTo>
                    <a:pt x="1838" y="3531"/>
                  </a:moveTo>
                  <a:lnTo>
                    <a:pt x="2681" y="2667"/>
                  </a:lnTo>
                  <a:lnTo>
                    <a:pt x="5438" y="1315"/>
                  </a:lnTo>
                  <a:lnTo>
                    <a:pt x="7277" y="451"/>
                  </a:lnTo>
                  <a:lnTo>
                    <a:pt x="8962" y="451"/>
                  </a:lnTo>
                  <a:lnTo>
                    <a:pt x="9957" y="0"/>
                  </a:lnTo>
                  <a:lnTo>
                    <a:pt x="13481" y="0"/>
                  </a:lnTo>
                  <a:lnTo>
                    <a:pt x="14400" y="451"/>
                  </a:lnTo>
                  <a:lnTo>
                    <a:pt x="16238" y="451"/>
                  </a:lnTo>
                  <a:lnTo>
                    <a:pt x="17081" y="1315"/>
                  </a:lnTo>
                  <a:lnTo>
                    <a:pt x="18919" y="1766"/>
                  </a:lnTo>
                  <a:lnTo>
                    <a:pt x="19762" y="2667"/>
                  </a:lnTo>
                  <a:lnTo>
                    <a:pt x="20681" y="3531"/>
                  </a:lnTo>
                  <a:lnTo>
                    <a:pt x="21600" y="3982"/>
                  </a:lnTo>
                  <a:lnTo>
                    <a:pt x="21600" y="10143"/>
                  </a:lnTo>
                  <a:lnTo>
                    <a:pt x="19762" y="15402"/>
                  </a:lnTo>
                  <a:lnTo>
                    <a:pt x="19762" y="16303"/>
                  </a:lnTo>
                  <a:lnTo>
                    <a:pt x="18919" y="17167"/>
                  </a:lnTo>
                  <a:lnTo>
                    <a:pt x="18919" y="18031"/>
                  </a:lnTo>
                  <a:lnTo>
                    <a:pt x="17081" y="18933"/>
                  </a:lnTo>
                  <a:lnTo>
                    <a:pt x="16238" y="19797"/>
                  </a:lnTo>
                  <a:lnTo>
                    <a:pt x="15243" y="20248"/>
                  </a:lnTo>
                  <a:lnTo>
                    <a:pt x="13481" y="20698"/>
                  </a:lnTo>
                  <a:lnTo>
                    <a:pt x="12638" y="21112"/>
                  </a:lnTo>
                  <a:lnTo>
                    <a:pt x="10800" y="21600"/>
                  </a:lnTo>
                  <a:lnTo>
                    <a:pt x="7277" y="21600"/>
                  </a:lnTo>
                  <a:lnTo>
                    <a:pt x="6281" y="21112"/>
                  </a:lnTo>
                  <a:lnTo>
                    <a:pt x="4519" y="20698"/>
                  </a:lnTo>
                  <a:lnTo>
                    <a:pt x="1838" y="19384"/>
                  </a:lnTo>
                  <a:lnTo>
                    <a:pt x="0" y="18031"/>
                  </a:lnTo>
                  <a:lnTo>
                    <a:pt x="996" y="14538"/>
                  </a:lnTo>
                  <a:lnTo>
                    <a:pt x="1838" y="10556"/>
                  </a:lnTo>
                  <a:lnTo>
                    <a:pt x="1838" y="3531"/>
                  </a:lnTo>
                  <a:close/>
                </a:path>
              </a:pathLst>
            </a:custGeom>
            <a:solidFill>
              <a:srgbClr val="FFFFFF"/>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349" name="Shape 349"/>
            <p:cNvSpPr/>
            <p:nvPr/>
          </p:nvSpPr>
          <p:spPr>
            <a:xfrm>
              <a:off x="4726959" y="335414"/>
              <a:ext cx="182526" cy="103479"/>
            </a:xfrm>
            <a:custGeom>
              <a:avLst/>
              <a:gdLst/>
              <a:ahLst/>
              <a:cxnLst>
                <a:cxn ang="0">
                  <a:pos x="wd2" y="hd2"/>
                </a:cxn>
                <a:cxn ang="5400000">
                  <a:pos x="wd2" y="hd2"/>
                </a:cxn>
                <a:cxn ang="10800000">
                  <a:pos x="wd2" y="hd2"/>
                </a:cxn>
                <a:cxn ang="16200000">
                  <a:pos x="wd2" y="hd2"/>
                </a:cxn>
              </a:cxnLst>
              <a:rect l="0" t="0" r="r" b="b"/>
              <a:pathLst>
                <a:path w="21600" h="21600" extrusionOk="0">
                  <a:moveTo>
                    <a:pt x="20119" y="0"/>
                  </a:moveTo>
                  <a:lnTo>
                    <a:pt x="14441" y="0"/>
                  </a:lnTo>
                  <a:lnTo>
                    <a:pt x="11479" y="2031"/>
                  </a:lnTo>
                  <a:lnTo>
                    <a:pt x="8517" y="2031"/>
                  </a:lnTo>
                  <a:lnTo>
                    <a:pt x="7159" y="6462"/>
                  </a:lnTo>
                  <a:lnTo>
                    <a:pt x="4320" y="8492"/>
                  </a:lnTo>
                  <a:lnTo>
                    <a:pt x="1358" y="12738"/>
                  </a:lnTo>
                  <a:lnTo>
                    <a:pt x="0" y="19385"/>
                  </a:lnTo>
                  <a:lnTo>
                    <a:pt x="2715" y="21600"/>
                  </a:lnTo>
                  <a:lnTo>
                    <a:pt x="4320" y="17169"/>
                  </a:lnTo>
                  <a:lnTo>
                    <a:pt x="5678" y="12738"/>
                  </a:lnTo>
                  <a:lnTo>
                    <a:pt x="8517" y="8492"/>
                  </a:lnTo>
                  <a:lnTo>
                    <a:pt x="10121" y="6462"/>
                  </a:lnTo>
                  <a:lnTo>
                    <a:pt x="12837" y="6462"/>
                  </a:lnTo>
                  <a:lnTo>
                    <a:pt x="15799" y="4246"/>
                  </a:lnTo>
                  <a:lnTo>
                    <a:pt x="20119" y="4246"/>
                  </a:lnTo>
                  <a:lnTo>
                    <a:pt x="21600" y="2031"/>
                  </a:lnTo>
                  <a:lnTo>
                    <a:pt x="20119" y="2031"/>
                  </a:lnTo>
                  <a:lnTo>
                    <a:pt x="20119" y="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350" name="Shape 350"/>
            <p:cNvSpPr/>
            <p:nvPr/>
          </p:nvSpPr>
          <p:spPr>
            <a:xfrm>
              <a:off x="4894964" y="335414"/>
              <a:ext cx="122375" cy="135593"/>
            </a:xfrm>
            <a:custGeom>
              <a:avLst/>
              <a:gdLst/>
              <a:ahLst/>
              <a:cxnLst>
                <a:cxn ang="0">
                  <a:pos x="wd2" y="hd2"/>
                </a:cxn>
                <a:cxn ang="5400000">
                  <a:pos x="wd2" y="hd2"/>
                </a:cxn>
                <a:cxn ang="10800000">
                  <a:pos x="wd2" y="hd2"/>
                </a:cxn>
                <a:cxn ang="16200000">
                  <a:pos x="wd2" y="hd2"/>
                </a:cxn>
              </a:cxnLst>
              <a:rect l="0" t="0" r="r" b="b"/>
              <a:pathLst>
                <a:path w="21600" h="21600" extrusionOk="0">
                  <a:moveTo>
                    <a:pt x="21600" y="19895"/>
                  </a:moveTo>
                  <a:lnTo>
                    <a:pt x="21600" y="16626"/>
                  </a:lnTo>
                  <a:lnTo>
                    <a:pt x="17207" y="9805"/>
                  </a:lnTo>
                  <a:lnTo>
                    <a:pt x="12997" y="6537"/>
                  </a:lnTo>
                  <a:lnTo>
                    <a:pt x="10800" y="4974"/>
                  </a:lnTo>
                  <a:lnTo>
                    <a:pt x="6590" y="3268"/>
                  </a:lnTo>
                  <a:lnTo>
                    <a:pt x="4210" y="1563"/>
                  </a:lnTo>
                  <a:lnTo>
                    <a:pt x="0" y="0"/>
                  </a:lnTo>
                  <a:lnTo>
                    <a:pt x="0" y="3268"/>
                  </a:lnTo>
                  <a:lnTo>
                    <a:pt x="2197" y="4974"/>
                  </a:lnTo>
                  <a:lnTo>
                    <a:pt x="4210" y="4974"/>
                  </a:lnTo>
                  <a:lnTo>
                    <a:pt x="8603" y="6537"/>
                  </a:lnTo>
                  <a:lnTo>
                    <a:pt x="10800" y="9805"/>
                  </a:lnTo>
                  <a:lnTo>
                    <a:pt x="12997" y="11653"/>
                  </a:lnTo>
                  <a:lnTo>
                    <a:pt x="15010" y="14921"/>
                  </a:lnTo>
                  <a:lnTo>
                    <a:pt x="15010" y="18189"/>
                  </a:lnTo>
                  <a:lnTo>
                    <a:pt x="17207" y="19895"/>
                  </a:lnTo>
                  <a:lnTo>
                    <a:pt x="17207" y="21600"/>
                  </a:lnTo>
                  <a:lnTo>
                    <a:pt x="21600" y="21600"/>
                  </a:lnTo>
                  <a:lnTo>
                    <a:pt x="21600" y="19895"/>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351" name="Shape 351"/>
            <p:cNvSpPr/>
            <p:nvPr/>
          </p:nvSpPr>
          <p:spPr>
            <a:xfrm>
              <a:off x="4969633" y="460302"/>
              <a:ext cx="47707" cy="260482"/>
            </a:xfrm>
            <a:custGeom>
              <a:avLst/>
              <a:gdLst/>
              <a:ahLst/>
              <a:cxnLst>
                <a:cxn ang="0">
                  <a:pos x="wd2" y="hd2"/>
                </a:cxn>
                <a:cxn ang="5400000">
                  <a:pos x="wd2" y="hd2"/>
                </a:cxn>
                <a:cxn ang="10800000">
                  <a:pos x="wd2" y="hd2"/>
                </a:cxn>
                <a:cxn ang="16200000">
                  <a:pos x="wd2" y="hd2"/>
                </a:cxn>
              </a:cxnLst>
              <a:rect l="0" t="0" r="r" b="b"/>
              <a:pathLst>
                <a:path w="21600" h="21600" extrusionOk="0">
                  <a:moveTo>
                    <a:pt x="10570" y="20715"/>
                  </a:moveTo>
                  <a:lnTo>
                    <a:pt x="16085" y="16440"/>
                  </a:lnTo>
                  <a:lnTo>
                    <a:pt x="21600" y="10395"/>
                  </a:lnTo>
                  <a:lnTo>
                    <a:pt x="21600" y="0"/>
                  </a:lnTo>
                  <a:lnTo>
                    <a:pt x="10570" y="0"/>
                  </a:lnTo>
                  <a:lnTo>
                    <a:pt x="10570" y="10395"/>
                  </a:lnTo>
                  <a:lnTo>
                    <a:pt x="5055" y="15555"/>
                  </a:lnTo>
                  <a:lnTo>
                    <a:pt x="0" y="20715"/>
                  </a:lnTo>
                  <a:lnTo>
                    <a:pt x="5055" y="21600"/>
                  </a:lnTo>
                  <a:lnTo>
                    <a:pt x="10570" y="21600"/>
                  </a:lnTo>
                  <a:lnTo>
                    <a:pt x="10570" y="20715"/>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352" name="Shape 352"/>
            <p:cNvSpPr/>
            <p:nvPr/>
          </p:nvSpPr>
          <p:spPr>
            <a:xfrm>
              <a:off x="4702069" y="711862"/>
              <a:ext cx="292455" cy="155219"/>
            </a:xfrm>
            <a:custGeom>
              <a:avLst/>
              <a:gdLst/>
              <a:ahLst/>
              <a:cxnLst>
                <a:cxn ang="0">
                  <a:pos x="wd2" y="hd2"/>
                </a:cxn>
                <a:cxn ang="5400000">
                  <a:pos x="wd2" y="hd2"/>
                </a:cxn>
                <a:cxn ang="10800000">
                  <a:pos x="wd2" y="hd2"/>
                </a:cxn>
                <a:cxn ang="16200000">
                  <a:pos x="wd2" y="hd2"/>
                </a:cxn>
              </a:cxnLst>
              <a:rect l="0" t="0" r="r" b="b"/>
              <a:pathLst>
                <a:path w="21600" h="21600" extrusionOk="0">
                  <a:moveTo>
                    <a:pt x="0" y="8591"/>
                  </a:moveTo>
                  <a:lnTo>
                    <a:pt x="846" y="10186"/>
                  </a:lnTo>
                  <a:lnTo>
                    <a:pt x="1845" y="13009"/>
                  </a:lnTo>
                  <a:lnTo>
                    <a:pt x="3536" y="15832"/>
                  </a:lnTo>
                  <a:lnTo>
                    <a:pt x="4535" y="18655"/>
                  </a:lnTo>
                  <a:lnTo>
                    <a:pt x="6303" y="20250"/>
                  </a:lnTo>
                  <a:lnTo>
                    <a:pt x="8148" y="21600"/>
                  </a:lnTo>
                  <a:lnTo>
                    <a:pt x="11684" y="21600"/>
                  </a:lnTo>
                  <a:lnTo>
                    <a:pt x="13529" y="20250"/>
                  </a:lnTo>
                  <a:lnTo>
                    <a:pt x="15297" y="18655"/>
                  </a:lnTo>
                  <a:lnTo>
                    <a:pt x="17142" y="17305"/>
                  </a:lnTo>
                  <a:lnTo>
                    <a:pt x="17987" y="14359"/>
                  </a:lnTo>
                  <a:lnTo>
                    <a:pt x="18910" y="13009"/>
                  </a:lnTo>
                  <a:lnTo>
                    <a:pt x="19832" y="10186"/>
                  </a:lnTo>
                  <a:lnTo>
                    <a:pt x="20678" y="7241"/>
                  </a:lnTo>
                  <a:lnTo>
                    <a:pt x="21600" y="2945"/>
                  </a:lnTo>
                  <a:lnTo>
                    <a:pt x="21600" y="0"/>
                  </a:lnTo>
                  <a:lnTo>
                    <a:pt x="19832" y="0"/>
                  </a:lnTo>
                  <a:lnTo>
                    <a:pt x="19832" y="2945"/>
                  </a:lnTo>
                  <a:lnTo>
                    <a:pt x="18910" y="5768"/>
                  </a:lnTo>
                  <a:lnTo>
                    <a:pt x="18910" y="8591"/>
                  </a:lnTo>
                  <a:lnTo>
                    <a:pt x="17987" y="10186"/>
                  </a:lnTo>
                  <a:lnTo>
                    <a:pt x="16142" y="13009"/>
                  </a:lnTo>
                  <a:lnTo>
                    <a:pt x="14374" y="15832"/>
                  </a:lnTo>
                  <a:lnTo>
                    <a:pt x="12606" y="17305"/>
                  </a:lnTo>
                  <a:lnTo>
                    <a:pt x="11684" y="18655"/>
                  </a:lnTo>
                  <a:lnTo>
                    <a:pt x="8994" y="18655"/>
                  </a:lnTo>
                  <a:lnTo>
                    <a:pt x="7149" y="17305"/>
                  </a:lnTo>
                  <a:lnTo>
                    <a:pt x="6303" y="15832"/>
                  </a:lnTo>
                  <a:lnTo>
                    <a:pt x="4535" y="14359"/>
                  </a:lnTo>
                  <a:lnTo>
                    <a:pt x="3536" y="11536"/>
                  </a:lnTo>
                  <a:lnTo>
                    <a:pt x="1845" y="8591"/>
                  </a:lnTo>
                  <a:lnTo>
                    <a:pt x="2690" y="8591"/>
                  </a:lnTo>
                  <a:lnTo>
                    <a:pt x="1845" y="8591"/>
                  </a:lnTo>
                  <a:lnTo>
                    <a:pt x="1845" y="7241"/>
                  </a:lnTo>
                  <a:lnTo>
                    <a:pt x="846" y="7241"/>
                  </a:lnTo>
                  <a:lnTo>
                    <a:pt x="846" y="10186"/>
                  </a:lnTo>
                  <a:lnTo>
                    <a:pt x="0" y="8591"/>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353" name="Shape 353"/>
            <p:cNvSpPr/>
            <p:nvPr/>
          </p:nvSpPr>
          <p:spPr>
            <a:xfrm>
              <a:off x="4702069" y="419267"/>
              <a:ext cx="47707" cy="355040"/>
            </a:xfrm>
            <a:custGeom>
              <a:avLst/>
              <a:gdLst/>
              <a:ahLst/>
              <a:cxnLst>
                <a:cxn ang="0">
                  <a:pos x="wd2" y="hd2"/>
                </a:cxn>
                <a:cxn ang="5400000">
                  <a:pos x="wd2" y="hd2"/>
                </a:cxn>
                <a:cxn ang="10800000">
                  <a:pos x="wd2" y="hd2"/>
                </a:cxn>
                <a:cxn ang="16200000">
                  <a:pos x="wd2" y="hd2"/>
                </a:cxn>
              </a:cxnLst>
              <a:rect l="0" t="0" r="r" b="b"/>
              <a:pathLst>
                <a:path w="21600" h="21600" extrusionOk="0">
                  <a:moveTo>
                    <a:pt x="11270" y="651"/>
                  </a:moveTo>
                  <a:lnTo>
                    <a:pt x="5165" y="651"/>
                  </a:lnTo>
                  <a:lnTo>
                    <a:pt x="11270" y="5047"/>
                  </a:lnTo>
                  <a:lnTo>
                    <a:pt x="11270" y="10800"/>
                  </a:lnTo>
                  <a:lnTo>
                    <a:pt x="5165" y="16553"/>
                  </a:lnTo>
                  <a:lnTo>
                    <a:pt x="0" y="21600"/>
                  </a:lnTo>
                  <a:lnTo>
                    <a:pt x="16435" y="21600"/>
                  </a:lnTo>
                  <a:lnTo>
                    <a:pt x="16435" y="16553"/>
                  </a:lnTo>
                  <a:lnTo>
                    <a:pt x="21600" y="10800"/>
                  </a:lnTo>
                  <a:lnTo>
                    <a:pt x="21600" y="651"/>
                  </a:lnTo>
                  <a:lnTo>
                    <a:pt x="16435" y="0"/>
                  </a:lnTo>
                  <a:lnTo>
                    <a:pt x="11270" y="0"/>
                  </a:lnTo>
                  <a:lnTo>
                    <a:pt x="11270" y="651"/>
                  </a:lnTo>
                  <a:lnTo>
                    <a:pt x="5165" y="651"/>
                  </a:lnTo>
                  <a:lnTo>
                    <a:pt x="11270" y="651"/>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354" name="Shape 354"/>
            <p:cNvSpPr/>
            <p:nvPr/>
          </p:nvSpPr>
          <p:spPr>
            <a:xfrm>
              <a:off x="4494656" y="314004"/>
              <a:ext cx="280009" cy="553077"/>
            </a:xfrm>
            <a:custGeom>
              <a:avLst/>
              <a:gdLst/>
              <a:ahLst/>
              <a:cxnLst>
                <a:cxn ang="0">
                  <a:pos x="wd2" y="hd2"/>
                </a:cxn>
                <a:cxn ang="5400000">
                  <a:pos x="wd2" y="hd2"/>
                </a:cxn>
                <a:cxn ang="10800000">
                  <a:pos x="wd2" y="hd2"/>
                </a:cxn>
                <a:cxn ang="16200000">
                  <a:pos x="wd2" y="hd2"/>
                </a:cxn>
              </a:cxnLst>
              <a:rect l="0" t="0" r="r" b="b"/>
              <a:pathLst>
                <a:path w="21600" h="21600" extrusionOk="0">
                  <a:moveTo>
                    <a:pt x="3694" y="2852"/>
                  </a:moveTo>
                  <a:lnTo>
                    <a:pt x="3694" y="1635"/>
                  </a:lnTo>
                  <a:lnTo>
                    <a:pt x="5621" y="835"/>
                  </a:lnTo>
                  <a:lnTo>
                    <a:pt x="7468" y="383"/>
                  </a:lnTo>
                  <a:lnTo>
                    <a:pt x="10278" y="0"/>
                  </a:lnTo>
                  <a:lnTo>
                    <a:pt x="15016" y="0"/>
                  </a:lnTo>
                  <a:lnTo>
                    <a:pt x="16862" y="383"/>
                  </a:lnTo>
                  <a:lnTo>
                    <a:pt x="17906" y="1217"/>
                  </a:lnTo>
                  <a:lnTo>
                    <a:pt x="19673" y="1635"/>
                  </a:lnTo>
                  <a:lnTo>
                    <a:pt x="19673" y="2435"/>
                  </a:lnTo>
                  <a:lnTo>
                    <a:pt x="20717" y="3687"/>
                  </a:lnTo>
                  <a:lnTo>
                    <a:pt x="20717" y="6922"/>
                  </a:lnTo>
                  <a:lnTo>
                    <a:pt x="21600" y="8557"/>
                  </a:lnTo>
                  <a:lnTo>
                    <a:pt x="21600" y="11826"/>
                  </a:lnTo>
                  <a:lnTo>
                    <a:pt x="20717" y="13461"/>
                  </a:lnTo>
                  <a:lnTo>
                    <a:pt x="19673" y="15061"/>
                  </a:lnTo>
                  <a:lnTo>
                    <a:pt x="18790" y="16696"/>
                  </a:lnTo>
                  <a:lnTo>
                    <a:pt x="17906" y="17913"/>
                  </a:lnTo>
                  <a:lnTo>
                    <a:pt x="16862" y="18365"/>
                  </a:lnTo>
                  <a:lnTo>
                    <a:pt x="15979" y="19165"/>
                  </a:lnTo>
                  <a:lnTo>
                    <a:pt x="15979" y="19548"/>
                  </a:lnTo>
                  <a:lnTo>
                    <a:pt x="13169" y="20765"/>
                  </a:lnTo>
                  <a:lnTo>
                    <a:pt x="11322" y="20765"/>
                  </a:lnTo>
                  <a:lnTo>
                    <a:pt x="10278" y="21217"/>
                  </a:lnTo>
                  <a:lnTo>
                    <a:pt x="8431" y="21217"/>
                  </a:lnTo>
                  <a:lnTo>
                    <a:pt x="7468" y="21600"/>
                  </a:lnTo>
                  <a:lnTo>
                    <a:pt x="6584" y="21217"/>
                  </a:lnTo>
                  <a:lnTo>
                    <a:pt x="3694" y="21217"/>
                  </a:lnTo>
                  <a:lnTo>
                    <a:pt x="2810" y="20765"/>
                  </a:lnTo>
                  <a:lnTo>
                    <a:pt x="1927" y="20765"/>
                  </a:lnTo>
                  <a:lnTo>
                    <a:pt x="1927" y="20383"/>
                  </a:lnTo>
                  <a:lnTo>
                    <a:pt x="883" y="19965"/>
                  </a:lnTo>
                  <a:lnTo>
                    <a:pt x="0" y="19965"/>
                  </a:lnTo>
                  <a:lnTo>
                    <a:pt x="0" y="19165"/>
                  </a:lnTo>
                  <a:lnTo>
                    <a:pt x="883" y="17530"/>
                  </a:lnTo>
                  <a:lnTo>
                    <a:pt x="1927" y="15896"/>
                  </a:lnTo>
                  <a:lnTo>
                    <a:pt x="2810" y="13461"/>
                  </a:lnTo>
                  <a:lnTo>
                    <a:pt x="2810" y="4487"/>
                  </a:lnTo>
                  <a:lnTo>
                    <a:pt x="3694" y="2852"/>
                  </a:lnTo>
                  <a:close/>
                </a:path>
              </a:pathLst>
            </a:custGeom>
            <a:solidFill>
              <a:srgbClr val="FFFFFF"/>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355" name="Shape 355"/>
            <p:cNvSpPr/>
            <p:nvPr/>
          </p:nvSpPr>
          <p:spPr>
            <a:xfrm>
              <a:off x="4531990" y="292595"/>
              <a:ext cx="205341" cy="94559"/>
            </a:xfrm>
            <a:custGeom>
              <a:avLst/>
              <a:gdLst/>
              <a:ahLst/>
              <a:cxnLst>
                <a:cxn ang="0">
                  <a:pos x="wd2" y="hd2"/>
                </a:cxn>
                <a:cxn ang="5400000">
                  <a:pos x="wd2" y="hd2"/>
                </a:cxn>
                <a:cxn ang="10800000">
                  <a:pos x="wd2" y="hd2"/>
                </a:cxn>
                <a:cxn ang="16200000">
                  <a:pos x="wd2" y="hd2"/>
                </a:cxn>
              </a:cxnLst>
              <a:rect l="0" t="0" r="r" b="b"/>
              <a:pathLst>
                <a:path w="21600" h="21600" extrusionOk="0">
                  <a:moveTo>
                    <a:pt x="21600" y="9781"/>
                  </a:moveTo>
                  <a:lnTo>
                    <a:pt x="20406" y="4891"/>
                  </a:lnTo>
                  <a:lnTo>
                    <a:pt x="16498" y="2649"/>
                  </a:lnTo>
                  <a:lnTo>
                    <a:pt x="12699" y="0"/>
                  </a:lnTo>
                  <a:lnTo>
                    <a:pt x="10094" y="2649"/>
                  </a:lnTo>
                  <a:lnTo>
                    <a:pt x="2496" y="7132"/>
                  </a:lnTo>
                  <a:lnTo>
                    <a:pt x="0" y="14468"/>
                  </a:lnTo>
                  <a:lnTo>
                    <a:pt x="0" y="21600"/>
                  </a:lnTo>
                  <a:lnTo>
                    <a:pt x="2496" y="21600"/>
                  </a:lnTo>
                  <a:lnTo>
                    <a:pt x="2496" y="16913"/>
                  </a:lnTo>
                  <a:lnTo>
                    <a:pt x="5102" y="12023"/>
                  </a:lnTo>
                  <a:lnTo>
                    <a:pt x="7598" y="9781"/>
                  </a:lnTo>
                  <a:lnTo>
                    <a:pt x="10094" y="7132"/>
                  </a:lnTo>
                  <a:lnTo>
                    <a:pt x="16498" y="7132"/>
                  </a:lnTo>
                  <a:lnTo>
                    <a:pt x="17801" y="9781"/>
                  </a:lnTo>
                  <a:lnTo>
                    <a:pt x="18995" y="12023"/>
                  </a:lnTo>
                  <a:lnTo>
                    <a:pt x="20406" y="12023"/>
                  </a:lnTo>
                  <a:lnTo>
                    <a:pt x="18995" y="12023"/>
                  </a:lnTo>
                  <a:lnTo>
                    <a:pt x="21600" y="12023"/>
                  </a:lnTo>
                  <a:lnTo>
                    <a:pt x="21600" y="9781"/>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356" name="Shape 356"/>
            <p:cNvSpPr/>
            <p:nvPr/>
          </p:nvSpPr>
          <p:spPr>
            <a:xfrm>
              <a:off x="4726959" y="335414"/>
              <a:ext cx="47706" cy="124889"/>
            </a:xfrm>
            <a:custGeom>
              <a:avLst/>
              <a:gdLst/>
              <a:ahLst/>
              <a:cxnLst>
                <a:cxn ang="0">
                  <a:pos x="wd2" y="hd2"/>
                </a:cxn>
                <a:cxn ang="5400000">
                  <a:pos x="wd2" y="hd2"/>
                </a:cxn>
                <a:cxn ang="10800000">
                  <a:pos x="wd2" y="hd2"/>
                </a:cxn>
                <a:cxn ang="16200000">
                  <a:pos x="wd2" y="hd2"/>
                </a:cxn>
              </a:cxnLst>
              <a:rect l="0" t="0" r="r" b="b"/>
              <a:pathLst>
                <a:path w="21600" h="21600" extrusionOk="0">
                  <a:moveTo>
                    <a:pt x="21600" y="19749"/>
                  </a:moveTo>
                  <a:lnTo>
                    <a:pt x="21600" y="12651"/>
                  </a:lnTo>
                  <a:lnTo>
                    <a:pt x="16435" y="7097"/>
                  </a:lnTo>
                  <a:lnTo>
                    <a:pt x="10330" y="3549"/>
                  </a:lnTo>
                  <a:lnTo>
                    <a:pt x="5165" y="0"/>
                  </a:lnTo>
                  <a:lnTo>
                    <a:pt x="0" y="1697"/>
                  </a:lnTo>
                  <a:lnTo>
                    <a:pt x="5165" y="5400"/>
                  </a:lnTo>
                  <a:lnTo>
                    <a:pt x="5165" y="8949"/>
                  </a:lnTo>
                  <a:lnTo>
                    <a:pt x="10330" y="12651"/>
                  </a:lnTo>
                  <a:lnTo>
                    <a:pt x="10330" y="21600"/>
                  </a:lnTo>
                  <a:lnTo>
                    <a:pt x="21600" y="21600"/>
                  </a:lnTo>
                  <a:lnTo>
                    <a:pt x="21600" y="19749"/>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357" name="Shape 357"/>
            <p:cNvSpPr/>
            <p:nvPr/>
          </p:nvSpPr>
          <p:spPr>
            <a:xfrm>
              <a:off x="4714514" y="449597"/>
              <a:ext cx="72596" cy="335415"/>
            </a:xfrm>
            <a:custGeom>
              <a:avLst/>
              <a:gdLst/>
              <a:ahLst/>
              <a:cxnLst>
                <a:cxn ang="0">
                  <a:pos x="wd2" y="hd2"/>
                </a:cxn>
                <a:cxn ang="5400000">
                  <a:pos x="wd2" y="hd2"/>
                </a:cxn>
                <a:cxn ang="10800000">
                  <a:pos x="wd2" y="hd2"/>
                </a:cxn>
                <a:cxn ang="16200000">
                  <a:pos x="wd2" y="hd2"/>
                </a:cxn>
              </a:cxnLst>
              <a:rect l="0" t="0" r="r" b="b"/>
              <a:pathLst>
                <a:path w="21600" h="21600" extrusionOk="0">
                  <a:moveTo>
                    <a:pt x="7301" y="21600"/>
                  </a:moveTo>
                  <a:lnTo>
                    <a:pt x="10648" y="18843"/>
                  </a:lnTo>
                  <a:lnTo>
                    <a:pt x="14603" y="16143"/>
                  </a:lnTo>
                  <a:lnTo>
                    <a:pt x="17949" y="13500"/>
                  </a:lnTo>
                  <a:lnTo>
                    <a:pt x="21600" y="10800"/>
                  </a:lnTo>
                  <a:lnTo>
                    <a:pt x="21600" y="2700"/>
                  </a:lnTo>
                  <a:lnTo>
                    <a:pt x="17949" y="0"/>
                  </a:lnTo>
                  <a:lnTo>
                    <a:pt x="10648" y="0"/>
                  </a:lnTo>
                  <a:lnTo>
                    <a:pt x="10648" y="2700"/>
                  </a:lnTo>
                  <a:lnTo>
                    <a:pt x="14603" y="5400"/>
                  </a:lnTo>
                  <a:lnTo>
                    <a:pt x="14603" y="8043"/>
                  </a:lnTo>
                  <a:lnTo>
                    <a:pt x="10648" y="10800"/>
                  </a:lnTo>
                  <a:lnTo>
                    <a:pt x="10648" y="13500"/>
                  </a:lnTo>
                  <a:lnTo>
                    <a:pt x="7301" y="15511"/>
                  </a:lnTo>
                  <a:lnTo>
                    <a:pt x="3955" y="18211"/>
                  </a:lnTo>
                  <a:lnTo>
                    <a:pt x="0" y="20853"/>
                  </a:lnTo>
                  <a:lnTo>
                    <a:pt x="0" y="21600"/>
                  </a:lnTo>
                  <a:lnTo>
                    <a:pt x="7301" y="2160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358" name="Shape 358"/>
            <p:cNvSpPr/>
            <p:nvPr/>
          </p:nvSpPr>
          <p:spPr>
            <a:xfrm>
              <a:off x="4617030" y="774306"/>
              <a:ext cx="120301" cy="92775"/>
            </a:xfrm>
            <a:custGeom>
              <a:avLst/>
              <a:gdLst/>
              <a:ahLst/>
              <a:cxnLst>
                <a:cxn ang="0">
                  <a:pos x="wd2" y="hd2"/>
                </a:cxn>
                <a:cxn ang="5400000">
                  <a:pos x="wd2" y="hd2"/>
                </a:cxn>
                <a:cxn ang="10800000">
                  <a:pos x="wd2" y="hd2"/>
                </a:cxn>
                <a:cxn ang="16200000">
                  <a:pos x="wd2" y="hd2"/>
                </a:cxn>
              </a:cxnLst>
              <a:rect l="0" t="0" r="r" b="b"/>
              <a:pathLst>
                <a:path w="21600" h="21600" extrusionOk="0">
                  <a:moveTo>
                    <a:pt x="2031" y="21600"/>
                  </a:moveTo>
                  <a:lnTo>
                    <a:pt x="6462" y="19358"/>
                  </a:lnTo>
                  <a:lnTo>
                    <a:pt x="8677" y="16709"/>
                  </a:lnTo>
                  <a:lnTo>
                    <a:pt x="12923" y="14468"/>
                  </a:lnTo>
                  <a:lnTo>
                    <a:pt x="15138" y="12023"/>
                  </a:lnTo>
                  <a:lnTo>
                    <a:pt x="17169" y="9577"/>
                  </a:lnTo>
                  <a:lnTo>
                    <a:pt x="17169" y="7336"/>
                  </a:lnTo>
                  <a:lnTo>
                    <a:pt x="19569" y="4891"/>
                  </a:lnTo>
                  <a:lnTo>
                    <a:pt x="21600" y="2649"/>
                  </a:lnTo>
                  <a:lnTo>
                    <a:pt x="17169" y="0"/>
                  </a:lnTo>
                  <a:lnTo>
                    <a:pt x="15138" y="2649"/>
                  </a:lnTo>
                  <a:lnTo>
                    <a:pt x="12923" y="4891"/>
                  </a:lnTo>
                  <a:lnTo>
                    <a:pt x="12923" y="7336"/>
                  </a:lnTo>
                  <a:lnTo>
                    <a:pt x="10708" y="9577"/>
                  </a:lnTo>
                  <a:lnTo>
                    <a:pt x="8677" y="12023"/>
                  </a:lnTo>
                  <a:lnTo>
                    <a:pt x="4431" y="16709"/>
                  </a:lnTo>
                  <a:lnTo>
                    <a:pt x="0" y="16709"/>
                  </a:lnTo>
                  <a:lnTo>
                    <a:pt x="0" y="21600"/>
                  </a:lnTo>
                  <a:lnTo>
                    <a:pt x="2031" y="2160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359" name="Shape 359"/>
            <p:cNvSpPr/>
            <p:nvPr/>
          </p:nvSpPr>
          <p:spPr>
            <a:xfrm>
              <a:off x="4531990" y="847455"/>
              <a:ext cx="97485" cy="30331"/>
            </a:xfrm>
            <a:custGeom>
              <a:avLst/>
              <a:gdLst/>
              <a:ahLst/>
              <a:cxnLst>
                <a:cxn ang="0">
                  <a:pos x="wd2" y="hd2"/>
                </a:cxn>
                <a:cxn ang="5400000">
                  <a:pos x="wd2" y="hd2"/>
                </a:cxn>
                <a:cxn ang="10800000">
                  <a:pos x="wd2" y="hd2"/>
                </a:cxn>
                <a:cxn ang="16200000">
                  <a:pos x="wd2" y="hd2"/>
                </a:cxn>
              </a:cxnLst>
              <a:rect l="0" t="0" r="r" b="b"/>
              <a:pathLst>
                <a:path w="21600" h="21600" extrusionOk="0">
                  <a:moveTo>
                    <a:pt x="0" y="14811"/>
                  </a:moveTo>
                  <a:lnTo>
                    <a:pt x="5342" y="14811"/>
                  </a:lnTo>
                  <a:lnTo>
                    <a:pt x="8129" y="21600"/>
                  </a:lnTo>
                  <a:lnTo>
                    <a:pt x="19045" y="21600"/>
                  </a:lnTo>
                  <a:lnTo>
                    <a:pt x="21600" y="14811"/>
                  </a:lnTo>
                  <a:lnTo>
                    <a:pt x="21600" y="0"/>
                  </a:lnTo>
                  <a:lnTo>
                    <a:pt x="0" y="0"/>
                  </a:lnTo>
                  <a:lnTo>
                    <a:pt x="0" y="8023"/>
                  </a:lnTo>
                  <a:lnTo>
                    <a:pt x="2555" y="14811"/>
                  </a:lnTo>
                  <a:lnTo>
                    <a:pt x="0" y="14811"/>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360" name="Shape 360"/>
            <p:cNvSpPr/>
            <p:nvPr/>
          </p:nvSpPr>
          <p:spPr>
            <a:xfrm>
              <a:off x="4482211" y="793932"/>
              <a:ext cx="74670" cy="73149"/>
            </a:xfrm>
            <a:custGeom>
              <a:avLst/>
              <a:gdLst/>
              <a:ahLst/>
              <a:cxnLst>
                <a:cxn ang="0">
                  <a:pos x="wd2" y="hd2"/>
                </a:cxn>
                <a:cxn ang="5400000">
                  <a:pos x="wd2" y="hd2"/>
                </a:cxn>
                <a:cxn ang="10800000">
                  <a:pos x="wd2" y="hd2"/>
                </a:cxn>
                <a:cxn ang="16200000">
                  <a:pos x="wd2" y="hd2"/>
                </a:cxn>
              </a:cxnLst>
              <a:rect l="0" t="0" r="r" b="b"/>
              <a:pathLst>
                <a:path w="21600" h="21600" extrusionOk="0">
                  <a:moveTo>
                    <a:pt x="0" y="3161"/>
                  </a:moveTo>
                  <a:lnTo>
                    <a:pt x="0" y="9220"/>
                  </a:lnTo>
                  <a:lnTo>
                    <a:pt x="7097" y="15278"/>
                  </a:lnTo>
                  <a:lnTo>
                    <a:pt x="11109" y="15278"/>
                  </a:lnTo>
                  <a:lnTo>
                    <a:pt x="14503" y="18702"/>
                  </a:lnTo>
                  <a:lnTo>
                    <a:pt x="14503" y="21600"/>
                  </a:lnTo>
                  <a:lnTo>
                    <a:pt x="21600" y="15278"/>
                  </a:lnTo>
                  <a:lnTo>
                    <a:pt x="17897" y="12380"/>
                  </a:lnTo>
                  <a:lnTo>
                    <a:pt x="14503" y="12380"/>
                  </a:lnTo>
                  <a:lnTo>
                    <a:pt x="11109" y="9220"/>
                  </a:lnTo>
                  <a:lnTo>
                    <a:pt x="7097" y="6059"/>
                  </a:lnTo>
                  <a:lnTo>
                    <a:pt x="7097" y="3161"/>
                  </a:lnTo>
                  <a:lnTo>
                    <a:pt x="7097" y="6059"/>
                  </a:lnTo>
                  <a:lnTo>
                    <a:pt x="7097" y="3161"/>
                  </a:lnTo>
                  <a:lnTo>
                    <a:pt x="3703" y="0"/>
                  </a:lnTo>
                  <a:lnTo>
                    <a:pt x="0" y="0"/>
                  </a:lnTo>
                  <a:lnTo>
                    <a:pt x="0" y="3161"/>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361" name="Shape 361"/>
            <p:cNvSpPr/>
            <p:nvPr/>
          </p:nvSpPr>
          <p:spPr>
            <a:xfrm>
              <a:off x="4482211" y="376448"/>
              <a:ext cx="74670" cy="438894"/>
            </a:xfrm>
            <a:custGeom>
              <a:avLst/>
              <a:gdLst/>
              <a:ahLst/>
              <a:cxnLst>
                <a:cxn ang="0">
                  <a:pos x="wd2" y="hd2"/>
                </a:cxn>
                <a:cxn ang="5400000">
                  <a:pos x="wd2" y="hd2"/>
                </a:cxn>
                <a:cxn ang="10800000">
                  <a:pos x="wd2" y="hd2"/>
                </a:cxn>
                <a:cxn ang="16200000">
                  <a:pos x="wd2" y="hd2"/>
                </a:cxn>
              </a:cxnLst>
              <a:rect l="0" t="0" r="r" b="b"/>
              <a:pathLst>
                <a:path w="21600" h="21600" extrusionOk="0">
                  <a:moveTo>
                    <a:pt x="14503" y="527"/>
                  </a:moveTo>
                  <a:lnTo>
                    <a:pt x="11109" y="2590"/>
                  </a:lnTo>
                  <a:lnTo>
                    <a:pt x="11109" y="13917"/>
                  </a:lnTo>
                  <a:lnTo>
                    <a:pt x="7097" y="16990"/>
                  </a:lnTo>
                  <a:lnTo>
                    <a:pt x="3703" y="19054"/>
                  </a:lnTo>
                  <a:lnTo>
                    <a:pt x="0" y="21117"/>
                  </a:lnTo>
                  <a:lnTo>
                    <a:pt x="7097" y="21600"/>
                  </a:lnTo>
                  <a:lnTo>
                    <a:pt x="11109" y="19537"/>
                  </a:lnTo>
                  <a:lnTo>
                    <a:pt x="14503" y="16990"/>
                  </a:lnTo>
                  <a:lnTo>
                    <a:pt x="17897" y="13917"/>
                  </a:lnTo>
                  <a:lnTo>
                    <a:pt x="17897" y="2590"/>
                  </a:lnTo>
                  <a:lnTo>
                    <a:pt x="21600" y="527"/>
                  </a:lnTo>
                  <a:lnTo>
                    <a:pt x="17897" y="0"/>
                  </a:lnTo>
                  <a:lnTo>
                    <a:pt x="14503" y="0"/>
                  </a:lnTo>
                  <a:lnTo>
                    <a:pt x="14503" y="527"/>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362" name="Shape 362"/>
            <p:cNvSpPr/>
            <p:nvPr/>
          </p:nvSpPr>
          <p:spPr>
            <a:xfrm>
              <a:off x="3741744" y="283674"/>
              <a:ext cx="825507" cy="583407"/>
            </a:xfrm>
            <a:custGeom>
              <a:avLst/>
              <a:gdLst/>
              <a:ahLst/>
              <a:cxnLst>
                <a:cxn ang="0">
                  <a:pos x="wd2" y="hd2"/>
                </a:cxn>
                <a:cxn ang="5400000">
                  <a:pos x="wd2" y="hd2"/>
                </a:cxn>
                <a:cxn ang="10800000">
                  <a:pos x="wd2" y="hd2"/>
                </a:cxn>
                <a:cxn ang="16200000">
                  <a:pos x="wd2" y="hd2"/>
                </a:cxn>
              </a:cxnLst>
              <a:rect l="0" t="0" r="r" b="b"/>
              <a:pathLst>
                <a:path w="21600" h="21600" extrusionOk="0">
                  <a:moveTo>
                    <a:pt x="12087" y="9648"/>
                  </a:moveTo>
                  <a:lnTo>
                    <a:pt x="11437" y="10043"/>
                  </a:lnTo>
                  <a:lnTo>
                    <a:pt x="8916" y="10043"/>
                  </a:lnTo>
                  <a:lnTo>
                    <a:pt x="8266" y="9648"/>
                  </a:lnTo>
                  <a:lnTo>
                    <a:pt x="3821" y="9648"/>
                  </a:lnTo>
                  <a:lnTo>
                    <a:pt x="3171" y="9252"/>
                  </a:lnTo>
                  <a:lnTo>
                    <a:pt x="650" y="9252"/>
                  </a:lnTo>
                  <a:lnTo>
                    <a:pt x="325" y="8495"/>
                  </a:lnTo>
                  <a:lnTo>
                    <a:pt x="0" y="8067"/>
                  </a:lnTo>
                  <a:lnTo>
                    <a:pt x="0" y="5400"/>
                  </a:lnTo>
                  <a:lnTo>
                    <a:pt x="325" y="5005"/>
                  </a:lnTo>
                  <a:lnTo>
                    <a:pt x="949" y="4215"/>
                  </a:lnTo>
                  <a:lnTo>
                    <a:pt x="1301" y="4215"/>
                  </a:lnTo>
                  <a:lnTo>
                    <a:pt x="1897" y="3852"/>
                  </a:lnTo>
                  <a:lnTo>
                    <a:pt x="3171" y="3852"/>
                  </a:lnTo>
                  <a:lnTo>
                    <a:pt x="3821" y="4215"/>
                  </a:lnTo>
                  <a:lnTo>
                    <a:pt x="4472" y="4215"/>
                  </a:lnTo>
                  <a:lnTo>
                    <a:pt x="5095" y="4643"/>
                  </a:lnTo>
                  <a:lnTo>
                    <a:pt x="5718" y="5005"/>
                  </a:lnTo>
                  <a:lnTo>
                    <a:pt x="6044" y="5005"/>
                  </a:lnTo>
                  <a:lnTo>
                    <a:pt x="6694" y="5400"/>
                  </a:lnTo>
                  <a:lnTo>
                    <a:pt x="7643" y="5795"/>
                  </a:lnTo>
                  <a:lnTo>
                    <a:pt x="8266" y="5795"/>
                  </a:lnTo>
                  <a:lnTo>
                    <a:pt x="8916" y="6157"/>
                  </a:lnTo>
                  <a:lnTo>
                    <a:pt x="10163" y="6157"/>
                  </a:lnTo>
                  <a:lnTo>
                    <a:pt x="10814" y="5795"/>
                  </a:lnTo>
                  <a:lnTo>
                    <a:pt x="11112" y="5400"/>
                  </a:lnTo>
                  <a:lnTo>
                    <a:pt x="11112" y="5005"/>
                  </a:lnTo>
                  <a:lnTo>
                    <a:pt x="11437" y="4643"/>
                  </a:lnTo>
                  <a:lnTo>
                    <a:pt x="11735" y="4643"/>
                  </a:lnTo>
                  <a:lnTo>
                    <a:pt x="12087" y="4215"/>
                  </a:lnTo>
                  <a:lnTo>
                    <a:pt x="12711" y="4215"/>
                  </a:lnTo>
                  <a:lnTo>
                    <a:pt x="13036" y="3852"/>
                  </a:lnTo>
                  <a:lnTo>
                    <a:pt x="13334" y="3457"/>
                  </a:lnTo>
                  <a:lnTo>
                    <a:pt x="13659" y="3095"/>
                  </a:lnTo>
                  <a:lnTo>
                    <a:pt x="14310" y="2700"/>
                  </a:lnTo>
                  <a:lnTo>
                    <a:pt x="14608" y="2305"/>
                  </a:lnTo>
                  <a:lnTo>
                    <a:pt x="15556" y="1152"/>
                  </a:lnTo>
                  <a:lnTo>
                    <a:pt x="15882" y="790"/>
                  </a:lnTo>
                  <a:lnTo>
                    <a:pt x="16532" y="362"/>
                  </a:lnTo>
                  <a:lnTo>
                    <a:pt x="16830" y="362"/>
                  </a:lnTo>
                  <a:lnTo>
                    <a:pt x="17128" y="0"/>
                  </a:lnTo>
                  <a:lnTo>
                    <a:pt x="18429" y="0"/>
                  </a:lnTo>
                  <a:lnTo>
                    <a:pt x="19052" y="362"/>
                  </a:lnTo>
                  <a:lnTo>
                    <a:pt x="19378" y="790"/>
                  </a:lnTo>
                  <a:lnTo>
                    <a:pt x="20001" y="1152"/>
                  </a:lnTo>
                  <a:lnTo>
                    <a:pt x="20353" y="1515"/>
                  </a:lnTo>
                  <a:lnTo>
                    <a:pt x="20651" y="1943"/>
                  </a:lnTo>
                  <a:lnTo>
                    <a:pt x="20950" y="2305"/>
                  </a:lnTo>
                  <a:lnTo>
                    <a:pt x="20950" y="3095"/>
                  </a:lnTo>
                  <a:lnTo>
                    <a:pt x="21275" y="3457"/>
                  </a:lnTo>
                  <a:lnTo>
                    <a:pt x="21275" y="3852"/>
                  </a:lnTo>
                  <a:lnTo>
                    <a:pt x="21600" y="5795"/>
                  </a:lnTo>
                  <a:lnTo>
                    <a:pt x="21600" y="13500"/>
                  </a:lnTo>
                  <a:lnTo>
                    <a:pt x="21275" y="15048"/>
                  </a:lnTo>
                  <a:lnTo>
                    <a:pt x="20950" y="16957"/>
                  </a:lnTo>
                  <a:lnTo>
                    <a:pt x="20651" y="18538"/>
                  </a:lnTo>
                  <a:lnTo>
                    <a:pt x="20651" y="19657"/>
                  </a:lnTo>
                  <a:lnTo>
                    <a:pt x="20353" y="20448"/>
                  </a:lnTo>
                  <a:lnTo>
                    <a:pt x="19703" y="20810"/>
                  </a:lnTo>
                  <a:lnTo>
                    <a:pt x="19378" y="21238"/>
                  </a:lnTo>
                  <a:lnTo>
                    <a:pt x="18727" y="21600"/>
                  </a:lnTo>
                  <a:lnTo>
                    <a:pt x="17481" y="21600"/>
                  </a:lnTo>
                  <a:lnTo>
                    <a:pt x="16532" y="21238"/>
                  </a:lnTo>
                  <a:lnTo>
                    <a:pt x="15882" y="20448"/>
                  </a:lnTo>
                  <a:lnTo>
                    <a:pt x="15556" y="19295"/>
                  </a:lnTo>
                  <a:lnTo>
                    <a:pt x="15258" y="18110"/>
                  </a:lnTo>
                  <a:lnTo>
                    <a:pt x="14906" y="16957"/>
                  </a:lnTo>
                  <a:lnTo>
                    <a:pt x="14906" y="14257"/>
                  </a:lnTo>
                  <a:lnTo>
                    <a:pt x="14608" y="13105"/>
                  </a:lnTo>
                  <a:lnTo>
                    <a:pt x="14608" y="11557"/>
                  </a:lnTo>
                  <a:lnTo>
                    <a:pt x="13036" y="11557"/>
                  </a:lnTo>
                  <a:lnTo>
                    <a:pt x="12711" y="11195"/>
                  </a:lnTo>
                  <a:lnTo>
                    <a:pt x="12385" y="10767"/>
                  </a:lnTo>
                  <a:lnTo>
                    <a:pt x="12087" y="9648"/>
                  </a:lnTo>
                  <a:close/>
                </a:path>
              </a:pathLst>
            </a:custGeom>
            <a:solidFill>
              <a:srgbClr val="FFFFFF"/>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363" name="Shape 363"/>
            <p:cNvSpPr/>
            <p:nvPr/>
          </p:nvSpPr>
          <p:spPr>
            <a:xfrm>
              <a:off x="3754189" y="522746"/>
              <a:ext cx="450088" cy="42820"/>
            </a:xfrm>
            <a:custGeom>
              <a:avLst/>
              <a:gdLst/>
              <a:ahLst/>
              <a:cxnLst>
                <a:cxn ang="0">
                  <a:pos x="wd2" y="hd2"/>
                </a:cxn>
                <a:cxn ang="5400000">
                  <a:pos x="wd2" y="hd2"/>
                </a:cxn>
                <a:cxn ang="10800000">
                  <a:pos x="wd2" y="hd2"/>
                </a:cxn>
                <a:cxn ang="16200000">
                  <a:pos x="wd2" y="hd2"/>
                </a:cxn>
              </a:cxnLst>
              <a:rect l="0" t="0" r="r" b="b"/>
              <a:pathLst>
                <a:path w="21600" h="21600" extrusionOk="0">
                  <a:moveTo>
                    <a:pt x="597" y="11030"/>
                  </a:moveTo>
                  <a:lnTo>
                    <a:pt x="5226" y="11030"/>
                  </a:lnTo>
                  <a:lnTo>
                    <a:pt x="6420" y="16545"/>
                  </a:lnTo>
                  <a:lnTo>
                    <a:pt x="11696" y="16545"/>
                  </a:lnTo>
                  <a:lnTo>
                    <a:pt x="12791" y="21600"/>
                  </a:lnTo>
                  <a:lnTo>
                    <a:pt x="21600" y="21600"/>
                  </a:lnTo>
                  <a:lnTo>
                    <a:pt x="21600" y="5515"/>
                  </a:lnTo>
                  <a:lnTo>
                    <a:pt x="6420" y="5515"/>
                  </a:lnTo>
                  <a:lnTo>
                    <a:pt x="5226" y="0"/>
                  </a:lnTo>
                  <a:lnTo>
                    <a:pt x="0" y="0"/>
                  </a:lnTo>
                  <a:lnTo>
                    <a:pt x="0" y="5515"/>
                  </a:lnTo>
                  <a:lnTo>
                    <a:pt x="597" y="1103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364" name="Shape 364"/>
            <p:cNvSpPr/>
            <p:nvPr/>
          </p:nvSpPr>
          <p:spPr>
            <a:xfrm>
              <a:off x="3716854" y="376448"/>
              <a:ext cx="85041" cy="167708"/>
            </a:xfrm>
            <a:custGeom>
              <a:avLst/>
              <a:gdLst/>
              <a:ahLst/>
              <a:cxnLst>
                <a:cxn ang="0">
                  <a:pos x="wd2" y="hd2"/>
                </a:cxn>
                <a:cxn ang="5400000">
                  <a:pos x="wd2" y="hd2"/>
                </a:cxn>
                <a:cxn ang="10800000">
                  <a:pos x="wd2" y="hd2"/>
                </a:cxn>
                <a:cxn ang="16200000">
                  <a:pos x="wd2" y="hd2"/>
                </a:cxn>
              </a:cxnLst>
              <a:rect l="0" t="0" r="r" b="b"/>
              <a:pathLst>
                <a:path w="21600" h="21600" extrusionOk="0">
                  <a:moveTo>
                    <a:pt x="18702" y="1379"/>
                  </a:moveTo>
                  <a:lnTo>
                    <a:pt x="18702" y="0"/>
                  </a:lnTo>
                  <a:lnTo>
                    <a:pt x="12380" y="1379"/>
                  </a:lnTo>
                  <a:lnTo>
                    <a:pt x="6059" y="4136"/>
                  </a:lnTo>
                  <a:lnTo>
                    <a:pt x="2898" y="6779"/>
                  </a:lnTo>
                  <a:lnTo>
                    <a:pt x="2898" y="9421"/>
                  </a:lnTo>
                  <a:lnTo>
                    <a:pt x="0" y="12179"/>
                  </a:lnTo>
                  <a:lnTo>
                    <a:pt x="2898" y="16085"/>
                  </a:lnTo>
                  <a:lnTo>
                    <a:pt x="6059" y="18843"/>
                  </a:lnTo>
                  <a:lnTo>
                    <a:pt x="12380" y="21600"/>
                  </a:lnTo>
                  <a:lnTo>
                    <a:pt x="15278" y="18843"/>
                  </a:lnTo>
                  <a:lnTo>
                    <a:pt x="12380" y="17579"/>
                  </a:lnTo>
                  <a:lnTo>
                    <a:pt x="9220" y="14821"/>
                  </a:lnTo>
                  <a:lnTo>
                    <a:pt x="9220" y="8157"/>
                  </a:lnTo>
                  <a:lnTo>
                    <a:pt x="12380" y="5400"/>
                  </a:lnTo>
                  <a:lnTo>
                    <a:pt x="15278" y="4136"/>
                  </a:lnTo>
                  <a:lnTo>
                    <a:pt x="18702" y="4136"/>
                  </a:lnTo>
                  <a:lnTo>
                    <a:pt x="21600" y="2643"/>
                  </a:lnTo>
                  <a:lnTo>
                    <a:pt x="21600" y="1379"/>
                  </a:lnTo>
                  <a:lnTo>
                    <a:pt x="18702" y="0"/>
                  </a:lnTo>
                  <a:lnTo>
                    <a:pt x="18702" y="1379"/>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365" name="Shape 365"/>
            <p:cNvSpPr/>
            <p:nvPr/>
          </p:nvSpPr>
          <p:spPr>
            <a:xfrm>
              <a:off x="3791523" y="376448"/>
              <a:ext cx="375420" cy="83855"/>
            </a:xfrm>
            <a:custGeom>
              <a:avLst/>
              <a:gdLst/>
              <a:ahLst/>
              <a:cxnLst>
                <a:cxn ang="0">
                  <a:pos x="wd2" y="hd2"/>
                </a:cxn>
                <a:cxn ang="5400000">
                  <a:pos x="wd2" y="hd2"/>
                </a:cxn>
                <a:cxn ang="10800000">
                  <a:pos x="wd2" y="hd2"/>
                </a:cxn>
                <a:cxn ang="16200000">
                  <a:pos x="wd2" y="hd2"/>
                </a:cxn>
              </a:cxnLst>
              <a:rect l="0" t="0" r="r" b="b"/>
              <a:pathLst>
                <a:path w="21600" h="21600" extrusionOk="0">
                  <a:moveTo>
                    <a:pt x="20228" y="16315"/>
                  </a:moveTo>
                  <a:lnTo>
                    <a:pt x="20944" y="13557"/>
                  </a:lnTo>
                  <a:lnTo>
                    <a:pt x="19512" y="16315"/>
                  </a:lnTo>
                  <a:lnTo>
                    <a:pt x="16767" y="16315"/>
                  </a:lnTo>
                  <a:lnTo>
                    <a:pt x="15335" y="13557"/>
                  </a:lnTo>
                  <a:lnTo>
                    <a:pt x="13962" y="13557"/>
                  </a:lnTo>
                  <a:lnTo>
                    <a:pt x="12530" y="10800"/>
                  </a:lnTo>
                  <a:lnTo>
                    <a:pt x="11098" y="8272"/>
                  </a:lnTo>
                  <a:lnTo>
                    <a:pt x="9726" y="8272"/>
                  </a:lnTo>
                  <a:lnTo>
                    <a:pt x="8354" y="5285"/>
                  </a:lnTo>
                  <a:lnTo>
                    <a:pt x="6981" y="2757"/>
                  </a:lnTo>
                  <a:lnTo>
                    <a:pt x="5549" y="2757"/>
                  </a:lnTo>
                  <a:lnTo>
                    <a:pt x="4117" y="0"/>
                  </a:lnTo>
                  <a:lnTo>
                    <a:pt x="1313" y="0"/>
                  </a:lnTo>
                  <a:lnTo>
                    <a:pt x="0" y="2757"/>
                  </a:lnTo>
                  <a:lnTo>
                    <a:pt x="656" y="8272"/>
                  </a:lnTo>
                  <a:lnTo>
                    <a:pt x="1313" y="5285"/>
                  </a:lnTo>
                  <a:lnTo>
                    <a:pt x="4117" y="5285"/>
                  </a:lnTo>
                  <a:lnTo>
                    <a:pt x="5549" y="8272"/>
                  </a:lnTo>
                  <a:lnTo>
                    <a:pt x="6981" y="8272"/>
                  </a:lnTo>
                  <a:lnTo>
                    <a:pt x="7638" y="10800"/>
                  </a:lnTo>
                  <a:lnTo>
                    <a:pt x="9010" y="13557"/>
                  </a:lnTo>
                  <a:lnTo>
                    <a:pt x="10442" y="13557"/>
                  </a:lnTo>
                  <a:lnTo>
                    <a:pt x="13187" y="18843"/>
                  </a:lnTo>
                  <a:lnTo>
                    <a:pt x="14619" y="18843"/>
                  </a:lnTo>
                  <a:lnTo>
                    <a:pt x="16767" y="21600"/>
                  </a:lnTo>
                  <a:lnTo>
                    <a:pt x="19512" y="21600"/>
                  </a:lnTo>
                  <a:lnTo>
                    <a:pt x="20944" y="18843"/>
                  </a:lnTo>
                  <a:lnTo>
                    <a:pt x="21600" y="18843"/>
                  </a:lnTo>
                  <a:lnTo>
                    <a:pt x="20944" y="18843"/>
                  </a:lnTo>
                  <a:lnTo>
                    <a:pt x="21600" y="18843"/>
                  </a:lnTo>
                  <a:lnTo>
                    <a:pt x="21600" y="16315"/>
                  </a:lnTo>
                  <a:lnTo>
                    <a:pt x="20944" y="13557"/>
                  </a:lnTo>
                  <a:lnTo>
                    <a:pt x="20228" y="16315"/>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366" name="Shape 366"/>
            <p:cNvSpPr/>
            <p:nvPr/>
          </p:nvSpPr>
          <p:spPr>
            <a:xfrm>
              <a:off x="4144126" y="376448"/>
              <a:ext cx="120301" cy="73150"/>
            </a:xfrm>
            <a:custGeom>
              <a:avLst/>
              <a:gdLst/>
              <a:ahLst/>
              <a:cxnLst>
                <a:cxn ang="0">
                  <a:pos x="wd2" y="hd2"/>
                </a:cxn>
                <a:cxn ang="5400000">
                  <a:pos x="wd2" y="hd2"/>
                </a:cxn>
                <a:cxn ang="10800000">
                  <a:pos x="wd2" y="hd2"/>
                </a:cxn>
                <a:cxn ang="16200000">
                  <a:pos x="wd2" y="hd2"/>
                </a:cxn>
              </a:cxnLst>
              <a:rect l="0" t="0" r="r" b="b"/>
              <a:pathLst>
                <a:path w="21600" h="21600" extrusionOk="0">
                  <a:moveTo>
                    <a:pt x="17354" y="0"/>
                  </a:moveTo>
                  <a:lnTo>
                    <a:pt x="19385" y="0"/>
                  </a:lnTo>
                  <a:lnTo>
                    <a:pt x="15138" y="0"/>
                  </a:lnTo>
                  <a:lnTo>
                    <a:pt x="12923" y="3161"/>
                  </a:lnTo>
                  <a:lnTo>
                    <a:pt x="10892" y="3161"/>
                  </a:lnTo>
                  <a:lnTo>
                    <a:pt x="8492" y="6059"/>
                  </a:lnTo>
                  <a:lnTo>
                    <a:pt x="6462" y="9483"/>
                  </a:lnTo>
                  <a:lnTo>
                    <a:pt x="2215" y="12380"/>
                  </a:lnTo>
                  <a:lnTo>
                    <a:pt x="2215" y="15541"/>
                  </a:lnTo>
                  <a:lnTo>
                    <a:pt x="0" y="18702"/>
                  </a:lnTo>
                  <a:lnTo>
                    <a:pt x="4246" y="21600"/>
                  </a:lnTo>
                  <a:lnTo>
                    <a:pt x="6462" y="18702"/>
                  </a:lnTo>
                  <a:lnTo>
                    <a:pt x="6462" y="15541"/>
                  </a:lnTo>
                  <a:lnTo>
                    <a:pt x="8492" y="12380"/>
                  </a:lnTo>
                  <a:lnTo>
                    <a:pt x="10892" y="12380"/>
                  </a:lnTo>
                  <a:lnTo>
                    <a:pt x="12923" y="9483"/>
                  </a:lnTo>
                  <a:lnTo>
                    <a:pt x="15138" y="9483"/>
                  </a:lnTo>
                  <a:lnTo>
                    <a:pt x="17354" y="6059"/>
                  </a:lnTo>
                  <a:lnTo>
                    <a:pt x="19385" y="3161"/>
                  </a:lnTo>
                  <a:lnTo>
                    <a:pt x="21600" y="3161"/>
                  </a:lnTo>
                  <a:lnTo>
                    <a:pt x="19385" y="3161"/>
                  </a:lnTo>
                  <a:lnTo>
                    <a:pt x="21600" y="3161"/>
                  </a:lnTo>
                  <a:lnTo>
                    <a:pt x="21600" y="0"/>
                  </a:lnTo>
                  <a:lnTo>
                    <a:pt x="17354" y="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367" name="Shape 367"/>
            <p:cNvSpPr/>
            <p:nvPr/>
          </p:nvSpPr>
          <p:spPr>
            <a:xfrm>
              <a:off x="4239537" y="271185"/>
              <a:ext cx="280009" cy="115969"/>
            </a:xfrm>
            <a:custGeom>
              <a:avLst/>
              <a:gdLst/>
              <a:ahLst/>
              <a:cxnLst>
                <a:cxn ang="0">
                  <a:pos x="wd2" y="hd2"/>
                </a:cxn>
                <a:cxn ang="5400000">
                  <a:pos x="wd2" y="hd2"/>
                </a:cxn>
                <a:cxn ang="10800000">
                  <a:pos x="wd2" y="hd2"/>
                </a:cxn>
                <a:cxn ang="16200000">
                  <a:pos x="wd2" y="hd2"/>
                </a:cxn>
              </a:cxnLst>
              <a:rect l="0" t="0" r="r" b="b"/>
              <a:pathLst>
                <a:path w="21600" h="21600" extrusionOk="0">
                  <a:moveTo>
                    <a:pt x="21600" y="6028"/>
                  </a:moveTo>
                  <a:lnTo>
                    <a:pt x="19680" y="3851"/>
                  </a:lnTo>
                  <a:lnTo>
                    <a:pt x="17760" y="2009"/>
                  </a:lnTo>
                  <a:lnTo>
                    <a:pt x="16800" y="0"/>
                  </a:lnTo>
                  <a:lnTo>
                    <a:pt x="12080" y="0"/>
                  </a:lnTo>
                  <a:lnTo>
                    <a:pt x="11200" y="2009"/>
                  </a:lnTo>
                  <a:lnTo>
                    <a:pt x="9360" y="2009"/>
                  </a:lnTo>
                  <a:lnTo>
                    <a:pt x="8400" y="3851"/>
                  </a:lnTo>
                  <a:lnTo>
                    <a:pt x="7440" y="6028"/>
                  </a:lnTo>
                  <a:lnTo>
                    <a:pt x="5520" y="7870"/>
                  </a:lnTo>
                  <a:lnTo>
                    <a:pt x="4640" y="9712"/>
                  </a:lnTo>
                  <a:lnTo>
                    <a:pt x="3760" y="11888"/>
                  </a:lnTo>
                  <a:lnTo>
                    <a:pt x="2800" y="13730"/>
                  </a:lnTo>
                  <a:lnTo>
                    <a:pt x="0" y="19591"/>
                  </a:lnTo>
                  <a:lnTo>
                    <a:pt x="1840" y="21600"/>
                  </a:lnTo>
                  <a:lnTo>
                    <a:pt x="2800" y="19591"/>
                  </a:lnTo>
                  <a:lnTo>
                    <a:pt x="3760" y="17749"/>
                  </a:lnTo>
                  <a:lnTo>
                    <a:pt x="4640" y="15740"/>
                  </a:lnTo>
                  <a:lnTo>
                    <a:pt x="6560" y="13730"/>
                  </a:lnTo>
                  <a:lnTo>
                    <a:pt x="7440" y="11888"/>
                  </a:lnTo>
                  <a:lnTo>
                    <a:pt x="8400" y="9712"/>
                  </a:lnTo>
                  <a:lnTo>
                    <a:pt x="10320" y="6028"/>
                  </a:lnTo>
                  <a:lnTo>
                    <a:pt x="11200" y="6028"/>
                  </a:lnTo>
                  <a:lnTo>
                    <a:pt x="12080" y="3851"/>
                  </a:lnTo>
                  <a:lnTo>
                    <a:pt x="15920" y="3851"/>
                  </a:lnTo>
                  <a:lnTo>
                    <a:pt x="16800" y="6028"/>
                  </a:lnTo>
                  <a:lnTo>
                    <a:pt x="18720" y="7870"/>
                  </a:lnTo>
                  <a:lnTo>
                    <a:pt x="19680" y="7870"/>
                  </a:lnTo>
                  <a:lnTo>
                    <a:pt x="20560" y="9712"/>
                  </a:lnTo>
                  <a:lnTo>
                    <a:pt x="21600" y="7870"/>
                  </a:lnTo>
                  <a:lnTo>
                    <a:pt x="21600" y="6028"/>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368" name="Shape 368"/>
            <p:cNvSpPr/>
            <p:nvPr/>
          </p:nvSpPr>
          <p:spPr>
            <a:xfrm>
              <a:off x="4494656" y="303299"/>
              <a:ext cx="72596" cy="94560"/>
            </a:xfrm>
            <a:custGeom>
              <a:avLst/>
              <a:gdLst/>
              <a:ahLst/>
              <a:cxnLst>
                <a:cxn ang="0">
                  <a:pos x="wd2" y="hd2"/>
                </a:cxn>
                <a:cxn ang="5400000">
                  <a:pos x="wd2" y="hd2"/>
                </a:cxn>
                <a:cxn ang="10800000">
                  <a:pos x="wd2" y="hd2"/>
                </a:cxn>
                <a:cxn ang="16200000">
                  <a:pos x="wd2" y="hd2"/>
                </a:cxn>
              </a:cxnLst>
              <a:rect l="0" t="0" r="r" b="b"/>
              <a:pathLst>
                <a:path w="21600" h="21600" extrusionOk="0">
                  <a:moveTo>
                    <a:pt x="21600" y="19315"/>
                  </a:moveTo>
                  <a:lnTo>
                    <a:pt x="21600" y="12046"/>
                  </a:lnTo>
                  <a:lnTo>
                    <a:pt x="17897" y="9554"/>
                  </a:lnTo>
                  <a:lnTo>
                    <a:pt x="17897" y="7269"/>
                  </a:lnTo>
                  <a:lnTo>
                    <a:pt x="14194" y="4569"/>
                  </a:lnTo>
                  <a:lnTo>
                    <a:pt x="7406" y="0"/>
                  </a:lnTo>
                  <a:lnTo>
                    <a:pt x="0" y="2285"/>
                  </a:lnTo>
                  <a:lnTo>
                    <a:pt x="10800" y="9554"/>
                  </a:lnTo>
                  <a:lnTo>
                    <a:pt x="10800" y="14538"/>
                  </a:lnTo>
                  <a:lnTo>
                    <a:pt x="14194" y="16823"/>
                  </a:lnTo>
                  <a:lnTo>
                    <a:pt x="14194" y="21600"/>
                  </a:lnTo>
                  <a:lnTo>
                    <a:pt x="21600" y="21600"/>
                  </a:lnTo>
                  <a:lnTo>
                    <a:pt x="21600" y="19315"/>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369" name="Shape 369"/>
            <p:cNvSpPr/>
            <p:nvPr/>
          </p:nvSpPr>
          <p:spPr>
            <a:xfrm>
              <a:off x="4519545" y="387153"/>
              <a:ext cx="62225" cy="419268"/>
            </a:xfrm>
            <a:custGeom>
              <a:avLst/>
              <a:gdLst/>
              <a:ahLst/>
              <a:cxnLst>
                <a:cxn ang="0">
                  <a:pos x="wd2" y="hd2"/>
                </a:cxn>
                <a:cxn ang="5400000">
                  <a:pos x="wd2" y="hd2"/>
                </a:cxn>
                <a:cxn ang="10800000">
                  <a:pos x="wd2" y="hd2"/>
                </a:cxn>
                <a:cxn ang="16200000">
                  <a:pos x="wd2" y="hd2"/>
                </a:cxn>
              </a:cxnLst>
              <a:rect l="0" t="0" r="r" b="b"/>
              <a:pathLst>
                <a:path w="21600" h="21600" extrusionOk="0">
                  <a:moveTo>
                    <a:pt x="12662" y="21047"/>
                  </a:moveTo>
                  <a:lnTo>
                    <a:pt x="17131" y="18330"/>
                  </a:lnTo>
                  <a:lnTo>
                    <a:pt x="17131" y="15659"/>
                  </a:lnTo>
                  <a:lnTo>
                    <a:pt x="21600" y="13494"/>
                  </a:lnTo>
                  <a:lnTo>
                    <a:pt x="21600" y="2717"/>
                  </a:lnTo>
                  <a:lnTo>
                    <a:pt x="17131" y="0"/>
                  </a:lnTo>
                  <a:lnTo>
                    <a:pt x="8193" y="0"/>
                  </a:lnTo>
                  <a:lnTo>
                    <a:pt x="12662" y="2717"/>
                  </a:lnTo>
                  <a:lnTo>
                    <a:pt x="12662" y="13494"/>
                  </a:lnTo>
                  <a:lnTo>
                    <a:pt x="8193" y="15659"/>
                  </a:lnTo>
                  <a:lnTo>
                    <a:pt x="4097" y="18330"/>
                  </a:lnTo>
                  <a:lnTo>
                    <a:pt x="0" y="20541"/>
                  </a:lnTo>
                  <a:lnTo>
                    <a:pt x="4097" y="21047"/>
                  </a:lnTo>
                  <a:lnTo>
                    <a:pt x="4097" y="21600"/>
                  </a:lnTo>
                  <a:lnTo>
                    <a:pt x="8193" y="21047"/>
                  </a:lnTo>
                  <a:lnTo>
                    <a:pt x="12662" y="21047"/>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370" name="Shape 370"/>
            <p:cNvSpPr/>
            <p:nvPr/>
          </p:nvSpPr>
          <p:spPr>
            <a:xfrm>
              <a:off x="4361911" y="785011"/>
              <a:ext cx="194970" cy="92775"/>
            </a:xfrm>
            <a:custGeom>
              <a:avLst/>
              <a:gdLst/>
              <a:ahLst/>
              <a:cxnLst>
                <a:cxn ang="0">
                  <a:pos x="wd2" y="hd2"/>
                </a:cxn>
                <a:cxn ang="5400000">
                  <a:pos x="wd2" y="hd2"/>
                </a:cxn>
                <a:cxn ang="10800000">
                  <a:pos x="wd2" y="hd2"/>
                </a:cxn>
                <a:cxn ang="16200000">
                  <a:pos x="wd2" y="hd2"/>
                </a:cxn>
              </a:cxnLst>
              <a:rect l="0" t="0" r="r" b="b"/>
              <a:pathLst>
                <a:path w="21600" h="21600" extrusionOk="0">
                  <a:moveTo>
                    <a:pt x="1386" y="19315"/>
                  </a:moveTo>
                  <a:lnTo>
                    <a:pt x="5429" y="21600"/>
                  </a:lnTo>
                  <a:lnTo>
                    <a:pt x="10742" y="21600"/>
                  </a:lnTo>
                  <a:lnTo>
                    <a:pt x="13514" y="19315"/>
                  </a:lnTo>
                  <a:lnTo>
                    <a:pt x="16171" y="17031"/>
                  </a:lnTo>
                  <a:lnTo>
                    <a:pt x="18943" y="12046"/>
                  </a:lnTo>
                  <a:lnTo>
                    <a:pt x="20214" y="7062"/>
                  </a:lnTo>
                  <a:lnTo>
                    <a:pt x="21600" y="2285"/>
                  </a:lnTo>
                  <a:lnTo>
                    <a:pt x="17673" y="0"/>
                  </a:lnTo>
                  <a:lnTo>
                    <a:pt x="17673" y="4777"/>
                  </a:lnTo>
                  <a:lnTo>
                    <a:pt x="16171" y="9554"/>
                  </a:lnTo>
                  <a:lnTo>
                    <a:pt x="14901" y="12046"/>
                  </a:lnTo>
                  <a:lnTo>
                    <a:pt x="12128" y="14331"/>
                  </a:lnTo>
                  <a:lnTo>
                    <a:pt x="10742" y="17031"/>
                  </a:lnTo>
                  <a:lnTo>
                    <a:pt x="5429" y="17031"/>
                  </a:lnTo>
                  <a:lnTo>
                    <a:pt x="2657" y="14331"/>
                  </a:lnTo>
                  <a:lnTo>
                    <a:pt x="1386" y="14331"/>
                  </a:lnTo>
                  <a:lnTo>
                    <a:pt x="0" y="17031"/>
                  </a:lnTo>
                  <a:lnTo>
                    <a:pt x="0" y="19315"/>
                  </a:lnTo>
                  <a:lnTo>
                    <a:pt x="1386" y="19315"/>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371" name="Shape 371"/>
            <p:cNvSpPr/>
            <p:nvPr/>
          </p:nvSpPr>
          <p:spPr>
            <a:xfrm>
              <a:off x="4289316" y="585190"/>
              <a:ext cx="97485" cy="281891"/>
            </a:xfrm>
            <a:custGeom>
              <a:avLst/>
              <a:gdLst/>
              <a:ahLst/>
              <a:cxnLst>
                <a:cxn ang="0">
                  <a:pos x="wd2" y="hd2"/>
                </a:cxn>
                <a:cxn ang="5400000">
                  <a:pos x="wd2" y="hd2"/>
                </a:cxn>
                <a:cxn ang="10800000">
                  <a:pos x="wd2" y="hd2"/>
                </a:cxn>
                <a:cxn ang="16200000">
                  <a:pos x="wd2" y="hd2"/>
                </a:cxn>
              </a:cxnLst>
              <a:rect l="0" t="0" r="r" b="b"/>
              <a:pathLst>
                <a:path w="21600" h="21600" extrusionOk="0">
                  <a:moveTo>
                    <a:pt x="0" y="752"/>
                  </a:moveTo>
                  <a:lnTo>
                    <a:pt x="0" y="3965"/>
                  </a:lnTo>
                  <a:lnTo>
                    <a:pt x="2555" y="6357"/>
                  </a:lnTo>
                  <a:lnTo>
                    <a:pt x="2555" y="11962"/>
                  </a:lnTo>
                  <a:lnTo>
                    <a:pt x="5110" y="15243"/>
                  </a:lnTo>
                  <a:lnTo>
                    <a:pt x="8129" y="17567"/>
                  </a:lnTo>
                  <a:lnTo>
                    <a:pt x="10684" y="19208"/>
                  </a:lnTo>
                  <a:lnTo>
                    <a:pt x="19045" y="21600"/>
                  </a:lnTo>
                  <a:lnTo>
                    <a:pt x="21600" y="19959"/>
                  </a:lnTo>
                  <a:lnTo>
                    <a:pt x="16258" y="18387"/>
                  </a:lnTo>
                  <a:lnTo>
                    <a:pt x="13471" y="16815"/>
                  </a:lnTo>
                  <a:lnTo>
                    <a:pt x="10684" y="14354"/>
                  </a:lnTo>
                  <a:lnTo>
                    <a:pt x="8129" y="11962"/>
                  </a:lnTo>
                  <a:lnTo>
                    <a:pt x="8129" y="6357"/>
                  </a:lnTo>
                  <a:lnTo>
                    <a:pt x="5110" y="3965"/>
                  </a:lnTo>
                  <a:lnTo>
                    <a:pt x="5110" y="752"/>
                  </a:lnTo>
                  <a:lnTo>
                    <a:pt x="2555" y="0"/>
                  </a:lnTo>
                  <a:lnTo>
                    <a:pt x="0" y="0"/>
                  </a:lnTo>
                  <a:lnTo>
                    <a:pt x="0" y="752"/>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372" name="Shape 372"/>
            <p:cNvSpPr/>
            <p:nvPr/>
          </p:nvSpPr>
          <p:spPr>
            <a:xfrm>
              <a:off x="4191832" y="533451"/>
              <a:ext cx="120301" cy="73149"/>
            </a:xfrm>
            <a:custGeom>
              <a:avLst/>
              <a:gdLst/>
              <a:ahLst/>
              <a:cxnLst>
                <a:cxn ang="0">
                  <a:pos x="wd2" y="hd2"/>
                </a:cxn>
                <a:cxn ang="5400000">
                  <a:pos x="wd2" y="hd2"/>
                </a:cxn>
                <a:cxn ang="10800000">
                  <a:pos x="wd2" y="hd2"/>
                </a:cxn>
                <a:cxn ang="16200000">
                  <a:pos x="wd2" y="hd2"/>
                </a:cxn>
              </a:cxnLst>
              <a:rect l="0" t="0" r="r" b="b"/>
              <a:pathLst>
                <a:path w="21600" h="21600" extrusionOk="0">
                  <a:moveTo>
                    <a:pt x="2400" y="9220"/>
                  </a:moveTo>
                  <a:lnTo>
                    <a:pt x="0" y="6322"/>
                  </a:lnTo>
                  <a:lnTo>
                    <a:pt x="2400" y="12117"/>
                  </a:lnTo>
                  <a:lnTo>
                    <a:pt x="4431" y="18439"/>
                  </a:lnTo>
                  <a:lnTo>
                    <a:pt x="8862" y="21600"/>
                  </a:lnTo>
                  <a:lnTo>
                    <a:pt x="17538" y="21600"/>
                  </a:lnTo>
                  <a:lnTo>
                    <a:pt x="17538" y="18439"/>
                  </a:lnTo>
                  <a:lnTo>
                    <a:pt x="21600" y="18439"/>
                  </a:lnTo>
                  <a:lnTo>
                    <a:pt x="17538" y="15541"/>
                  </a:lnTo>
                  <a:lnTo>
                    <a:pt x="10892" y="15541"/>
                  </a:lnTo>
                  <a:lnTo>
                    <a:pt x="8862" y="12117"/>
                  </a:lnTo>
                  <a:lnTo>
                    <a:pt x="6646" y="9220"/>
                  </a:lnTo>
                  <a:lnTo>
                    <a:pt x="4431" y="3161"/>
                  </a:lnTo>
                  <a:lnTo>
                    <a:pt x="2400" y="0"/>
                  </a:lnTo>
                  <a:lnTo>
                    <a:pt x="4431" y="3161"/>
                  </a:lnTo>
                  <a:lnTo>
                    <a:pt x="2400" y="0"/>
                  </a:lnTo>
                  <a:lnTo>
                    <a:pt x="0" y="3161"/>
                  </a:lnTo>
                  <a:lnTo>
                    <a:pt x="0" y="6322"/>
                  </a:lnTo>
                  <a:lnTo>
                    <a:pt x="2400" y="922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373" name="Shape 373"/>
            <p:cNvSpPr/>
            <p:nvPr/>
          </p:nvSpPr>
          <p:spPr>
            <a:xfrm>
              <a:off x="4289316" y="449597"/>
              <a:ext cx="22816" cy="1070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0800" y="0"/>
                  </a:lnTo>
                  <a:lnTo>
                    <a:pt x="0" y="21600"/>
                  </a:lnTo>
                  <a:lnTo>
                    <a:pt x="21600" y="2160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374" name="Shape 374"/>
            <p:cNvSpPr/>
            <p:nvPr/>
          </p:nvSpPr>
          <p:spPr>
            <a:xfrm>
              <a:off x="4289316" y="460302"/>
              <a:ext cx="22816" cy="165924"/>
            </a:xfrm>
            <a:prstGeom prst="rect">
              <a:avLst/>
            </a:pr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375" name="Shape 375"/>
            <p:cNvSpPr/>
            <p:nvPr/>
          </p:nvSpPr>
          <p:spPr>
            <a:xfrm>
              <a:off x="4289316" y="460302"/>
              <a:ext cx="22816" cy="10705"/>
            </a:xfrm>
            <a:prstGeom prst="rect">
              <a:avLst/>
            </a:pr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376" name="Shape 376"/>
            <p:cNvSpPr/>
            <p:nvPr/>
          </p:nvSpPr>
          <p:spPr>
            <a:xfrm>
              <a:off x="1385523" y="1860834"/>
              <a:ext cx="1603310" cy="1045493"/>
            </a:xfrm>
            <a:custGeom>
              <a:avLst/>
              <a:gdLst/>
              <a:ahLst/>
              <a:cxnLst>
                <a:cxn ang="0">
                  <a:pos x="wd2" y="hd2"/>
                </a:cxn>
                <a:cxn ang="5400000">
                  <a:pos x="wd2" y="hd2"/>
                </a:cxn>
                <a:cxn ang="10800000">
                  <a:pos x="wd2" y="hd2"/>
                </a:cxn>
                <a:cxn ang="16200000">
                  <a:pos x="wd2" y="hd2"/>
                </a:cxn>
              </a:cxnLst>
              <a:rect l="0" t="0" r="r" b="b"/>
              <a:pathLst>
                <a:path w="21600" h="21600" extrusionOk="0">
                  <a:moveTo>
                    <a:pt x="11938" y="18372"/>
                  </a:moveTo>
                  <a:lnTo>
                    <a:pt x="11938" y="18796"/>
                  </a:lnTo>
                  <a:lnTo>
                    <a:pt x="11617" y="19018"/>
                  </a:lnTo>
                  <a:lnTo>
                    <a:pt x="11296" y="19442"/>
                  </a:lnTo>
                  <a:lnTo>
                    <a:pt x="11114" y="19885"/>
                  </a:lnTo>
                  <a:lnTo>
                    <a:pt x="10961" y="20087"/>
                  </a:lnTo>
                  <a:lnTo>
                    <a:pt x="10807" y="20327"/>
                  </a:lnTo>
                  <a:lnTo>
                    <a:pt x="10472" y="20327"/>
                  </a:lnTo>
                  <a:lnTo>
                    <a:pt x="10304" y="20530"/>
                  </a:lnTo>
                  <a:lnTo>
                    <a:pt x="10151" y="20751"/>
                  </a:lnTo>
                  <a:lnTo>
                    <a:pt x="9816" y="20954"/>
                  </a:lnTo>
                  <a:lnTo>
                    <a:pt x="9662" y="20954"/>
                  </a:lnTo>
                  <a:lnTo>
                    <a:pt x="9327" y="21176"/>
                  </a:lnTo>
                  <a:lnTo>
                    <a:pt x="9006" y="21176"/>
                  </a:lnTo>
                  <a:lnTo>
                    <a:pt x="8838" y="21397"/>
                  </a:lnTo>
                  <a:lnTo>
                    <a:pt x="8517" y="21397"/>
                  </a:lnTo>
                  <a:lnTo>
                    <a:pt x="8182" y="21600"/>
                  </a:lnTo>
                  <a:lnTo>
                    <a:pt x="7693" y="21397"/>
                  </a:lnTo>
                  <a:lnTo>
                    <a:pt x="7372" y="21397"/>
                  </a:lnTo>
                  <a:lnTo>
                    <a:pt x="6884" y="21176"/>
                  </a:lnTo>
                  <a:lnTo>
                    <a:pt x="6548" y="20954"/>
                  </a:lnTo>
                  <a:lnTo>
                    <a:pt x="6227" y="20751"/>
                  </a:lnTo>
                  <a:lnTo>
                    <a:pt x="5892" y="20327"/>
                  </a:lnTo>
                  <a:lnTo>
                    <a:pt x="5739" y="20087"/>
                  </a:lnTo>
                  <a:lnTo>
                    <a:pt x="4915" y="20087"/>
                  </a:lnTo>
                  <a:lnTo>
                    <a:pt x="4594" y="20327"/>
                  </a:lnTo>
                  <a:lnTo>
                    <a:pt x="2960" y="20327"/>
                  </a:lnTo>
                  <a:lnTo>
                    <a:pt x="2625" y="20087"/>
                  </a:lnTo>
                  <a:lnTo>
                    <a:pt x="2457" y="20087"/>
                  </a:lnTo>
                  <a:lnTo>
                    <a:pt x="2290" y="19885"/>
                  </a:lnTo>
                  <a:lnTo>
                    <a:pt x="2122" y="19885"/>
                  </a:lnTo>
                  <a:lnTo>
                    <a:pt x="1969" y="19682"/>
                  </a:lnTo>
                  <a:lnTo>
                    <a:pt x="1634" y="19442"/>
                  </a:lnTo>
                  <a:lnTo>
                    <a:pt x="1299" y="19239"/>
                  </a:lnTo>
                  <a:lnTo>
                    <a:pt x="1145" y="19018"/>
                  </a:lnTo>
                  <a:lnTo>
                    <a:pt x="991" y="19018"/>
                  </a:lnTo>
                  <a:lnTo>
                    <a:pt x="824" y="18796"/>
                  </a:lnTo>
                  <a:lnTo>
                    <a:pt x="154" y="18796"/>
                  </a:lnTo>
                  <a:lnTo>
                    <a:pt x="0" y="17929"/>
                  </a:lnTo>
                  <a:lnTo>
                    <a:pt x="0" y="13613"/>
                  </a:lnTo>
                  <a:lnTo>
                    <a:pt x="154" y="12100"/>
                  </a:lnTo>
                  <a:lnTo>
                    <a:pt x="489" y="10385"/>
                  </a:lnTo>
                  <a:lnTo>
                    <a:pt x="824" y="8872"/>
                  </a:lnTo>
                  <a:lnTo>
                    <a:pt x="1145" y="7563"/>
                  </a:lnTo>
                  <a:lnTo>
                    <a:pt x="1634" y="7120"/>
                  </a:lnTo>
                  <a:lnTo>
                    <a:pt x="1969" y="6917"/>
                  </a:lnTo>
                  <a:lnTo>
                    <a:pt x="2457" y="6474"/>
                  </a:lnTo>
                  <a:lnTo>
                    <a:pt x="2779" y="6272"/>
                  </a:lnTo>
                  <a:lnTo>
                    <a:pt x="3114" y="5829"/>
                  </a:lnTo>
                  <a:lnTo>
                    <a:pt x="3602" y="5405"/>
                  </a:lnTo>
                  <a:lnTo>
                    <a:pt x="3923" y="4962"/>
                  </a:lnTo>
                  <a:lnTo>
                    <a:pt x="4412" y="4538"/>
                  </a:lnTo>
                  <a:lnTo>
                    <a:pt x="4747" y="4113"/>
                  </a:lnTo>
                  <a:lnTo>
                    <a:pt x="5236" y="3892"/>
                  </a:lnTo>
                  <a:lnTo>
                    <a:pt x="5557" y="3449"/>
                  </a:lnTo>
                  <a:lnTo>
                    <a:pt x="6046" y="3007"/>
                  </a:lnTo>
                  <a:lnTo>
                    <a:pt x="6381" y="2601"/>
                  </a:lnTo>
                  <a:lnTo>
                    <a:pt x="6884" y="2158"/>
                  </a:lnTo>
                  <a:lnTo>
                    <a:pt x="7191" y="1734"/>
                  </a:lnTo>
                  <a:lnTo>
                    <a:pt x="7526" y="1291"/>
                  </a:lnTo>
                  <a:lnTo>
                    <a:pt x="7861" y="1291"/>
                  </a:lnTo>
                  <a:lnTo>
                    <a:pt x="8182" y="1088"/>
                  </a:lnTo>
                  <a:lnTo>
                    <a:pt x="8517" y="1088"/>
                  </a:lnTo>
                  <a:lnTo>
                    <a:pt x="8838" y="867"/>
                  </a:lnTo>
                  <a:lnTo>
                    <a:pt x="9327" y="867"/>
                  </a:lnTo>
                  <a:lnTo>
                    <a:pt x="9662" y="646"/>
                  </a:lnTo>
                  <a:lnTo>
                    <a:pt x="9969" y="646"/>
                  </a:lnTo>
                  <a:lnTo>
                    <a:pt x="10472" y="424"/>
                  </a:lnTo>
                  <a:lnTo>
                    <a:pt x="10807" y="424"/>
                  </a:lnTo>
                  <a:lnTo>
                    <a:pt x="11296" y="221"/>
                  </a:lnTo>
                  <a:lnTo>
                    <a:pt x="12273" y="221"/>
                  </a:lnTo>
                  <a:lnTo>
                    <a:pt x="12594" y="0"/>
                  </a:lnTo>
                  <a:lnTo>
                    <a:pt x="13250" y="0"/>
                  </a:lnTo>
                  <a:lnTo>
                    <a:pt x="13250" y="424"/>
                  </a:lnTo>
                  <a:lnTo>
                    <a:pt x="13418" y="646"/>
                  </a:lnTo>
                  <a:lnTo>
                    <a:pt x="13418" y="1531"/>
                  </a:lnTo>
                  <a:lnTo>
                    <a:pt x="13250" y="1734"/>
                  </a:lnTo>
                  <a:lnTo>
                    <a:pt x="12929" y="2158"/>
                  </a:lnTo>
                  <a:lnTo>
                    <a:pt x="12776" y="2601"/>
                  </a:lnTo>
                  <a:lnTo>
                    <a:pt x="13083" y="2804"/>
                  </a:lnTo>
                  <a:lnTo>
                    <a:pt x="13586" y="2804"/>
                  </a:lnTo>
                  <a:lnTo>
                    <a:pt x="14228" y="3007"/>
                  </a:lnTo>
                  <a:lnTo>
                    <a:pt x="14730" y="3246"/>
                  </a:lnTo>
                  <a:lnTo>
                    <a:pt x="21432" y="3246"/>
                  </a:lnTo>
                  <a:lnTo>
                    <a:pt x="21600" y="4113"/>
                  </a:lnTo>
                  <a:lnTo>
                    <a:pt x="21600" y="5405"/>
                  </a:lnTo>
                  <a:lnTo>
                    <a:pt x="21265" y="5829"/>
                  </a:lnTo>
                  <a:lnTo>
                    <a:pt x="20930" y="6272"/>
                  </a:lnTo>
                  <a:lnTo>
                    <a:pt x="20623" y="6474"/>
                  </a:lnTo>
                  <a:lnTo>
                    <a:pt x="20120" y="6917"/>
                  </a:lnTo>
                  <a:lnTo>
                    <a:pt x="19631" y="7120"/>
                  </a:lnTo>
                  <a:lnTo>
                    <a:pt x="18975" y="7120"/>
                  </a:lnTo>
                  <a:lnTo>
                    <a:pt x="18486" y="7360"/>
                  </a:lnTo>
                  <a:lnTo>
                    <a:pt x="17830" y="7360"/>
                  </a:lnTo>
                  <a:lnTo>
                    <a:pt x="17188" y="7563"/>
                  </a:lnTo>
                  <a:lnTo>
                    <a:pt x="15219" y="7563"/>
                  </a:lnTo>
                  <a:lnTo>
                    <a:pt x="15219" y="8872"/>
                  </a:lnTo>
                  <a:lnTo>
                    <a:pt x="15052" y="9297"/>
                  </a:lnTo>
                  <a:lnTo>
                    <a:pt x="15219" y="9297"/>
                  </a:lnTo>
                  <a:lnTo>
                    <a:pt x="15219" y="9518"/>
                  </a:lnTo>
                  <a:lnTo>
                    <a:pt x="15373" y="9721"/>
                  </a:lnTo>
                  <a:lnTo>
                    <a:pt x="15554" y="9942"/>
                  </a:lnTo>
                  <a:lnTo>
                    <a:pt x="15554" y="10385"/>
                  </a:lnTo>
                  <a:lnTo>
                    <a:pt x="15708" y="10588"/>
                  </a:lnTo>
                  <a:lnTo>
                    <a:pt x="15708" y="11233"/>
                  </a:lnTo>
                  <a:lnTo>
                    <a:pt x="15554" y="11898"/>
                  </a:lnTo>
                  <a:lnTo>
                    <a:pt x="15219" y="12543"/>
                  </a:lnTo>
                  <a:lnTo>
                    <a:pt x="15052" y="12967"/>
                  </a:lnTo>
                  <a:lnTo>
                    <a:pt x="14730" y="13392"/>
                  </a:lnTo>
                  <a:lnTo>
                    <a:pt x="14563" y="13816"/>
                  </a:lnTo>
                  <a:lnTo>
                    <a:pt x="14228" y="14259"/>
                  </a:lnTo>
                  <a:lnTo>
                    <a:pt x="13586" y="14701"/>
                  </a:lnTo>
                  <a:lnTo>
                    <a:pt x="13586" y="14904"/>
                  </a:lnTo>
                  <a:lnTo>
                    <a:pt x="13418" y="15126"/>
                  </a:lnTo>
                  <a:lnTo>
                    <a:pt x="13418" y="15347"/>
                  </a:lnTo>
                  <a:lnTo>
                    <a:pt x="13250" y="15568"/>
                  </a:lnTo>
                  <a:lnTo>
                    <a:pt x="13083" y="15568"/>
                  </a:lnTo>
                  <a:lnTo>
                    <a:pt x="12594" y="16214"/>
                  </a:lnTo>
                  <a:lnTo>
                    <a:pt x="12594" y="16638"/>
                  </a:lnTo>
                  <a:lnTo>
                    <a:pt x="12441" y="16859"/>
                  </a:lnTo>
                  <a:lnTo>
                    <a:pt x="12441" y="17505"/>
                  </a:lnTo>
                  <a:lnTo>
                    <a:pt x="12273" y="17726"/>
                  </a:lnTo>
                  <a:lnTo>
                    <a:pt x="12273" y="17929"/>
                  </a:lnTo>
                  <a:lnTo>
                    <a:pt x="12105" y="18169"/>
                  </a:lnTo>
                  <a:lnTo>
                    <a:pt x="11938" y="18372"/>
                  </a:lnTo>
                  <a:close/>
                </a:path>
              </a:pathLst>
            </a:custGeom>
            <a:solidFill>
              <a:srgbClr val="FFFFFF"/>
            </a:solidFill>
            <a:ln w="9525" cap="flat">
              <a:solidFill>
                <a:srgbClr val="FFF39D"/>
              </a:solidFill>
              <a:prstDash val="solid"/>
              <a:round/>
            </a:ln>
            <a:effectLst/>
          </p:spPr>
          <p:txBody>
            <a:bodyPr wrap="square" lIns="0" tIns="0" rIns="0" bIns="0" numCol="1" anchor="t">
              <a:noAutofit/>
            </a:bodyPr>
            <a:lstStyle/>
            <a:p>
              <a:pPr lvl="0">
                <a:defRPr>
                  <a:latin typeface="Arial"/>
                  <a:ea typeface="Arial"/>
                  <a:cs typeface="Arial"/>
                  <a:sym typeface="Arial"/>
                </a:defRPr>
              </a:pPr>
              <a:endParaRPr/>
            </a:p>
          </p:txBody>
        </p:sp>
        <p:sp>
          <p:nvSpPr>
            <p:cNvPr id="377" name="Shape 377"/>
            <p:cNvSpPr/>
            <p:nvPr/>
          </p:nvSpPr>
          <p:spPr>
            <a:xfrm>
              <a:off x="2003617" y="2749324"/>
              <a:ext cx="280009" cy="157003"/>
            </a:xfrm>
            <a:custGeom>
              <a:avLst/>
              <a:gdLst/>
              <a:ahLst/>
              <a:cxnLst>
                <a:cxn ang="0">
                  <a:pos x="wd2" y="hd2"/>
                </a:cxn>
                <a:cxn ang="5400000">
                  <a:pos x="wd2" y="hd2"/>
                </a:cxn>
                <a:cxn ang="10800000">
                  <a:pos x="wd2" y="hd2"/>
                </a:cxn>
                <a:cxn ang="16200000">
                  <a:pos x="wd2" y="hd2"/>
                </a:cxn>
              </a:cxnLst>
              <a:rect l="0" t="0" r="r" b="b"/>
              <a:pathLst>
                <a:path w="21600" h="21600" extrusionOk="0">
                  <a:moveTo>
                    <a:pt x="1040" y="21600"/>
                  </a:moveTo>
                  <a:lnTo>
                    <a:pt x="2880" y="21600"/>
                  </a:lnTo>
                  <a:lnTo>
                    <a:pt x="4720" y="20242"/>
                  </a:lnTo>
                  <a:lnTo>
                    <a:pt x="5680" y="20242"/>
                  </a:lnTo>
                  <a:lnTo>
                    <a:pt x="7600" y="18761"/>
                  </a:lnTo>
                  <a:lnTo>
                    <a:pt x="9360" y="18761"/>
                  </a:lnTo>
                  <a:lnTo>
                    <a:pt x="10400" y="17280"/>
                  </a:lnTo>
                  <a:lnTo>
                    <a:pt x="12240" y="15922"/>
                  </a:lnTo>
                  <a:lnTo>
                    <a:pt x="13200" y="14441"/>
                  </a:lnTo>
                  <a:lnTo>
                    <a:pt x="14160" y="13083"/>
                  </a:lnTo>
                  <a:lnTo>
                    <a:pt x="15920" y="11479"/>
                  </a:lnTo>
                  <a:lnTo>
                    <a:pt x="16960" y="10121"/>
                  </a:lnTo>
                  <a:lnTo>
                    <a:pt x="17840" y="8763"/>
                  </a:lnTo>
                  <a:lnTo>
                    <a:pt x="18800" y="7159"/>
                  </a:lnTo>
                  <a:lnTo>
                    <a:pt x="19760" y="5801"/>
                  </a:lnTo>
                  <a:lnTo>
                    <a:pt x="20640" y="2839"/>
                  </a:lnTo>
                  <a:lnTo>
                    <a:pt x="21600" y="1358"/>
                  </a:lnTo>
                  <a:lnTo>
                    <a:pt x="20640" y="0"/>
                  </a:lnTo>
                  <a:lnTo>
                    <a:pt x="18800" y="2839"/>
                  </a:lnTo>
                  <a:lnTo>
                    <a:pt x="17840" y="5801"/>
                  </a:lnTo>
                  <a:lnTo>
                    <a:pt x="16960" y="7159"/>
                  </a:lnTo>
                  <a:lnTo>
                    <a:pt x="15040" y="8763"/>
                  </a:lnTo>
                  <a:lnTo>
                    <a:pt x="14160" y="10121"/>
                  </a:lnTo>
                  <a:lnTo>
                    <a:pt x="13200" y="11479"/>
                  </a:lnTo>
                  <a:lnTo>
                    <a:pt x="12240" y="11479"/>
                  </a:lnTo>
                  <a:lnTo>
                    <a:pt x="11280" y="13083"/>
                  </a:lnTo>
                  <a:lnTo>
                    <a:pt x="9360" y="14441"/>
                  </a:lnTo>
                  <a:lnTo>
                    <a:pt x="8480" y="15922"/>
                  </a:lnTo>
                  <a:lnTo>
                    <a:pt x="6640" y="15922"/>
                  </a:lnTo>
                  <a:lnTo>
                    <a:pt x="5680" y="17280"/>
                  </a:lnTo>
                  <a:lnTo>
                    <a:pt x="3840" y="17280"/>
                  </a:lnTo>
                  <a:lnTo>
                    <a:pt x="2880" y="18761"/>
                  </a:lnTo>
                  <a:lnTo>
                    <a:pt x="1040" y="18761"/>
                  </a:lnTo>
                  <a:lnTo>
                    <a:pt x="0" y="20242"/>
                  </a:lnTo>
                  <a:lnTo>
                    <a:pt x="0" y="21600"/>
                  </a:lnTo>
                  <a:lnTo>
                    <a:pt x="1040" y="2160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378" name="Shape 378"/>
            <p:cNvSpPr/>
            <p:nvPr/>
          </p:nvSpPr>
          <p:spPr>
            <a:xfrm>
              <a:off x="1798277" y="2822473"/>
              <a:ext cx="217785" cy="94559"/>
            </a:xfrm>
            <a:custGeom>
              <a:avLst/>
              <a:gdLst/>
              <a:ahLst/>
              <a:cxnLst>
                <a:cxn ang="0">
                  <a:pos x="wd2" y="hd2"/>
                </a:cxn>
                <a:cxn ang="5400000">
                  <a:pos x="wd2" y="hd2"/>
                </a:cxn>
                <a:cxn ang="10800000">
                  <a:pos x="wd2" y="hd2"/>
                </a:cxn>
                <a:cxn ang="16200000">
                  <a:pos x="wd2" y="hd2"/>
                </a:cxn>
              </a:cxnLst>
              <a:rect l="0" t="0" r="r" b="b"/>
              <a:pathLst>
                <a:path w="21600" h="21600" extrusionOk="0">
                  <a:moveTo>
                    <a:pt x="1325" y="4891"/>
                  </a:moveTo>
                  <a:lnTo>
                    <a:pt x="0" y="2242"/>
                  </a:lnTo>
                  <a:lnTo>
                    <a:pt x="2445" y="7132"/>
                  </a:lnTo>
                  <a:lnTo>
                    <a:pt x="3566" y="11819"/>
                  </a:lnTo>
                  <a:lnTo>
                    <a:pt x="7234" y="14264"/>
                  </a:lnTo>
                  <a:lnTo>
                    <a:pt x="11921" y="18951"/>
                  </a:lnTo>
                  <a:lnTo>
                    <a:pt x="15589" y="21600"/>
                  </a:lnTo>
                  <a:lnTo>
                    <a:pt x="19155" y="21600"/>
                  </a:lnTo>
                  <a:lnTo>
                    <a:pt x="21600" y="18951"/>
                  </a:lnTo>
                  <a:lnTo>
                    <a:pt x="21600" y="14264"/>
                  </a:lnTo>
                  <a:lnTo>
                    <a:pt x="19155" y="16709"/>
                  </a:lnTo>
                  <a:lnTo>
                    <a:pt x="15589" y="14264"/>
                  </a:lnTo>
                  <a:lnTo>
                    <a:pt x="13245" y="14264"/>
                  </a:lnTo>
                  <a:lnTo>
                    <a:pt x="10800" y="11819"/>
                  </a:lnTo>
                  <a:lnTo>
                    <a:pt x="8355" y="9577"/>
                  </a:lnTo>
                  <a:lnTo>
                    <a:pt x="6011" y="7132"/>
                  </a:lnTo>
                  <a:lnTo>
                    <a:pt x="3566" y="4891"/>
                  </a:lnTo>
                  <a:lnTo>
                    <a:pt x="2445" y="0"/>
                  </a:lnTo>
                  <a:lnTo>
                    <a:pt x="1325" y="0"/>
                  </a:lnTo>
                  <a:lnTo>
                    <a:pt x="2445" y="0"/>
                  </a:lnTo>
                  <a:lnTo>
                    <a:pt x="0" y="0"/>
                  </a:lnTo>
                  <a:lnTo>
                    <a:pt x="0" y="2242"/>
                  </a:lnTo>
                  <a:lnTo>
                    <a:pt x="1325" y="4891"/>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379" name="Shape 379"/>
            <p:cNvSpPr/>
            <p:nvPr/>
          </p:nvSpPr>
          <p:spPr>
            <a:xfrm>
              <a:off x="1628198" y="2822473"/>
              <a:ext cx="182525" cy="30331"/>
            </a:xfrm>
            <a:custGeom>
              <a:avLst/>
              <a:gdLst/>
              <a:ahLst/>
              <a:cxnLst>
                <a:cxn ang="0">
                  <a:pos x="wd2" y="hd2"/>
                </a:cxn>
                <a:cxn ang="5400000">
                  <a:pos x="wd2" y="hd2"/>
                </a:cxn>
                <a:cxn ang="10800000">
                  <a:pos x="wd2" y="hd2"/>
                </a:cxn>
                <a:cxn ang="16200000">
                  <a:pos x="wd2" y="hd2"/>
                </a:cxn>
              </a:cxnLst>
              <a:rect l="0" t="0" r="r" b="b"/>
              <a:pathLst>
                <a:path w="21600" h="21600" extrusionOk="0">
                  <a:moveTo>
                    <a:pt x="1464" y="21600"/>
                  </a:moveTo>
                  <a:lnTo>
                    <a:pt x="11593" y="21600"/>
                  </a:lnTo>
                  <a:lnTo>
                    <a:pt x="14400" y="14811"/>
                  </a:lnTo>
                  <a:lnTo>
                    <a:pt x="21600" y="14811"/>
                  </a:lnTo>
                  <a:lnTo>
                    <a:pt x="21600" y="0"/>
                  </a:lnTo>
                  <a:lnTo>
                    <a:pt x="14400" y="0"/>
                  </a:lnTo>
                  <a:lnTo>
                    <a:pt x="11593" y="6789"/>
                  </a:lnTo>
                  <a:lnTo>
                    <a:pt x="0" y="6789"/>
                  </a:lnTo>
                  <a:lnTo>
                    <a:pt x="0" y="21600"/>
                  </a:lnTo>
                  <a:lnTo>
                    <a:pt x="1464" y="2160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380" name="Shape 380"/>
            <p:cNvSpPr/>
            <p:nvPr/>
          </p:nvSpPr>
          <p:spPr>
            <a:xfrm>
              <a:off x="1385523" y="2760028"/>
              <a:ext cx="255120" cy="92775"/>
            </a:xfrm>
            <a:custGeom>
              <a:avLst/>
              <a:gdLst/>
              <a:ahLst/>
              <a:cxnLst>
                <a:cxn ang="0">
                  <a:pos x="wd2" y="hd2"/>
                </a:cxn>
                <a:cxn ang="5400000">
                  <a:pos x="wd2" y="hd2"/>
                </a:cxn>
                <a:cxn ang="10800000">
                  <a:pos x="wd2" y="hd2"/>
                </a:cxn>
                <a:cxn ang="16200000">
                  <a:pos x="wd2" y="hd2"/>
                </a:cxn>
              </a:cxnLst>
              <a:rect l="0" t="0" r="r" b="b"/>
              <a:pathLst>
                <a:path w="21600" h="21600" extrusionOk="0">
                  <a:moveTo>
                    <a:pt x="0" y="2445"/>
                  </a:moveTo>
                  <a:lnTo>
                    <a:pt x="966" y="4891"/>
                  </a:lnTo>
                  <a:lnTo>
                    <a:pt x="5180" y="4891"/>
                  </a:lnTo>
                  <a:lnTo>
                    <a:pt x="6234" y="7336"/>
                  </a:lnTo>
                  <a:lnTo>
                    <a:pt x="7200" y="7336"/>
                  </a:lnTo>
                  <a:lnTo>
                    <a:pt x="8166" y="9577"/>
                  </a:lnTo>
                  <a:lnTo>
                    <a:pt x="9307" y="9577"/>
                  </a:lnTo>
                  <a:lnTo>
                    <a:pt x="10273" y="12226"/>
                  </a:lnTo>
                  <a:lnTo>
                    <a:pt x="12380" y="16709"/>
                  </a:lnTo>
                  <a:lnTo>
                    <a:pt x="13346" y="16709"/>
                  </a:lnTo>
                  <a:lnTo>
                    <a:pt x="15454" y="19358"/>
                  </a:lnTo>
                  <a:lnTo>
                    <a:pt x="16507" y="19358"/>
                  </a:lnTo>
                  <a:lnTo>
                    <a:pt x="17473" y="21600"/>
                  </a:lnTo>
                  <a:lnTo>
                    <a:pt x="21600" y="21600"/>
                  </a:lnTo>
                  <a:lnTo>
                    <a:pt x="21600" y="16709"/>
                  </a:lnTo>
                  <a:lnTo>
                    <a:pt x="16507" y="16709"/>
                  </a:lnTo>
                  <a:lnTo>
                    <a:pt x="14400" y="12226"/>
                  </a:lnTo>
                  <a:lnTo>
                    <a:pt x="13346" y="12226"/>
                  </a:lnTo>
                  <a:lnTo>
                    <a:pt x="12380" y="9577"/>
                  </a:lnTo>
                  <a:lnTo>
                    <a:pt x="11327" y="7336"/>
                  </a:lnTo>
                  <a:lnTo>
                    <a:pt x="10273" y="7336"/>
                  </a:lnTo>
                  <a:lnTo>
                    <a:pt x="9307" y="4891"/>
                  </a:lnTo>
                  <a:lnTo>
                    <a:pt x="8166" y="2445"/>
                  </a:lnTo>
                  <a:lnTo>
                    <a:pt x="7200" y="2445"/>
                  </a:lnTo>
                  <a:lnTo>
                    <a:pt x="5180" y="0"/>
                  </a:lnTo>
                  <a:lnTo>
                    <a:pt x="966" y="0"/>
                  </a:lnTo>
                  <a:lnTo>
                    <a:pt x="2107" y="2445"/>
                  </a:lnTo>
                  <a:lnTo>
                    <a:pt x="966" y="0"/>
                  </a:lnTo>
                  <a:lnTo>
                    <a:pt x="0" y="0"/>
                  </a:lnTo>
                  <a:lnTo>
                    <a:pt x="0" y="4891"/>
                  </a:lnTo>
                  <a:lnTo>
                    <a:pt x="966" y="4891"/>
                  </a:lnTo>
                  <a:lnTo>
                    <a:pt x="0" y="2445"/>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381" name="Shape 381"/>
            <p:cNvSpPr/>
            <p:nvPr/>
          </p:nvSpPr>
          <p:spPr>
            <a:xfrm>
              <a:off x="1373079" y="2215873"/>
              <a:ext cx="107856" cy="554861"/>
            </a:xfrm>
            <a:custGeom>
              <a:avLst/>
              <a:gdLst/>
              <a:ahLst/>
              <a:cxnLst>
                <a:cxn ang="0">
                  <a:pos x="wd2" y="hd2"/>
                </a:cxn>
                <a:cxn ang="5400000">
                  <a:pos x="wd2" y="hd2"/>
                </a:cxn>
                <a:cxn ang="10800000">
                  <a:pos x="wd2" y="hd2"/>
                </a:cxn>
                <a:cxn ang="16200000">
                  <a:pos x="wd2" y="hd2"/>
                </a:cxn>
              </a:cxnLst>
              <a:rect l="0" t="0" r="r" b="b"/>
              <a:pathLst>
                <a:path w="21600" h="21600" extrusionOk="0">
                  <a:moveTo>
                    <a:pt x="19315" y="0"/>
                  </a:moveTo>
                  <a:lnTo>
                    <a:pt x="17031" y="0"/>
                  </a:lnTo>
                  <a:lnTo>
                    <a:pt x="12046" y="2857"/>
                  </a:lnTo>
                  <a:lnTo>
                    <a:pt x="7269" y="5714"/>
                  </a:lnTo>
                  <a:lnTo>
                    <a:pt x="2285" y="8954"/>
                  </a:lnTo>
                  <a:lnTo>
                    <a:pt x="0" y="11810"/>
                  </a:lnTo>
                  <a:lnTo>
                    <a:pt x="0" y="19963"/>
                  </a:lnTo>
                  <a:lnTo>
                    <a:pt x="2285" y="21600"/>
                  </a:lnTo>
                  <a:lnTo>
                    <a:pt x="7269" y="21600"/>
                  </a:lnTo>
                  <a:lnTo>
                    <a:pt x="4569" y="19963"/>
                  </a:lnTo>
                  <a:lnTo>
                    <a:pt x="4569" y="11810"/>
                  </a:lnTo>
                  <a:lnTo>
                    <a:pt x="7269" y="8954"/>
                  </a:lnTo>
                  <a:lnTo>
                    <a:pt x="12046" y="5714"/>
                  </a:lnTo>
                  <a:lnTo>
                    <a:pt x="17031" y="3240"/>
                  </a:lnTo>
                  <a:lnTo>
                    <a:pt x="21600" y="383"/>
                  </a:lnTo>
                  <a:lnTo>
                    <a:pt x="21600" y="801"/>
                  </a:lnTo>
                  <a:lnTo>
                    <a:pt x="21600" y="0"/>
                  </a:lnTo>
                  <a:lnTo>
                    <a:pt x="19315" y="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382" name="Shape 382"/>
            <p:cNvSpPr/>
            <p:nvPr/>
          </p:nvSpPr>
          <p:spPr>
            <a:xfrm>
              <a:off x="1470563" y="1912573"/>
              <a:ext cx="485349" cy="324710"/>
            </a:xfrm>
            <a:custGeom>
              <a:avLst/>
              <a:gdLst/>
              <a:ahLst/>
              <a:cxnLst>
                <a:cxn ang="0">
                  <a:pos x="wd2" y="hd2"/>
                </a:cxn>
                <a:cxn ang="5400000">
                  <a:pos x="wd2" y="hd2"/>
                </a:cxn>
                <a:cxn ang="10800000">
                  <a:pos x="wd2" y="hd2"/>
                </a:cxn>
                <a:cxn ang="16200000">
                  <a:pos x="wd2" y="hd2"/>
                </a:cxn>
              </a:cxnLst>
              <a:rect l="0" t="0" r="r" b="b"/>
              <a:pathLst>
                <a:path w="21600" h="21600" extrusionOk="0">
                  <a:moveTo>
                    <a:pt x="21047" y="0"/>
                  </a:moveTo>
                  <a:lnTo>
                    <a:pt x="19435" y="1428"/>
                  </a:lnTo>
                  <a:lnTo>
                    <a:pt x="18330" y="2737"/>
                  </a:lnTo>
                  <a:lnTo>
                    <a:pt x="17271" y="4165"/>
                  </a:lnTo>
                  <a:lnTo>
                    <a:pt x="15659" y="5534"/>
                  </a:lnTo>
                  <a:lnTo>
                    <a:pt x="14554" y="6962"/>
                  </a:lnTo>
                  <a:lnTo>
                    <a:pt x="12942" y="8331"/>
                  </a:lnTo>
                  <a:lnTo>
                    <a:pt x="11882" y="9759"/>
                  </a:lnTo>
                  <a:lnTo>
                    <a:pt x="10270" y="11127"/>
                  </a:lnTo>
                  <a:lnTo>
                    <a:pt x="9165" y="12496"/>
                  </a:lnTo>
                  <a:lnTo>
                    <a:pt x="7553" y="13269"/>
                  </a:lnTo>
                  <a:lnTo>
                    <a:pt x="6494" y="14579"/>
                  </a:lnTo>
                  <a:lnTo>
                    <a:pt x="4882" y="16007"/>
                  </a:lnTo>
                  <a:lnTo>
                    <a:pt x="3777" y="16721"/>
                  </a:lnTo>
                  <a:lnTo>
                    <a:pt x="2717" y="18149"/>
                  </a:lnTo>
                  <a:lnTo>
                    <a:pt x="1105" y="18803"/>
                  </a:lnTo>
                  <a:lnTo>
                    <a:pt x="0" y="20231"/>
                  </a:lnTo>
                  <a:lnTo>
                    <a:pt x="507" y="21600"/>
                  </a:lnTo>
                  <a:lnTo>
                    <a:pt x="1612" y="20231"/>
                  </a:lnTo>
                  <a:lnTo>
                    <a:pt x="3224" y="19458"/>
                  </a:lnTo>
                  <a:lnTo>
                    <a:pt x="4329" y="18149"/>
                  </a:lnTo>
                  <a:lnTo>
                    <a:pt x="5987" y="17375"/>
                  </a:lnTo>
                  <a:lnTo>
                    <a:pt x="7000" y="16007"/>
                  </a:lnTo>
                  <a:lnTo>
                    <a:pt x="8658" y="14579"/>
                  </a:lnTo>
                  <a:lnTo>
                    <a:pt x="9718" y="13269"/>
                  </a:lnTo>
                  <a:lnTo>
                    <a:pt x="11376" y="11841"/>
                  </a:lnTo>
                  <a:lnTo>
                    <a:pt x="12435" y="10413"/>
                  </a:lnTo>
                  <a:lnTo>
                    <a:pt x="13494" y="9045"/>
                  </a:lnTo>
                  <a:lnTo>
                    <a:pt x="15152" y="7617"/>
                  </a:lnTo>
                  <a:lnTo>
                    <a:pt x="16165" y="6188"/>
                  </a:lnTo>
                  <a:lnTo>
                    <a:pt x="17823" y="4879"/>
                  </a:lnTo>
                  <a:lnTo>
                    <a:pt x="18929" y="4165"/>
                  </a:lnTo>
                  <a:lnTo>
                    <a:pt x="20541" y="2737"/>
                  </a:lnTo>
                  <a:lnTo>
                    <a:pt x="21600" y="1428"/>
                  </a:lnTo>
                  <a:lnTo>
                    <a:pt x="21600" y="0"/>
                  </a:lnTo>
                  <a:lnTo>
                    <a:pt x="21047" y="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383" name="Shape 383"/>
            <p:cNvSpPr/>
            <p:nvPr/>
          </p:nvSpPr>
          <p:spPr>
            <a:xfrm>
              <a:off x="1943466" y="1850129"/>
              <a:ext cx="437644" cy="83854"/>
            </a:xfrm>
            <a:custGeom>
              <a:avLst/>
              <a:gdLst/>
              <a:ahLst/>
              <a:cxnLst>
                <a:cxn ang="0">
                  <a:pos x="wd2" y="hd2"/>
                </a:cxn>
                <a:cxn ang="5400000">
                  <a:pos x="wd2" y="hd2"/>
                </a:cxn>
                <a:cxn ang="10800000">
                  <a:pos x="wd2" y="hd2"/>
                </a:cxn>
                <a:cxn ang="16200000">
                  <a:pos x="wd2" y="hd2"/>
                </a:cxn>
              </a:cxnLst>
              <a:rect l="0" t="0" r="r" b="b"/>
              <a:pathLst>
                <a:path w="21600" h="21600" extrusionOk="0">
                  <a:moveTo>
                    <a:pt x="20986" y="2728"/>
                  </a:moveTo>
                  <a:lnTo>
                    <a:pt x="20986" y="0"/>
                  </a:lnTo>
                  <a:lnTo>
                    <a:pt x="18580" y="0"/>
                  </a:lnTo>
                  <a:lnTo>
                    <a:pt x="17403" y="2728"/>
                  </a:lnTo>
                  <a:lnTo>
                    <a:pt x="13820" y="2728"/>
                  </a:lnTo>
                  <a:lnTo>
                    <a:pt x="12028" y="5457"/>
                  </a:lnTo>
                  <a:lnTo>
                    <a:pt x="10800" y="5457"/>
                  </a:lnTo>
                  <a:lnTo>
                    <a:pt x="8957" y="7958"/>
                  </a:lnTo>
                  <a:lnTo>
                    <a:pt x="7831" y="7958"/>
                  </a:lnTo>
                  <a:lnTo>
                    <a:pt x="5989" y="10686"/>
                  </a:lnTo>
                  <a:lnTo>
                    <a:pt x="4811" y="10686"/>
                  </a:lnTo>
                  <a:lnTo>
                    <a:pt x="3634" y="13415"/>
                  </a:lnTo>
                  <a:lnTo>
                    <a:pt x="2406" y="13415"/>
                  </a:lnTo>
                  <a:lnTo>
                    <a:pt x="1228" y="16143"/>
                  </a:lnTo>
                  <a:lnTo>
                    <a:pt x="0" y="16143"/>
                  </a:lnTo>
                  <a:lnTo>
                    <a:pt x="614" y="21600"/>
                  </a:lnTo>
                  <a:lnTo>
                    <a:pt x="1228" y="21600"/>
                  </a:lnTo>
                  <a:lnTo>
                    <a:pt x="2406" y="18644"/>
                  </a:lnTo>
                  <a:lnTo>
                    <a:pt x="3634" y="18644"/>
                  </a:lnTo>
                  <a:lnTo>
                    <a:pt x="5426" y="16143"/>
                  </a:lnTo>
                  <a:lnTo>
                    <a:pt x="6603" y="16143"/>
                  </a:lnTo>
                  <a:lnTo>
                    <a:pt x="7831" y="13415"/>
                  </a:lnTo>
                  <a:lnTo>
                    <a:pt x="8957" y="13415"/>
                  </a:lnTo>
                  <a:lnTo>
                    <a:pt x="10800" y="10686"/>
                  </a:lnTo>
                  <a:lnTo>
                    <a:pt x="13820" y="10686"/>
                  </a:lnTo>
                  <a:lnTo>
                    <a:pt x="14997" y="7958"/>
                  </a:lnTo>
                  <a:lnTo>
                    <a:pt x="20986" y="7958"/>
                  </a:lnTo>
                  <a:lnTo>
                    <a:pt x="20372" y="5457"/>
                  </a:lnTo>
                  <a:lnTo>
                    <a:pt x="20986" y="7958"/>
                  </a:lnTo>
                  <a:lnTo>
                    <a:pt x="20986" y="5457"/>
                  </a:lnTo>
                  <a:lnTo>
                    <a:pt x="21600" y="2728"/>
                  </a:lnTo>
                  <a:lnTo>
                    <a:pt x="20986" y="2728"/>
                  </a:lnTo>
                  <a:lnTo>
                    <a:pt x="20986" y="0"/>
                  </a:lnTo>
                  <a:lnTo>
                    <a:pt x="20986" y="2728"/>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384" name="Shape 384"/>
            <p:cNvSpPr/>
            <p:nvPr/>
          </p:nvSpPr>
          <p:spPr>
            <a:xfrm>
              <a:off x="2320960" y="1860833"/>
              <a:ext cx="72595" cy="135594"/>
            </a:xfrm>
            <a:custGeom>
              <a:avLst/>
              <a:gdLst/>
              <a:ahLst/>
              <a:cxnLst>
                <a:cxn ang="0">
                  <a:pos x="wd2" y="hd2"/>
                </a:cxn>
                <a:cxn ang="5400000">
                  <a:pos x="wd2" y="hd2"/>
                </a:cxn>
                <a:cxn ang="10800000">
                  <a:pos x="wd2" y="hd2"/>
                </a:cxn>
                <a:cxn ang="16200000">
                  <a:pos x="wd2" y="hd2"/>
                </a:cxn>
              </a:cxnLst>
              <a:rect l="0" t="0" r="r" b="b"/>
              <a:pathLst>
                <a:path w="21600" h="21600" extrusionOk="0">
                  <a:moveTo>
                    <a:pt x="3955" y="18332"/>
                  </a:moveTo>
                  <a:lnTo>
                    <a:pt x="3955" y="20037"/>
                  </a:lnTo>
                  <a:lnTo>
                    <a:pt x="10648" y="18332"/>
                  </a:lnTo>
                  <a:lnTo>
                    <a:pt x="17949" y="14921"/>
                  </a:lnTo>
                  <a:lnTo>
                    <a:pt x="21600" y="11795"/>
                  </a:lnTo>
                  <a:lnTo>
                    <a:pt x="21600" y="3268"/>
                  </a:lnTo>
                  <a:lnTo>
                    <a:pt x="17949" y="1705"/>
                  </a:lnTo>
                  <a:lnTo>
                    <a:pt x="14299" y="0"/>
                  </a:lnTo>
                  <a:lnTo>
                    <a:pt x="10648" y="1705"/>
                  </a:lnTo>
                  <a:lnTo>
                    <a:pt x="10648" y="3268"/>
                  </a:lnTo>
                  <a:lnTo>
                    <a:pt x="14299" y="4974"/>
                  </a:lnTo>
                  <a:lnTo>
                    <a:pt x="14299" y="9947"/>
                  </a:lnTo>
                  <a:lnTo>
                    <a:pt x="10648" y="13358"/>
                  </a:lnTo>
                  <a:lnTo>
                    <a:pt x="0" y="18332"/>
                  </a:lnTo>
                  <a:lnTo>
                    <a:pt x="0" y="21600"/>
                  </a:lnTo>
                  <a:lnTo>
                    <a:pt x="0" y="20037"/>
                  </a:lnTo>
                  <a:lnTo>
                    <a:pt x="3955" y="21600"/>
                  </a:lnTo>
                  <a:lnTo>
                    <a:pt x="3955" y="18332"/>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385" name="Shape 385"/>
            <p:cNvSpPr/>
            <p:nvPr/>
          </p:nvSpPr>
          <p:spPr>
            <a:xfrm>
              <a:off x="2320959" y="1975017"/>
              <a:ext cx="667874" cy="64230"/>
            </a:xfrm>
            <a:custGeom>
              <a:avLst/>
              <a:gdLst/>
              <a:ahLst/>
              <a:cxnLst>
                <a:cxn ang="0">
                  <a:pos x="wd2" y="hd2"/>
                </a:cxn>
                <a:cxn ang="5400000">
                  <a:pos x="wd2" y="hd2"/>
                </a:cxn>
                <a:cxn ang="10800000">
                  <a:pos x="wd2" y="hd2"/>
                </a:cxn>
                <a:cxn ang="16200000">
                  <a:pos x="wd2" y="hd2"/>
                </a:cxn>
              </a:cxnLst>
              <a:rect l="0" t="0" r="r" b="b"/>
              <a:pathLst>
                <a:path w="21600" h="21600" extrusionOk="0">
                  <a:moveTo>
                    <a:pt x="21600" y="14503"/>
                  </a:moveTo>
                  <a:lnTo>
                    <a:pt x="21198" y="10491"/>
                  </a:lnTo>
                  <a:lnTo>
                    <a:pt x="6296" y="10491"/>
                  </a:lnTo>
                  <a:lnTo>
                    <a:pt x="5124" y="7097"/>
                  </a:lnTo>
                  <a:lnTo>
                    <a:pt x="3918" y="7097"/>
                  </a:lnTo>
                  <a:lnTo>
                    <a:pt x="2746" y="3703"/>
                  </a:lnTo>
                  <a:lnTo>
                    <a:pt x="1574" y="3703"/>
                  </a:lnTo>
                  <a:lnTo>
                    <a:pt x="435" y="0"/>
                  </a:lnTo>
                  <a:lnTo>
                    <a:pt x="0" y="7097"/>
                  </a:lnTo>
                  <a:lnTo>
                    <a:pt x="1172" y="10491"/>
                  </a:lnTo>
                  <a:lnTo>
                    <a:pt x="2378" y="14503"/>
                  </a:lnTo>
                  <a:lnTo>
                    <a:pt x="3550" y="14503"/>
                  </a:lnTo>
                  <a:lnTo>
                    <a:pt x="5124" y="17897"/>
                  </a:lnTo>
                  <a:lnTo>
                    <a:pt x="19993" y="17897"/>
                  </a:lnTo>
                  <a:lnTo>
                    <a:pt x="21198" y="21600"/>
                  </a:lnTo>
                  <a:lnTo>
                    <a:pt x="20796" y="17897"/>
                  </a:lnTo>
                  <a:lnTo>
                    <a:pt x="21198" y="21600"/>
                  </a:lnTo>
                  <a:lnTo>
                    <a:pt x="21600" y="17897"/>
                  </a:lnTo>
                  <a:lnTo>
                    <a:pt x="21600" y="14503"/>
                  </a:lnTo>
                  <a:lnTo>
                    <a:pt x="21198" y="10491"/>
                  </a:lnTo>
                  <a:lnTo>
                    <a:pt x="21600" y="14503"/>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386" name="Shape 386"/>
            <p:cNvSpPr/>
            <p:nvPr/>
          </p:nvSpPr>
          <p:spPr>
            <a:xfrm>
              <a:off x="2501410" y="2017836"/>
              <a:ext cx="497794" cy="219447"/>
            </a:xfrm>
            <a:custGeom>
              <a:avLst/>
              <a:gdLst/>
              <a:ahLst/>
              <a:cxnLst>
                <a:cxn ang="0">
                  <a:pos x="wd2" y="hd2"/>
                </a:cxn>
                <a:cxn ang="5400000">
                  <a:pos x="wd2" y="hd2"/>
                </a:cxn>
                <a:cxn ang="10800000">
                  <a:pos x="wd2" y="hd2"/>
                </a:cxn>
                <a:cxn ang="16200000">
                  <a:pos x="wd2" y="hd2"/>
                </a:cxn>
              </a:cxnLst>
              <a:rect l="0" t="0" r="r" b="b"/>
              <a:pathLst>
                <a:path w="21600" h="21600" extrusionOk="0">
                  <a:moveTo>
                    <a:pt x="1035" y="20546"/>
                  </a:moveTo>
                  <a:lnTo>
                    <a:pt x="540" y="21600"/>
                  </a:lnTo>
                  <a:lnTo>
                    <a:pt x="6885" y="21600"/>
                  </a:lnTo>
                  <a:lnTo>
                    <a:pt x="8955" y="20546"/>
                  </a:lnTo>
                  <a:lnTo>
                    <a:pt x="11070" y="20546"/>
                  </a:lnTo>
                  <a:lnTo>
                    <a:pt x="13185" y="19580"/>
                  </a:lnTo>
                  <a:lnTo>
                    <a:pt x="14760" y="19580"/>
                  </a:lnTo>
                  <a:lnTo>
                    <a:pt x="16335" y="18439"/>
                  </a:lnTo>
                  <a:lnTo>
                    <a:pt x="17955" y="16507"/>
                  </a:lnTo>
                  <a:lnTo>
                    <a:pt x="19530" y="15366"/>
                  </a:lnTo>
                  <a:lnTo>
                    <a:pt x="20565" y="12293"/>
                  </a:lnTo>
                  <a:lnTo>
                    <a:pt x="21105" y="10273"/>
                  </a:lnTo>
                  <a:lnTo>
                    <a:pt x="21600" y="7200"/>
                  </a:lnTo>
                  <a:lnTo>
                    <a:pt x="21600" y="4127"/>
                  </a:lnTo>
                  <a:lnTo>
                    <a:pt x="21105" y="0"/>
                  </a:lnTo>
                  <a:lnTo>
                    <a:pt x="20025" y="966"/>
                  </a:lnTo>
                  <a:lnTo>
                    <a:pt x="20565" y="4127"/>
                  </a:lnTo>
                  <a:lnTo>
                    <a:pt x="20565" y="9307"/>
                  </a:lnTo>
                  <a:lnTo>
                    <a:pt x="19530" y="11239"/>
                  </a:lnTo>
                  <a:lnTo>
                    <a:pt x="18945" y="13346"/>
                  </a:lnTo>
                  <a:lnTo>
                    <a:pt x="17415" y="14400"/>
                  </a:lnTo>
                  <a:lnTo>
                    <a:pt x="16335" y="16507"/>
                  </a:lnTo>
                  <a:lnTo>
                    <a:pt x="14760" y="17473"/>
                  </a:lnTo>
                  <a:lnTo>
                    <a:pt x="12645" y="17473"/>
                  </a:lnTo>
                  <a:lnTo>
                    <a:pt x="11070" y="18439"/>
                  </a:lnTo>
                  <a:lnTo>
                    <a:pt x="6885" y="18439"/>
                  </a:lnTo>
                  <a:lnTo>
                    <a:pt x="5310" y="19580"/>
                  </a:lnTo>
                  <a:lnTo>
                    <a:pt x="540" y="19580"/>
                  </a:lnTo>
                  <a:lnTo>
                    <a:pt x="0" y="20546"/>
                  </a:lnTo>
                  <a:lnTo>
                    <a:pt x="540" y="19580"/>
                  </a:lnTo>
                  <a:lnTo>
                    <a:pt x="0" y="19580"/>
                  </a:lnTo>
                  <a:lnTo>
                    <a:pt x="0" y="21600"/>
                  </a:lnTo>
                  <a:lnTo>
                    <a:pt x="540" y="21600"/>
                  </a:lnTo>
                  <a:lnTo>
                    <a:pt x="1035" y="20546"/>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387" name="Shape 387"/>
            <p:cNvSpPr/>
            <p:nvPr/>
          </p:nvSpPr>
          <p:spPr>
            <a:xfrm>
              <a:off x="2491039" y="2226578"/>
              <a:ext cx="35261" cy="94559"/>
            </a:xfrm>
            <a:custGeom>
              <a:avLst/>
              <a:gdLst/>
              <a:ahLst/>
              <a:cxnLst>
                <a:cxn ang="0">
                  <a:pos x="wd2" y="hd2"/>
                </a:cxn>
                <a:cxn ang="5400000">
                  <a:pos x="wd2" y="hd2"/>
                </a:cxn>
                <a:cxn ang="10800000">
                  <a:pos x="wd2" y="hd2"/>
                </a:cxn>
                <a:cxn ang="16200000">
                  <a:pos x="wd2" y="hd2"/>
                </a:cxn>
              </a:cxnLst>
              <a:rect l="0" t="0" r="r" b="b"/>
              <a:pathLst>
                <a:path w="21600" h="21600" extrusionOk="0">
                  <a:moveTo>
                    <a:pt x="14811" y="16709"/>
                  </a:moveTo>
                  <a:lnTo>
                    <a:pt x="14811" y="19155"/>
                  </a:lnTo>
                  <a:lnTo>
                    <a:pt x="21600" y="14468"/>
                  </a:lnTo>
                  <a:lnTo>
                    <a:pt x="21600" y="0"/>
                  </a:lnTo>
                  <a:lnTo>
                    <a:pt x="7406" y="0"/>
                  </a:lnTo>
                  <a:lnTo>
                    <a:pt x="7406" y="14468"/>
                  </a:lnTo>
                  <a:lnTo>
                    <a:pt x="0" y="16709"/>
                  </a:lnTo>
                  <a:lnTo>
                    <a:pt x="0" y="19155"/>
                  </a:lnTo>
                  <a:lnTo>
                    <a:pt x="0" y="16709"/>
                  </a:lnTo>
                  <a:lnTo>
                    <a:pt x="0" y="19155"/>
                  </a:lnTo>
                  <a:lnTo>
                    <a:pt x="7406" y="19155"/>
                  </a:lnTo>
                  <a:lnTo>
                    <a:pt x="14811" y="21600"/>
                  </a:lnTo>
                  <a:lnTo>
                    <a:pt x="14811" y="16709"/>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388" name="Shape 388"/>
            <p:cNvSpPr/>
            <p:nvPr/>
          </p:nvSpPr>
          <p:spPr>
            <a:xfrm>
              <a:off x="2491039" y="2299726"/>
              <a:ext cx="72596" cy="124889"/>
            </a:xfrm>
            <a:custGeom>
              <a:avLst/>
              <a:gdLst/>
              <a:ahLst/>
              <a:cxnLst>
                <a:cxn ang="0">
                  <a:pos x="wd2" y="hd2"/>
                </a:cxn>
                <a:cxn ang="5400000">
                  <a:pos x="wd2" y="hd2"/>
                </a:cxn>
                <a:cxn ang="10800000">
                  <a:pos x="wd2" y="hd2"/>
                </a:cxn>
                <a:cxn ang="16200000">
                  <a:pos x="wd2" y="hd2"/>
                </a:cxn>
              </a:cxnLst>
              <a:rect l="0" t="0" r="r" b="b"/>
              <a:pathLst>
                <a:path w="21600" h="21600" extrusionOk="0">
                  <a:moveTo>
                    <a:pt x="21600" y="19762"/>
                  </a:moveTo>
                  <a:lnTo>
                    <a:pt x="21600" y="12562"/>
                  </a:lnTo>
                  <a:lnTo>
                    <a:pt x="18206" y="8885"/>
                  </a:lnTo>
                  <a:lnTo>
                    <a:pt x="18206" y="7200"/>
                  </a:lnTo>
                  <a:lnTo>
                    <a:pt x="14811" y="3677"/>
                  </a:lnTo>
                  <a:lnTo>
                    <a:pt x="10800" y="1838"/>
                  </a:lnTo>
                  <a:lnTo>
                    <a:pt x="7406" y="1838"/>
                  </a:lnTo>
                  <a:lnTo>
                    <a:pt x="7406" y="0"/>
                  </a:lnTo>
                  <a:lnTo>
                    <a:pt x="0" y="1838"/>
                  </a:lnTo>
                  <a:lnTo>
                    <a:pt x="3703" y="3677"/>
                  </a:lnTo>
                  <a:lnTo>
                    <a:pt x="3703" y="5362"/>
                  </a:lnTo>
                  <a:lnTo>
                    <a:pt x="10800" y="8885"/>
                  </a:lnTo>
                  <a:lnTo>
                    <a:pt x="10800" y="10877"/>
                  </a:lnTo>
                  <a:lnTo>
                    <a:pt x="14811" y="12562"/>
                  </a:lnTo>
                  <a:lnTo>
                    <a:pt x="14811" y="19762"/>
                  </a:lnTo>
                  <a:lnTo>
                    <a:pt x="18206" y="21600"/>
                  </a:lnTo>
                  <a:lnTo>
                    <a:pt x="18206" y="19762"/>
                  </a:lnTo>
                  <a:lnTo>
                    <a:pt x="21600" y="19762"/>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389" name="Shape 389"/>
            <p:cNvSpPr/>
            <p:nvPr/>
          </p:nvSpPr>
          <p:spPr>
            <a:xfrm>
              <a:off x="2381109" y="2403205"/>
              <a:ext cx="182525" cy="178413"/>
            </a:xfrm>
            <a:custGeom>
              <a:avLst/>
              <a:gdLst/>
              <a:ahLst/>
              <a:cxnLst>
                <a:cxn ang="0">
                  <a:pos x="wd2" y="hd2"/>
                </a:cxn>
                <a:cxn ang="5400000">
                  <a:pos x="wd2" y="hd2"/>
                </a:cxn>
                <a:cxn ang="10800000">
                  <a:pos x="wd2" y="hd2"/>
                </a:cxn>
                <a:cxn ang="16200000">
                  <a:pos x="wd2" y="hd2"/>
                </a:cxn>
              </a:cxnLst>
              <a:rect l="0" t="0" r="r" b="b"/>
              <a:pathLst>
                <a:path w="21600" h="21600" extrusionOk="0">
                  <a:moveTo>
                    <a:pt x="2839" y="21600"/>
                  </a:moveTo>
                  <a:lnTo>
                    <a:pt x="5801" y="20406"/>
                  </a:lnTo>
                  <a:lnTo>
                    <a:pt x="8763" y="19104"/>
                  </a:lnTo>
                  <a:lnTo>
                    <a:pt x="11602" y="16607"/>
                  </a:lnTo>
                  <a:lnTo>
                    <a:pt x="12960" y="14002"/>
                  </a:lnTo>
                  <a:lnTo>
                    <a:pt x="15922" y="11506"/>
                  </a:lnTo>
                  <a:lnTo>
                    <a:pt x="17280" y="7707"/>
                  </a:lnTo>
                  <a:lnTo>
                    <a:pt x="20242" y="3908"/>
                  </a:lnTo>
                  <a:lnTo>
                    <a:pt x="21600" y="1303"/>
                  </a:lnTo>
                  <a:lnTo>
                    <a:pt x="18885" y="0"/>
                  </a:lnTo>
                  <a:lnTo>
                    <a:pt x="17280" y="3908"/>
                  </a:lnTo>
                  <a:lnTo>
                    <a:pt x="14441" y="6295"/>
                  </a:lnTo>
                  <a:lnTo>
                    <a:pt x="12960" y="8901"/>
                  </a:lnTo>
                  <a:lnTo>
                    <a:pt x="11602" y="12699"/>
                  </a:lnTo>
                  <a:lnTo>
                    <a:pt x="8763" y="14002"/>
                  </a:lnTo>
                  <a:lnTo>
                    <a:pt x="5801" y="16607"/>
                  </a:lnTo>
                  <a:lnTo>
                    <a:pt x="4320" y="17801"/>
                  </a:lnTo>
                  <a:lnTo>
                    <a:pt x="1481" y="19104"/>
                  </a:lnTo>
                  <a:lnTo>
                    <a:pt x="0" y="20406"/>
                  </a:lnTo>
                  <a:lnTo>
                    <a:pt x="1481" y="19104"/>
                  </a:lnTo>
                  <a:lnTo>
                    <a:pt x="0" y="20406"/>
                  </a:lnTo>
                  <a:lnTo>
                    <a:pt x="0" y="21600"/>
                  </a:lnTo>
                  <a:lnTo>
                    <a:pt x="2839" y="2160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390" name="Shape 390"/>
            <p:cNvSpPr/>
            <p:nvPr/>
          </p:nvSpPr>
          <p:spPr>
            <a:xfrm>
              <a:off x="2308515" y="2570912"/>
              <a:ext cx="97485" cy="83854"/>
            </a:xfrm>
            <a:custGeom>
              <a:avLst/>
              <a:gdLst/>
              <a:ahLst/>
              <a:cxnLst>
                <a:cxn ang="0">
                  <a:pos x="wd2" y="hd2"/>
                </a:cxn>
                <a:cxn ang="5400000">
                  <a:pos x="wd2" y="hd2"/>
                </a:cxn>
                <a:cxn ang="10800000">
                  <a:pos x="wd2" y="hd2"/>
                </a:cxn>
                <a:cxn ang="16200000">
                  <a:pos x="wd2" y="hd2"/>
                </a:cxn>
              </a:cxnLst>
              <a:rect l="0" t="0" r="r" b="b"/>
              <a:pathLst>
                <a:path w="21600" h="21600" extrusionOk="0">
                  <a:moveTo>
                    <a:pt x="5574" y="21600"/>
                  </a:moveTo>
                  <a:lnTo>
                    <a:pt x="8129" y="19045"/>
                  </a:lnTo>
                  <a:lnTo>
                    <a:pt x="10684" y="16026"/>
                  </a:lnTo>
                  <a:lnTo>
                    <a:pt x="16258" y="10916"/>
                  </a:lnTo>
                  <a:lnTo>
                    <a:pt x="16258" y="8129"/>
                  </a:lnTo>
                  <a:lnTo>
                    <a:pt x="19045" y="8129"/>
                  </a:lnTo>
                  <a:lnTo>
                    <a:pt x="21600" y="5342"/>
                  </a:lnTo>
                  <a:lnTo>
                    <a:pt x="21600" y="2555"/>
                  </a:lnTo>
                  <a:lnTo>
                    <a:pt x="16258" y="0"/>
                  </a:lnTo>
                  <a:lnTo>
                    <a:pt x="16258" y="2555"/>
                  </a:lnTo>
                  <a:lnTo>
                    <a:pt x="13471" y="2555"/>
                  </a:lnTo>
                  <a:lnTo>
                    <a:pt x="13471" y="5342"/>
                  </a:lnTo>
                  <a:lnTo>
                    <a:pt x="10684" y="8129"/>
                  </a:lnTo>
                  <a:lnTo>
                    <a:pt x="8129" y="10916"/>
                  </a:lnTo>
                  <a:lnTo>
                    <a:pt x="8129" y="13471"/>
                  </a:lnTo>
                  <a:lnTo>
                    <a:pt x="5574" y="16026"/>
                  </a:lnTo>
                  <a:lnTo>
                    <a:pt x="0" y="19045"/>
                  </a:lnTo>
                  <a:lnTo>
                    <a:pt x="0" y="21600"/>
                  </a:lnTo>
                  <a:lnTo>
                    <a:pt x="5574" y="2160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391" name="Shape 391"/>
            <p:cNvSpPr/>
            <p:nvPr/>
          </p:nvSpPr>
          <p:spPr>
            <a:xfrm>
              <a:off x="2271180" y="2644061"/>
              <a:ext cx="62225" cy="115969"/>
            </a:xfrm>
            <a:custGeom>
              <a:avLst/>
              <a:gdLst/>
              <a:ahLst/>
              <a:cxnLst>
                <a:cxn ang="0">
                  <a:pos x="wd2" y="hd2"/>
                </a:cxn>
                <a:cxn ang="5400000">
                  <a:pos x="wd2" y="hd2"/>
                </a:cxn>
                <a:cxn ang="10800000">
                  <a:pos x="wd2" y="hd2"/>
                </a:cxn>
                <a:cxn ang="16200000">
                  <a:pos x="wd2" y="hd2"/>
                </a:cxn>
              </a:cxnLst>
              <a:rect l="0" t="0" r="r" b="b"/>
              <a:pathLst>
                <a:path w="21600" h="21600" extrusionOk="0">
                  <a:moveTo>
                    <a:pt x="4320" y="21600"/>
                  </a:moveTo>
                  <a:lnTo>
                    <a:pt x="8640" y="17887"/>
                  </a:lnTo>
                  <a:lnTo>
                    <a:pt x="12960" y="15694"/>
                  </a:lnTo>
                  <a:lnTo>
                    <a:pt x="12960" y="11812"/>
                  </a:lnTo>
                  <a:lnTo>
                    <a:pt x="16920" y="9788"/>
                  </a:lnTo>
                  <a:lnTo>
                    <a:pt x="16920" y="7931"/>
                  </a:lnTo>
                  <a:lnTo>
                    <a:pt x="21600" y="3881"/>
                  </a:lnTo>
                  <a:lnTo>
                    <a:pt x="21600" y="1856"/>
                  </a:lnTo>
                  <a:lnTo>
                    <a:pt x="12960" y="0"/>
                  </a:lnTo>
                  <a:lnTo>
                    <a:pt x="12960" y="3881"/>
                  </a:lnTo>
                  <a:lnTo>
                    <a:pt x="8640" y="5906"/>
                  </a:lnTo>
                  <a:lnTo>
                    <a:pt x="8640" y="11812"/>
                  </a:lnTo>
                  <a:lnTo>
                    <a:pt x="4320" y="13837"/>
                  </a:lnTo>
                  <a:lnTo>
                    <a:pt x="0" y="17887"/>
                  </a:lnTo>
                  <a:lnTo>
                    <a:pt x="0" y="21600"/>
                  </a:lnTo>
                  <a:lnTo>
                    <a:pt x="4320" y="2160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392" name="Shape 392"/>
            <p:cNvSpPr/>
            <p:nvPr/>
          </p:nvSpPr>
          <p:spPr>
            <a:xfrm>
              <a:off x="2381110" y="2570912"/>
              <a:ext cx="24890" cy="1070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lnTo>
                    <a:pt x="21600" y="2160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393" name="Shape 393"/>
            <p:cNvSpPr/>
            <p:nvPr/>
          </p:nvSpPr>
          <p:spPr>
            <a:xfrm>
              <a:off x="2308515" y="2570912"/>
              <a:ext cx="97485" cy="83854"/>
            </a:xfrm>
            <a:custGeom>
              <a:avLst/>
              <a:gdLst/>
              <a:ahLst/>
              <a:cxnLst>
                <a:cxn ang="0">
                  <a:pos x="wd2" y="hd2"/>
                </a:cxn>
                <a:cxn ang="5400000">
                  <a:pos x="wd2" y="hd2"/>
                </a:cxn>
                <a:cxn ang="10800000">
                  <a:pos x="wd2" y="hd2"/>
                </a:cxn>
                <a:cxn ang="16200000">
                  <a:pos x="wd2" y="hd2"/>
                </a:cxn>
              </a:cxnLst>
              <a:rect l="0" t="0" r="r" b="b"/>
              <a:pathLst>
                <a:path w="21600" h="21600" extrusionOk="0">
                  <a:moveTo>
                    <a:pt x="5574" y="21600"/>
                  </a:moveTo>
                  <a:lnTo>
                    <a:pt x="8129" y="19045"/>
                  </a:lnTo>
                  <a:lnTo>
                    <a:pt x="10684" y="16026"/>
                  </a:lnTo>
                  <a:lnTo>
                    <a:pt x="16258" y="10916"/>
                  </a:lnTo>
                  <a:lnTo>
                    <a:pt x="19045" y="10916"/>
                  </a:lnTo>
                  <a:lnTo>
                    <a:pt x="19045" y="8129"/>
                  </a:lnTo>
                  <a:lnTo>
                    <a:pt x="21600" y="5342"/>
                  </a:lnTo>
                  <a:lnTo>
                    <a:pt x="21600" y="2555"/>
                  </a:lnTo>
                  <a:lnTo>
                    <a:pt x="16258" y="0"/>
                  </a:lnTo>
                  <a:lnTo>
                    <a:pt x="16258" y="2555"/>
                  </a:lnTo>
                  <a:lnTo>
                    <a:pt x="10684" y="8129"/>
                  </a:lnTo>
                  <a:lnTo>
                    <a:pt x="8129" y="10916"/>
                  </a:lnTo>
                  <a:lnTo>
                    <a:pt x="8129" y="13471"/>
                  </a:lnTo>
                  <a:lnTo>
                    <a:pt x="5574" y="16026"/>
                  </a:lnTo>
                  <a:lnTo>
                    <a:pt x="0" y="19045"/>
                  </a:lnTo>
                  <a:lnTo>
                    <a:pt x="5574" y="2160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394" name="Shape 394"/>
            <p:cNvSpPr/>
            <p:nvPr/>
          </p:nvSpPr>
          <p:spPr>
            <a:xfrm>
              <a:off x="2381110" y="2570912"/>
              <a:ext cx="24890" cy="21410"/>
            </a:xfrm>
            <a:custGeom>
              <a:avLst/>
              <a:gdLst/>
              <a:ahLst/>
              <a:cxnLst>
                <a:cxn ang="0">
                  <a:pos x="wd2" y="hd2"/>
                </a:cxn>
                <a:cxn ang="5400000">
                  <a:pos x="wd2" y="hd2"/>
                </a:cxn>
                <a:cxn ang="10800000">
                  <a:pos x="wd2" y="hd2"/>
                </a:cxn>
                <a:cxn ang="16200000">
                  <a:pos x="wd2" y="hd2"/>
                </a:cxn>
              </a:cxnLst>
              <a:rect l="0" t="0" r="r" b="b"/>
              <a:pathLst>
                <a:path w="21600" h="21600" extrusionOk="0">
                  <a:moveTo>
                    <a:pt x="11270" y="0"/>
                  </a:moveTo>
                  <a:lnTo>
                    <a:pt x="0" y="10330"/>
                  </a:lnTo>
                  <a:lnTo>
                    <a:pt x="11270" y="10330"/>
                  </a:lnTo>
                  <a:lnTo>
                    <a:pt x="11270" y="21600"/>
                  </a:lnTo>
                  <a:lnTo>
                    <a:pt x="21600" y="10330"/>
                  </a:lnTo>
                  <a:lnTo>
                    <a:pt x="11270" y="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395" name="Shape 395"/>
            <p:cNvSpPr/>
            <p:nvPr/>
          </p:nvSpPr>
          <p:spPr>
            <a:xfrm>
              <a:off x="2501409" y="2215873"/>
              <a:ext cx="24891" cy="1070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1270" y="0"/>
                  </a:lnTo>
                  <a:lnTo>
                    <a:pt x="0" y="21600"/>
                  </a:lnTo>
                  <a:lnTo>
                    <a:pt x="21600" y="2160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396" name="Shape 396"/>
            <p:cNvSpPr/>
            <p:nvPr/>
          </p:nvSpPr>
          <p:spPr>
            <a:xfrm>
              <a:off x="2491039" y="2226578"/>
              <a:ext cx="47706" cy="83854"/>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15750" y="16315"/>
                  </a:lnTo>
                  <a:lnTo>
                    <a:pt x="15750" y="10800"/>
                  </a:lnTo>
                  <a:lnTo>
                    <a:pt x="21600" y="5285"/>
                  </a:lnTo>
                  <a:lnTo>
                    <a:pt x="15750" y="0"/>
                  </a:lnTo>
                  <a:lnTo>
                    <a:pt x="5400" y="0"/>
                  </a:lnTo>
                  <a:lnTo>
                    <a:pt x="5400" y="16315"/>
                  </a:lnTo>
                  <a:lnTo>
                    <a:pt x="0" y="18843"/>
                  </a:lnTo>
                  <a:lnTo>
                    <a:pt x="10800" y="2160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397" name="Shape 397"/>
            <p:cNvSpPr/>
            <p:nvPr/>
          </p:nvSpPr>
          <p:spPr>
            <a:xfrm>
              <a:off x="2501409" y="2226578"/>
              <a:ext cx="24891" cy="1070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1270" y="21600"/>
                  </a:lnTo>
                  <a:lnTo>
                    <a:pt x="21600" y="0"/>
                  </a:lnTo>
                  <a:lnTo>
                    <a:pt x="0" y="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398" name="Shape 398"/>
            <p:cNvSpPr/>
            <p:nvPr/>
          </p:nvSpPr>
          <p:spPr>
            <a:xfrm>
              <a:off x="2296070" y="2697584"/>
              <a:ext cx="24890" cy="196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0"/>
                  </a:lnTo>
                  <a:lnTo>
                    <a:pt x="11270" y="21600"/>
                  </a:lnTo>
                  <a:lnTo>
                    <a:pt x="11270" y="10800"/>
                  </a:lnTo>
                  <a:lnTo>
                    <a:pt x="21600" y="10800"/>
                  </a:lnTo>
                  <a:lnTo>
                    <a:pt x="0" y="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399" name="Shape 399"/>
            <p:cNvSpPr/>
            <p:nvPr/>
          </p:nvSpPr>
          <p:spPr>
            <a:xfrm>
              <a:off x="2296070" y="2488843"/>
              <a:ext cx="37335" cy="217663"/>
            </a:xfrm>
            <a:custGeom>
              <a:avLst/>
              <a:gdLst/>
              <a:ahLst/>
              <a:cxnLst>
                <a:cxn ang="0">
                  <a:pos x="wd2" y="hd2"/>
                </a:cxn>
                <a:cxn ang="5400000">
                  <a:pos x="wd2" y="hd2"/>
                </a:cxn>
                <a:cxn ang="10800000">
                  <a:pos x="wd2" y="hd2"/>
                </a:cxn>
                <a:cxn ang="16200000">
                  <a:pos x="wd2" y="hd2"/>
                </a:cxn>
              </a:cxnLst>
              <a:rect l="0" t="0" r="r" b="b"/>
              <a:pathLst>
                <a:path w="21600" h="21600" extrusionOk="0">
                  <a:moveTo>
                    <a:pt x="0" y="1054"/>
                  </a:moveTo>
                  <a:lnTo>
                    <a:pt x="7200" y="5180"/>
                  </a:lnTo>
                  <a:lnTo>
                    <a:pt x="7200" y="16420"/>
                  </a:lnTo>
                  <a:lnTo>
                    <a:pt x="0" y="20546"/>
                  </a:lnTo>
                  <a:lnTo>
                    <a:pt x="13800" y="21600"/>
                  </a:lnTo>
                  <a:lnTo>
                    <a:pt x="21600" y="16420"/>
                  </a:lnTo>
                  <a:lnTo>
                    <a:pt x="21600" y="5180"/>
                  </a:lnTo>
                  <a:lnTo>
                    <a:pt x="13800" y="0"/>
                  </a:lnTo>
                  <a:lnTo>
                    <a:pt x="0" y="0"/>
                  </a:lnTo>
                  <a:lnTo>
                    <a:pt x="0" y="1054"/>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400" name="Shape 400"/>
            <p:cNvSpPr/>
            <p:nvPr/>
          </p:nvSpPr>
          <p:spPr>
            <a:xfrm>
              <a:off x="2173696" y="2310431"/>
              <a:ext cx="147264" cy="187334"/>
            </a:xfrm>
            <a:custGeom>
              <a:avLst/>
              <a:gdLst/>
              <a:ahLst/>
              <a:cxnLst>
                <a:cxn ang="0">
                  <a:pos x="wd2" y="hd2"/>
                </a:cxn>
                <a:cxn ang="5400000">
                  <a:pos x="wd2" y="hd2"/>
                </a:cxn>
                <a:cxn ang="10800000">
                  <a:pos x="wd2" y="hd2"/>
                </a:cxn>
                <a:cxn ang="16200000">
                  <a:pos x="wd2" y="hd2"/>
                </a:cxn>
              </a:cxnLst>
              <a:rect l="0" t="0" r="r" b="b"/>
              <a:pathLst>
                <a:path w="21600" h="21600" extrusionOk="0">
                  <a:moveTo>
                    <a:pt x="1851" y="2355"/>
                  </a:moveTo>
                  <a:lnTo>
                    <a:pt x="0" y="1228"/>
                  </a:lnTo>
                  <a:lnTo>
                    <a:pt x="3549" y="3583"/>
                  </a:lnTo>
                  <a:lnTo>
                    <a:pt x="5246" y="6040"/>
                  </a:lnTo>
                  <a:lnTo>
                    <a:pt x="7251" y="7166"/>
                  </a:lnTo>
                  <a:lnTo>
                    <a:pt x="8949" y="9623"/>
                  </a:lnTo>
                  <a:lnTo>
                    <a:pt x="12651" y="13206"/>
                  </a:lnTo>
                  <a:lnTo>
                    <a:pt x="14349" y="15560"/>
                  </a:lnTo>
                  <a:lnTo>
                    <a:pt x="16200" y="18017"/>
                  </a:lnTo>
                  <a:lnTo>
                    <a:pt x="18051" y="21600"/>
                  </a:lnTo>
                  <a:lnTo>
                    <a:pt x="21600" y="20372"/>
                  </a:lnTo>
                  <a:lnTo>
                    <a:pt x="19903" y="18017"/>
                  </a:lnTo>
                  <a:lnTo>
                    <a:pt x="18051" y="14434"/>
                  </a:lnTo>
                  <a:lnTo>
                    <a:pt x="14349" y="11977"/>
                  </a:lnTo>
                  <a:lnTo>
                    <a:pt x="12651" y="9623"/>
                  </a:lnTo>
                  <a:lnTo>
                    <a:pt x="10800" y="6040"/>
                  </a:lnTo>
                  <a:lnTo>
                    <a:pt x="8949" y="3583"/>
                  </a:lnTo>
                  <a:lnTo>
                    <a:pt x="5246" y="2355"/>
                  </a:lnTo>
                  <a:lnTo>
                    <a:pt x="3549" y="0"/>
                  </a:lnTo>
                  <a:lnTo>
                    <a:pt x="1851" y="0"/>
                  </a:lnTo>
                  <a:lnTo>
                    <a:pt x="3549" y="0"/>
                  </a:lnTo>
                  <a:lnTo>
                    <a:pt x="0" y="0"/>
                  </a:lnTo>
                  <a:lnTo>
                    <a:pt x="0" y="1228"/>
                  </a:lnTo>
                  <a:lnTo>
                    <a:pt x="1851" y="2355"/>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401" name="Shape 401"/>
            <p:cNvSpPr/>
            <p:nvPr/>
          </p:nvSpPr>
          <p:spPr>
            <a:xfrm>
              <a:off x="1895761" y="2310431"/>
              <a:ext cx="292455" cy="92775"/>
            </a:xfrm>
            <a:custGeom>
              <a:avLst/>
              <a:gdLst/>
              <a:ahLst/>
              <a:cxnLst>
                <a:cxn ang="0">
                  <a:pos x="wd2" y="hd2"/>
                </a:cxn>
                <a:cxn ang="5400000">
                  <a:pos x="wd2" y="hd2"/>
                </a:cxn>
                <a:cxn ang="10800000">
                  <a:pos x="wd2" y="hd2"/>
                </a:cxn>
                <a:cxn ang="16200000">
                  <a:pos x="wd2" y="hd2"/>
                </a:cxn>
              </a:cxnLst>
              <a:rect l="0" t="0" r="r" b="b"/>
              <a:pathLst>
                <a:path w="21600" h="21600" extrusionOk="0">
                  <a:moveTo>
                    <a:pt x="846" y="21600"/>
                  </a:moveTo>
                  <a:lnTo>
                    <a:pt x="2690" y="16663"/>
                  </a:lnTo>
                  <a:lnTo>
                    <a:pt x="3536" y="16663"/>
                  </a:lnTo>
                  <a:lnTo>
                    <a:pt x="5381" y="14400"/>
                  </a:lnTo>
                  <a:lnTo>
                    <a:pt x="6226" y="12137"/>
                  </a:lnTo>
                  <a:lnTo>
                    <a:pt x="7149" y="12137"/>
                  </a:lnTo>
                  <a:lnTo>
                    <a:pt x="8994" y="9463"/>
                  </a:lnTo>
                  <a:lnTo>
                    <a:pt x="9839" y="9463"/>
                  </a:lnTo>
                  <a:lnTo>
                    <a:pt x="11684" y="7200"/>
                  </a:lnTo>
                  <a:lnTo>
                    <a:pt x="14374" y="7200"/>
                  </a:lnTo>
                  <a:lnTo>
                    <a:pt x="16142" y="4731"/>
                  </a:lnTo>
                  <a:lnTo>
                    <a:pt x="21600" y="4731"/>
                  </a:lnTo>
                  <a:lnTo>
                    <a:pt x="21600" y="0"/>
                  </a:lnTo>
                  <a:lnTo>
                    <a:pt x="14374" y="0"/>
                  </a:lnTo>
                  <a:lnTo>
                    <a:pt x="12530" y="2469"/>
                  </a:lnTo>
                  <a:lnTo>
                    <a:pt x="11684" y="2469"/>
                  </a:lnTo>
                  <a:lnTo>
                    <a:pt x="9839" y="4731"/>
                  </a:lnTo>
                  <a:lnTo>
                    <a:pt x="7994" y="4731"/>
                  </a:lnTo>
                  <a:lnTo>
                    <a:pt x="7149" y="7200"/>
                  </a:lnTo>
                  <a:lnTo>
                    <a:pt x="5381" y="9463"/>
                  </a:lnTo>
                  <a:lnTo>
                    <a:pt x="4458" y="9463"/>
                  </a:lnTo>
                  <a:lnTo>
                    <a:pt x="3536" y="12137"/>
                  </a:lnTo>
                  <a:lnTo>
                    <a:pt x="1691" y="12137"/>
                  </a:lnTo>
                  <a:lnTo>
                    <a:pt x="0" y="16663"/>
                  </a:lnTo>
                  <a:lnTo>
                    <a:pt x="846" y="2160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402" name="Shape 402"/>
            <p:cNvSpPr/>
            <p:nvPr/>
          </p:nvSpPr>
          <p:spPr>
            <a:xfrm>
              <a:off x="2173696" y="2310431"/>
              <a:ext cx="24890" cy="196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1270"/>
                  </a:lnTo>
                  <a:lnTo>
                    <a:pt x="11270" y="21600"/>
                  </a:lnTo>
                  <a:lnTo>
                    <a:pt x="21600" y="21600"/>
                  </a:lnTo>
                  <a:lnTo>
                    <a:pt x="0" y="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403" name="Shape 403"/>
            <p:cNvSpPr/>
            <p:nvPr/>
          </p:nvSpPr>
          <p:spPr>
            <a:xfrm>
              <a:off x="2515928" y="2321136"/>
              <a:ext cx="10372" cy="892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2160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404" name="Shape 404"/>
            <p:cNvSpPr/>
            <p:nvPr/>
          </p:nvSpPr>
          <p:spPr>
            <a:xfrm>
              <a:off x="2248365" y="2121315"/>
              <a:ext cx="277935" cy="208742"/>
            </a:xfrm>
            <a:custGeom>
              <a:avLst/>
              <a:gdLst/>
              <a:ahLst/>
              <a:cxnLst>
                <a:cxn ang="0">
                  <a:pos x="wd2" y="hd2"/>
                </a:cxn>
                <a:cxn ang="5400000">
                  <a:pos x="wd2" y="hd2"/>
                </a:cxn>
                <a:cxn ang="10800000">
                  <a:pos x="wd2" y="hd2"/>
                </a:cxn>
                <a:cxn ang="16200000">
                  <a:pos x="wd2" y="hd2"/>
                </a:cxn>
              </a:cxnLst>
              <a:rect l="0" t="0" r="r" b="b"/>
              <a:pathLst>
                <a:path w="21600" h="21600" extrusionOk="0">
                  <a:moveTo>
                    <a:pt x="964" y="2123"/>
                  </a:moveTo>
                  <a:lnTo>
                    <a:pt x="1847" y="2123"/>
                  </a:lnTo>
                  <a:lnTo>
                    <a:pt x="2810" y="3231"/>
                  </a:lnTo>
                  <a:lnTo>
                    <a:pt x="4738" y="4338"/>
                  </a:lnTo>
                  <a:lnTo>
                    <a:pt x="5621" y="5354"/>
                  </a:lnTo>
                  <a:lnTo>
                    <a:pt x="7548" y="5354"/>
                  </a:lnTo>
                  <a:lnTo>
                    <a:pt x="8431" y="7569"/>
                  </a:lnTo>
                  <a:lnTo>
                    <a:pt x="10358" y="8585"/>
                  </a:lnTo>
                  <a:lnTo>
                    <a:pt x="11322" y="9785"/>
                  </a:lnTo>
                  <a:lnTo>
                    <a:pt x="13169" y="10800"/>
                  </a:lnTo>
                  <a:lnTo>
                    <a:pt x="14132" y="12923"/>
                  </a:lnTo>
                  <a:lnTo>
                    <a:pt x="15016" y="14031"/>
                  </a:lnTo>
                  <a:lnTo>
                    <a:pt x="16943" y="15138"/>
                  </a:lnTo>
                  <a:lnTo>
                    <a:pt x="17906" y="17354"/>
                  </a:lnTo>
                  <a:lnTo>
                    <a:pt x="19753" y="19477"/>
                  </a:lnTo>
                  <a:lnTo>
                    <a:pt x="20717" y="21600"/>
                  </a:lnTo>
                  <a:lnTo>
                    <a:pt x="21600" y="20585"/>
                  </a:lnTo>
                  <a:lnTo>
                    <a:pt x="20717" y="18369"/>
                  </a:lnTo>
                  <a:lnTo>
                    <a:pt x="20717" y="17354"/>
                  </a:lnTo>
                  <a:lnTo>
                    <a:pt x="18790" y="15138"/>
                  </a:lnTo>
                  <a:lnTo>
                    <a:pt x="17906" y="14031"/>
                  </a:lnTo>
                  <a:lnTo>
                    <a:pt x="16943" y="12923"/>
                  </a:lnTo>
                  <a:lnTo>
                    <a:pt x="15016" y="10800"/>
                  </a:lnTo>
                  <a:lnTo>
                    <a:pt x="14132" y="9785"/>
                  </a:lnTo>
                  <a:lnTo>
                    <a:pt x="13169" y="7569"/>
                  </a:lnTo>
                  <a:lnTo>
                    <a:pt x="11322" y="6554"/>
                  </a:lnTo>
                  <a:lnTo>
                    <a:pt x="9395" y="5354"/>
                  </a:lnTo>
                  <a:lnTo>
                    <a:pt x="8431" y="4338"/>
                  </a:lnTo>
                  <a:lnTo>
                    <a:pt x="6665" y="3231"/>
                  </a:lnTo>
                  <a:lnTo>
                    <a:pt x="5621" y="2123"/>
                  </a:lnTo>
                  <a:lnTo>
                    <a:pt x="3774" y="1015"/>
                  </a:lnTo>
                  <a:lnTo>
                    <a:pt x="2810" y="0"/>
                  </a:lnTo>
                  <a:lnTo>
                    <a:pt x="0" y="0"/>
                  </a:lnTo>
                  <a:lnTo>
                    <a:pt x="0" y="1015"/>
                  </a:lnTo>
                  <a:lnTo>
                    <a:pt x="964" y="2123"/>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405" name="Shape 405"/>
            <p:cNvSpPr/>
            <p:nvPr/>
          </p:nvSpPr>
          <p:spPr>
            <a:xfrm>
              <a:off x="1968356" y="2121315"/>
              <a:ext cx="290380" cy="83854"/>
            </a:xfrm>
            <a:custGeom>
              <a:avLst/>
              <a:gdLst/>
              <a:ahLst/>
              <a:cxnLst>
                <a:cxn ang="0">
                  <a:pos x="wd2" y="hd2"/>
                </a:cxn>
                <a:cxn ang="5400000">
                  <a:pos x="wd2" y="hd2"/>
                </a:cxn>
                <a:cxn ang="10800000">
                  <a:pos x="wd2" y="hd2"/>
                </a:cxn>
                <a:cxn ang="16200000">
                  <a:pos x="wd2" y="hd2"/>
                </a:cxn>
              </a:cxnLst>
              <a:rect l="0" t="0" r="r" b="b"/>
              <a:pathLst>
                <a:path w="21600" h="21600" extrusionOk="0">
                  <a:moveTo>
                    <a:pt x="846" y="21600"/>
                  </a:moveTo>
                  <a:lnTo>
                    <a:pt x="1768" y="19045"/>
                  </a:lnTo>
                  <a:lnTo>
                    <a:pt x="2614" y="19045"/>
                  </a:lnTo>
                  <a:lnTo>
                    <a:pt x="3613" y="16490"/>
                  </a:lnTo>
                  <a:lnTo>
                    <a:pt x="4458" y="16490"/>
                  </a:lnTo>
                  <a:lnTo>
                    <a:pt x="6303" y="13471"/>
                  </a:lnTo>
                  <a:lnTo>
                    <a:pt x="7149" y="13471"/>
                  </a:lnTo>
                  <a:lnTo>
                    <a:pt x="8071" y="10916"/>
                  </a:lnTo>
                  <a:lnTo>
                    <a:pt x="9916" y="10916"/>
                  </a:lnTo>
                  <a:lnTo>
                    <a:pt x="10762" y="8129"/>
                  </a:lnTo>
                  <a:lnTo>
                    <a:pt x="14374" y="8129"/>
                  </a:lnTo>
                  <a:lnTo>
                    <a:pt x="15297" y="5342"/>
                  </a:lnTo>
                  <a:lnTo>
                    <a:pt x="21600" y="5342"/>
                  </a:lnTo>
                  <a:lnTo>
                    <a:pt x="21600" y="0"/>
                  </a:lnTo>
                  <a:lnTo>
                    <a:pt x="13452" y="0"/>
                  </a:lnTo>
                  <a:lnTo>
                    <a:pt x="11607" y="2555"/>
                  </a:lnTo>
                  <a:lnTo>
                    <a:pt x="10762" y="2555"/>
                  </a:lnTo>
                  <a:lnTo>
                    <a:pt x="8994" y="5342"/>
                  </a:lnTo>
                  <a:lnTo>
                    <a:pt x="8071" y="5342"/>
                  </a:lnTo>
                  <a:lnTo>
                    <a:pt x="6303" y="8129"/>
                  </a:lnTo>
                  <a:lnTo>
                    <a:pt x="5381" y="8129"/>
                  </a:lnTo>
                  <a:lnTo>
                    <a:pt x="3613" y="10916"/>
                  </a:lnTo>
                  <a:lnTo>
                    <a:pt x="2614" y="10916"/>
                  </a:lnTo>
                  <a:lnTo>
                    <a:pt x="1768" y="13471"/>
                  </a:lnTo>
                  <a:lnTo>
                    <a:pt x="846" y="13471"/>
                  </a:lnTo>
                  <a:lnTo>
                    <a:pt x="0" y="16490"/>
                  </a:lnTo>
                  <a:lnTo>
                    <a:pt x="846" y="2160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406" name="Shape 406"/>
            <p:cNvSpPr/>
            <p:nvPr/>
          </p:nvSpPr>
          <p:spPr>
            <a:xfrm>
              <a:off x="2248365" y="2121315"/>
              <a:ext cx="22816" cy="21410"/>
            </a:xfrm>
            <a:custGeom>
              <a:avLst/>
              <a:gdLst/>
              <a:ahLst/>
              <a:cxnLst>
                <a:cxn ang="0">
                  <a:pos x="wd2" y="hd2"/>
                </a:cxn>
                <a:cxn ang="5400000">
                  <a:pos x="wd2" y="hd2"/>
                </a:cxn>
                <a:cxn ang="10800000">
                  <a:pos x="wd2" y="hd2"/>
                </a:cxn>
                <a:cxn ang="16200000">
                  <a:pos x="wd2" y="hd2"/>
                </a:cxn>
              </a:cxnLst>
              <a:rect l="0" t="0" r="r" b="b"/>
              <a:pathLst>
                <a:path w="21600" h="21600" extrusionOk="0">
                  <a:moveTo>
                    <a:pt x="11270" y="0"/>
                  </a:moveTo>
                  <a:lnTo>
                    <a:pt x="0" y="0"/>
                  </a:lnTo>
                  <a:lnTo>
                    <a:pt x="0" y="10330"/>
                  </a:lnTo>
                  <a:lnTo>
                    <a:pt x="11270" y="21600"/>
                  </a:lnTo>
                  <a:lnTo>
                    <a:pt x="21600" y="21600"/>
                  </a:lnTo>
                  <a:lnTo>
                    <a:pt x="11270" y="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407" name="Shape 407"/>
            <p:cNvSpPr/>
            <p:nvPr/>
          </p:nvSpPr>
          <p:spPr>
            <a:xfrm>
              <a:off x="2333404" y="1975017"/>
              <a:ext cx="10372" cy="2141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11270"/>
                  </a:lnTo>
                  <a:lnTo>
                    <a:pt x="0" y="0"/>
                  </a:lnTo>
                  <a:lnTo>
                    <a:pt x="0" y="2160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408" name="Shape 408"/>
            <p:cNvSpPr/>
            <p:nvPr/>
          </p:nvSpPr>
          <p:spPr>
            <a:xfrm>
              <a:off x="2163325" y="1975017"/>
              <a:ext cx="170080" cy="21410"/>
            </a:xfrm>
            <a:custGeom>
              <a:avLst/>
              <a:gdLst/>
              <a:ahLst/>
              <a:cxnLst>
                <a:cxn ang="0">
                  <a:pos x="wd2" y="hd2"/>
                </a:cxn>
                <a:cxn ang="5400000">
                  <a:pos x="wd2" y="hd2"/>
                </a:cxn>
                <a:cxn ang="10800000">
                  <a:pos x="wd2" y="hd2"/>
                </a:cxn>
                <a:cxn ang="16200000">
                  <a:pos x="wd2" y="hd2"/>
                </a:cxn>
              </a:cxnLst>
              <a:rect l="0" t="0" r="r" b="b"/>
              <a:pathLst>
                <a:path w="21600" h="21600" extrusionOk="0">
                  <a:moveTo>
                    <a:pt x="1571" y="21600"/>
                  </a:moveTo>
                  <a:lnTo>
                    <a:pt x="21600" y="21600"/>
                  </a:lnTo>
                  <a:lnTo>
                    <a:pt x="21600" y="0"/>
                  </a:lnTo>
                  <a:lnTo>
                    <a:pt x="1571" y="0"/>
                  </a:lnTo>
                  <a:lnTo>
                    <a:pt x="0" y="11270"/>
                  </a:lnTo>
                  <a:lnTo>
                    <a:pt x="0" y="21600"/>
                  </a:lnTo>
                  <a:lnTo>
                    <a:pt x="1571" y="2160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409" name="Shape 409"/>
            <p:cNvSpPr/>
            <p:nvPr/>
          </p:nvSpPr>
          <p:spPr>
            <a:xfrm>
              <a:off x="1943466" y="1975017"/>
              <a:ext cx="230231" cy="137378"/>
            </a:xfrm>
            <a:custGeom>
              <a:avLst/>
              <a:gdLst/>
              <a:ahLst/>
              <a:cxnLst>
                <a:cxn ang="0">
                  <a:pos x="wd2" y="hd2"/>
                </a:cxn>
                <a:cxn ang="5400000">
                  <a:pos x="wd2" y="hd2"/>
                </a:cxn>
                <a:cxn ang="10800000">
                  <a:pos x="wd2" y="hd2"/>
                </a:cxn>
                <a:cxn ang="16200000">
                  <a:pos x="wd2" y="hd2"/>
                </a:cxn>
              </a:cxnLst>
              <a:rect l="0" t="0" r="r" b="b"/>
              <a:pathLst>
                <a:path w="21600" h="21600" extrusionOk="0">
                  <a:moveTo>
                    <a:pt x="2325" y="21600"/>
                  </a:moveTo>
                  <a:lnTo>
                    <a:pt x="4552" y="19765"/>
                  </a:lnTo>
                  <a:lnTo>
                    <a:pt x="6877" y="16518"/>
                  </a:lnTo>
                  <a:lnTo>
                    <a:pt x="9105" y="13271"/>
                  </a:lnTo>
                  <a:lnTo>
                    <a:pt x="11333" y="11576"/>
                  </a:lnTo>
                  <a:lnTo>
                    <a:pt x="13657" y="9882"/>
                  </a:lnTo>
                  <a:lnTo>
                    <a:pt x="16951" y="6635"/>
                  </a:lnTo>
                  <a:lnTo>
                    <a:pt x="19275" y="4800"/>
                  </a:lnTo>
                  <a:lnTo>
                    <a:pt x="21600" y="3247"/>
                  </a:lnTo>
                  <a:lnTo>
                    <a:pt x="21600" y="0"/>
                  </a:lnTo>
                  <a:lnTo>
                    <a:pt x="18210" y="1694"/>
                  </a:lnTo>
                  <a:lnTo>
                    <a:pt x="15885" y="4800"/>
                  </a:lnTo>
                  <a:lnTo>
                    <a:pt x="13657" y="6635"/>
                  </a:lnTo>
                  <a:lnTo>
                    <a:pt x="10267" y="8188"/>
                  </a:lnTo>
                  <a:lnTo>
                    <a:pt x="7943" y="11576"/>
                  </a:lnTo>
                  <a:lnTo>
                    <a:pt x="5618" y="13271"/>
                  </a:lnTo>
                  <a:lnTo>
                    <a:pt x="2325" y="16518"/>
                  </a:lnTo>
                  <a:lnTo>
                    <a:pt x="0" y="19765"/>
                  </a:lnTo>
                  <a:lnTo>
                    <a:pt x="2325" y="2160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410" name="Shape 410"/>
            <p:cNvSpPr/>
            <p:nvPr/>
          </p:nvSpPr>
          <p:spPr>
            <a:xfrm>
              <a:off x="2163325" y="1975017"/>
              <a:ext cx="24891" cy="2141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0" y="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411" name="Shape 411"/>
            <p:cNvSpPr/>
            <p:nvPr/>
          </p:nvSpPr>
          <p:spPr>
            <a:xfrm>
              <a:off x="8140989" y="335414"/>
              <a:ext cx="570389" cy="51204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278" y="1734"/>
                  </a:lnTo>
                  <a:lnTo>
                    <a:pt x="3652" y="3958"/>
                  </a:lnTo>
                  <a:lnTo>
                    <a:pt x="5027" y="7012"/>
                  </a:lnTo>
                  <a:lnTo>
                    <a:pt x="5537" y="9688"/>
                  </a:lnTo>
                  <a:lnTo>
                    <a:pt x="5969" y="13231"/>
                  </a:lnTo>
                  <a:lnTo>
                    <a:pt x="6441" y="16323"/>
                  </a:lnTo>
                  <a:lnTo>
                    <a:pt x="7344" y="18999"/>
                  </a:lnTo>
                  <a:lnTo>
                    <a:pt x="8247" y="21600"/>
                  </a:lnTo>
                  <a:lnTo>
                    <a:pt x="9190" y="21185"/>
                  </a:lnTo>
                  <a:lnTo>
                    <a:pt x="9622" y="20733"/>
                  </a:lnTo>
                  <a:lnTo>
                    <a:pt x="10564" y="20733"/>
                  </a:lnTo>
                  <a:lnTo>
                    <a:pt x="11468" y="20281"/>
                  </a:lnTo>
                  <a:lnTo>
                    <a:pt x="12410" y="20281"/>
                  </a:lnTo>
                  <a:lnTo>
                    <a:pt x="12842" y="19866"/>
                  </a:lnTo>
                  <a:lnTo>
                    <a:pt x="13785" y="19866"/>
                  </a:lnTo>
                  <a:lnTo>
                    <a:pt x="14727" y="19414"/>
                  </a:lnTo>
                  <a:lnTo>
                    <a:pt x="16063" y="19414"/>
                  </a:lnTo>
                  <a:lnTo>
                    <a:pt x="17005" y="18999"/>
                  </a:lnTo>
                  <a:lnTo>
                    <a:pt x="18851" y="18999"/>
                  </a:lnTo>
                  <a:lnTo>
                    <a:pt x="19793" y="18509"/>
                  </a:lnTo>
                  <a:lnTo>
                    <a:pt x="21600" y="18509"/>
                  </a:lnTo>
                  <a:lnTo>
                    <a:pt x="20657" y="17190"/>
                  </a:lnTo>
                  <a:lnTo>
                    <a:pt x="19793" y="15870"/>
                  </a:lnTo>
                  <a:lnTo>
                    <a:pt x="18380" y="14588"/>
                  </a:lnTo>
                  <a:lnTo>
                    <a:pt x="17476" y="13231"/>
                  </a:lnTo>
                  <a:lnTo>
                    <a:pt x="16063" y="11912"/>
                  </a:lnTo>
                  <a:lnTo>
                    <a:pt x="14727" y="10593"/>
                  </a:lnTo>
                  <a:lnTo>
                    <a:pt x="13353" y="9688"/>
                  </a:lnTo>
                  <a:lnTo>
                    <a:pt x="10564" y="7012"/>
                  </a:lnTo>
                  <a:lnTo>
                    <a:pt x="9190" y="5730"/>
                  </a:lnTo>
                  <a:lnTo>
                    <a:pt x="7815" y="4825"/>
                  </a:lnTo>
                  <a:lnTo>
                    <a:pt x="5969" y="3506"/>
                  </a:lnTo>
                  <a:lnTo>
                    <a:pt x="4595" y="2601"/>
                  </a:lnTo>
                  <a:lnTo>
                    <a:pt x="2749" y="1734"/>
                  </a:lnTo>
                  <a:lnTo>
                    <a:pt x="0" y="0"/>
                  </a:lnTo>
                  <a:close/>
                </a:path>
              </a:pathLst>
            </a:custGeom>
            <a:solidFill>
              <a:srgbClr val="FFFFFF"/>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412" name="Shape 412"/>
            <p:cNvSpPr/>
            <p:nvPr/>
          </p:nvSpPr>
          <p:spPr>
            <a:xfrm>
              <a:off x="8128545" y="324709"/>
              <a:ext cx="242675" cy="533452"/>
            </a:xfrm>
            <a:custGeom>
              <a:avLst/>
              <a:gdLst/>
              <a:ahLst/>
              <a:cxnLst>
                <a:cxn ang="0">
                  <a:pos x="wd2" y="hd2"/>
                </a:cxn>
                <a:cxn ang="5400000">
                  <a:pos x="wd2" y="hd2"/>
                </a:cxn>
                <a:cxn ang="10800000">
                  <a:pos x="wd2" y="hd2"/>
                </a:cxn>
                <a:cxn ang="16200000">
                  <a:pos x="wd2" y="hd2"/>
                </a:cxn>
              </a:cxnLst>
              <a:rect l="0" t="0" r="r" b="b"/>
              <a:pathLst>
                <a:path w="21600" h="21600" extrusionOk="0">
                  <a:moveTo>
                    <a:pt x="19394" y="20735"/>
                  </a:moveTo>
                  <a:lnTo>
                    <a:pt x="21600" y="20735"/>
                  </a:lnTo>
                  <a:lnTo>
                    <a:pt x="19394" y="18643"/>
                  </a:lnTo>
                  <a:lnTo>
                    <a:pt x="17188" y="16083"/>
                  </a:lnTo>
                  <a:lnTo>
                    <a:pt x="16177" y="13126"/>
                  </a:lnTo>
                  <a:lnTo>
                    <a:pt x="15074" y="9736"/>
                  </a:lnTo>
                  <a:lnTo>
                    <a:pt x="14063" y="6779"/>
                  </a:lnTo>
                  <a:lnTo>
                    <a:pt x="10754" y="4255"/>
                  </a:lnTo>
                  <a:lnTo>
                    <a:pt x="6434" y="1731"/>
                  </a:lnTo>
                  <a:lnTo>
                    <a:pt x="1103" y="0"/>
                  </a:lnTo>
                  <a:lnTo>
                    <a:pt x="0" y="865"/>
                  </a:lnTo>
                  <a:lnTo>
                    <a:pt x="5331" y="2128"/>
                  </a:lnTo>
                  <a:lnTo>
                    <a:pt x="8640" y="4688"/>
                  </a:lnTo>
                  <a:lnTo>
                    <a:pt x="10754" y="7176"/>
                  </a:lnTo>
                  <a:lnTo>
                    <a:pt x="12868" y="10133"/>
                  </a:lnTo>
                  <a:lnTo>
                    <a:pt x="14063" y="13126"/>
                  </a:lnTo>
                  <a:lnTo>
                    <a:pt x="15074" y="16083"/>
                  </a:lnTo>
                  <a:lnTo>
                    <a:pt x="17188" y="18643"/>
                  </a:lnTo>
                  <a:lnTo>
                    <a:pt x="19394" y="21131"/>
                  </a:lnTo>
                  <a:lnTo>
                    <a:pt x="20405" y="21600"/>
                  </a:lnTo>
                  <a:lnTo>
                    <a:pt x="19394" y="21131"/>
                  </a:lnTo>
                  <a:lnTo>
                    <a:pt x="19394" y="21600"/>
                  </a:lnTo>
                  <a:lnTo>
                    <a:pt x="20405" y="21131"/>
                  </a:lnTo>
                  <a:lnTo>
                    <a:pt x="21600" y="21131"/>
                  </a:lnTo>
                  <a:lnTo>
                    <a:pt x="21600" y="20735"/>
                  </a:lnTo>
                  <a:lnTo>
                    <a:pt x="19394" y="20735"/>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413" name="Shape 413"/>
            <p:cNvSpPr/>
            <p:nvPr/>
          </p:nvSpPr>
          <p:spPr>
            <a:xfrm>
              <a:off x="8348404" y="763602"/>
              <a:ext cx="387865" cy="94559"/>
            </a:xfrm>
            <a:custGeom>
              <a:avLst/>
              <a:gdLst/>
              <a:ahLst/>
              <a:cxnLst>
                <a:cxn ang="0">
                  <a:pos x="wd2" y="hd2"/>
                </a:cxn>
                <a:cxn ang="5400000">
                  <a:pos x="wd2" y="hd2"/>
                </a:cxn>
                <a:cxn ang="10800000">
                  <a:pos x="wd2" y="hd2"/>
                </a:cxn>
                <a:cxn ang="16200000">
                  <a:pos x="wd2" y="hd2"/>
                </a:cxn>
              </a:cxnLst>
              <a:rect l="0" t="0" r="r" b="b"/>
              <a:pathLst>
                <a:path w="21600" h="21600" extrusionOk="0">
                  <a:moveTo>
                    <a:pt x="20218" y="2242"/>
                  </a:moveTo>
                  <a:lnTo>
                    <a:pt x="20218" y="0"/>
                  </a:lnTo>
                  <a:lnTo>
                    <a:pt x="16186" y="0"/>
                  </a:lnTo>
                  <a:lnTo>
                    <a:pt x="14861" y="2242"/>
                  </a:lnTo>
                  <a:lnTo>
                    <a:pt x="13478" y="2242"/>
                  </a:lnTo>
                  <a:lnTo>
                    <a:pt x="12096" y="4891"/>
                  </a:lnTo>
                  <a:lnTo>
                    <a:pt x="10138" y="4891"/>
                  </a:lnTo>
                  <a:lnTo>
                    <a:pt x="8755" y="7132"/>
                  </a:lnTo>
                  <a:lnTo>
                    <a:pt x="7373" y="7132"/>
                  </a:lnTo>
                  <a:lnTo>
                    <a:pt x="6106" y="9577"/>
                  </a:lnTo>
                  <a:lnTo>
                    <a:pt x="5357" y="9577"/>
                  </a:lnTo>
                  <a:lnTo>
                    <a:pt x="4032" y="11819"/>
                  </a:lnTo>
                  <a:lnTo>
                    <a:pt x="2650" y="11819"/>
                  </a:lnTo>
                  <a:lnTo>
                    <a:pt x="1382" y="14264"/>
                  </a:lnTo>
                  <a:lnTo>
                    <a:pt x="0" y="16709"/>
                  </a:lnTo>
                  <a:lnTo>
                    <a:pt x="634" y="21600"/>
                  </a:lnTo>
                  <a:lnTo>
                    <a:pt x="2016" y="18951"/>
                  </a:lnTo>
                  <a:lnTo>
                    <a:pt x="3398" y="16709"/>
                  </a:lnTo>
                  <a:lnTo>
                    <a:pt x="4723" y="16709"/>
                  </a:lnTo>
                  <a:lnTo>
                    <a:pt x="5357" y="14264"/>
                  </a:lnTo>
                  <a:lnTo>
                    <a:pt x="6739" y="14264"/>
                  </a:lnTo>
                  <a:lnTo>
                    <a:pt x="8122" y="11819"/>
                  </a:lnTo>
                  <a:lnTo>
                    <a:pt x="8755" y="11819"/>
                  </a:lnTo>
                  <a:lnTo>
                    <a:pt x="10138" y="9577"/>
                  </a:lnTo>
                  <a:lnTo>
                    <a:pt x="12845" y="9577"/>
                  </a:lnTo>
                  <a:lnTo>
                    <a:pt x="13478" y="7132"/>
                  </a:lnTo>
                  <a:lnTo>
                    <a:pt x="16186" y="7132"/>
                  </a:lnTo>
                  <a:lnTo>
                    <a:pt x="17568" y="4891"/>
                  </a:lnTo>
                  <a:lnTo>
                    <a:pt x="20909" y="4891"/>
                  </a:lnTo>
                  <a:lnTo>
                    <a:pt x="20909" y="0"/>
                  </a:lnTo>
                  <a:lnTo>
                    <a:pt x="20909" y="2242"/>
                  </a:lnTo>
                  <a:lnTo>
                    <a:pt x="21600" y="2242"/>
                  </a:lnTo>
                  <a:lnTo>
                    <a:pt x="20909" y="0"/>
                  </a:lnTo>
                  <a:lnTo>
                    <a:pt x="20218" y="0"/>
                  </a:lnTo>
                  <a:lnTo>
                    <a:pt x="20218" y="2242"/>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414" name="Shape 414"/>
            <p:cNvSpPr/>
            <p:nvPr/>
          </p:nvSpPr>
          <p:spPr>
            <a:xfrm>
              <a:off x="8128545" y="324709"/>
              <a:ext cx="595279" cy="449598"/>
            </a:xfrm>
            <a:custGeom>
              <a:avLst/>
              <a:gdLst/>
              <a:ahLst/>
              <a:cxnLst>
                <a:cxn ang="0">
                  <a:pos x="wd2" y="hd2"/>
                </a:cxn>
                <a:cxn ang="5400000">
                  <a:pos x="wd2" y="hd2"/>
                </a:cxn>
                <a:cxn ang="10800000">
                  <a:pos x="wd2" y="hd2"/>
                </a:cxn>
                <a:cxn ang="16200000">
                  <a:pos x="wd2" y="hd2"/>
                </a:cxn>
              </a:cxnLst>
              <a:rect l="0" t="0" r="r" b="b"/>
              <a:pathLst>
                <a:path w="21600" h="21600" extrusionOk="0">
                  <a:moveTo>
                    <a:pt x="452" y="0"/>
                  </a:moveTo>
                  <a:lnTo>
                    <a:pt x="0" y="1029"/>
                  </a:lnTo>
                  <a:lnTo>
                    <a:pt x="1769" y="2057"/>
                  </a:lnTo>
                  <a:lnTo>
                    <a:pt x="3086" y="3043"/>
                  </a:lnTo>
                  <a:lnTo>
                    <a:pt x="4403" y="4071"/>
                  </a:lnTo>
                  <a:lnTo>
                    <a:pt x="6171" y="5057"/>
                  </a:lnTo>
                  <a:lnTo>
                    <a:pt x="7489" y="6557"/>
                  </a:lnTo>
                  <a:lnTo>
                    <a:pt x="8843" y="7586"/>
                  </a:lnTo>
                  <a:lnTo>
                    <a:pt x="10160" y="9086"/>
                  </a:lnTo>
                  <a:lnTo>
                    <a:pt x="11440" y="10586"/>
                  </a:lnTo>
                  <a:lnTo>
                    <a:pt x="12757" y="11571"/>
                  </a:lnTo>
                  <a:lnTo>
                    <a:pt x="14111" y="13071"/>
                  </a:lnTo>
                  <a:lnTo>
                    <a:pt x="15429" y="14571"/>
                  </a:lnTo>
                  <a:lnTo>
                    <a:pt x="16746" y="16114"/>
                  </a:lnTo>
                  <a:lnTo>
                    <a:pt x="17649" y="17614"/>
                  </a:lnTo>
                  <a:lnTo>
                    <a:pt x="18966" y="19114"/>
                  </a:lnTo>
                  <a:lnTo>
                    <a:pt x="19831" y="20614"/>
                  </a:lnTo>
                  <a:lnTo>
                    <a:pt x="21148" y="21600"/>
                  </a:lnTo>
                  <a:lnTo>
                    <a:pt x="21600" y="21129"/>
                  </a:lnTo>
                  <a:lnTo>
                    <a:pt x="20734" y="19629"/>
                  </a:lnTo>
                  <a:lnTo>
                    <a:pt x="19831" y="18086"/>
                  </a:lnTo>
                  <a:lnTo>
                    <a:pt x="16332" y="14100"/>
                  </a:lnTo>
                  <a:lnTo>
                    <a:pt x="14977" y="12600"/>
                  </a:lnTo>
                  <a:lnTo>
                    <a:pt x="13660" y="11100"/>
                  </a:lnTo>
                  <a:lnTo>
                    <a:pt x="12343" y="9557"/>
                  </a:lnTo>
                  <a:lnTo>
                    <a:pt x="11026" y="8057"/>
                  </a:lnTo>
                  <a:lnTo>
                    <a:pt x="9257" y="7071"/>
                  </a:lnTo>
                  <a:lnTo>
                    <a:pt x="6623" y="4071"/>
                  </a:lnTo>
                  <a:lnTo>
                    <a:pt x="4854" y="3043"/>
                  </a:lnTo>
                  <a:lnTo>
                    <a:pt x="3537" y="2057"/>
                  </a:lnTo>
                  <a:lnTo>
                    <a:pt x="1769" y="1029"/>
                  </a:lnTo>
                  <a:lnTo>
                    <a:pt x="452" y="0"/>
                  </a:lnTo>
                  <a:lnTo>
                    <a:pt x="0" y="1029"/>
                  </a:lnTo>
                  <a:lnTo>
                    <a:pt x="452" y="0"/>
                  </a:lnTo>
                  <a:lnTo>
                    <a:pt x="0" y="0"/>
                  </a:lnTo>
                  <a:lnTo>
                    <a:pt x="0" y="1029"/>
                  </a:lnTo>
                  <a:lnTo>
                    <a:pt x="452" y="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415" name="Shape 415"/>
            <p:cNvSpPr/>
            <p:nvPr/>
          </p:nvSpPr>
          <p:spPr>
            <a:xfrm>
              <a:off x="1798277" y="2822473"/>
              <a:ext cx="22816" cy="2141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0" y="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416" name="Shape 416"/>
            <p:cNvSpPr/>
            <p:nvPr/>
          </p:nvSpPr>
          <p:spPr>
            <a:xfrm>
              <a:off x="1798277" y="2749324"/>
              <a:ext cx="145190" cy="94559"/>
            </a:xfrm>
            <a:custGeom>
              <a:avLst/>
              <a:gdLst/>
              <a:ahLst/>
              <a:cxnLst>
                <a:cxn ang="0">
                  <a:pos x="wd2" y="hd2"/>
                </a:cxn>
                <a:cxn ang="5400000">
                  <a:pos x="wd2" y="hd2"/>
                </a:cxn>
                <a:cxn ang="10800000">
                  <a:pos x="wd2" y="hd2"/>
                </a:cxn>
                <a:cxn ang="16200000">
                  <a:pos x="wd2" y="hd2"/>
                </a:cxn>
              </a:cxnLst>
              <a:rect l="0" t="0" r="r" b="b"/>
              <a:pathLst>
                <a:path w="21600" h="21600" extrusionOk="0">
                  <a:moveTo>
                    <a:pt x="17923" y="2242"/>
                  </a:moveTo>
                  <a:lnTo>
                    <a:pt x="19915" y="0"/>
                  </a:lnTo>
                  <a:lnTo>
                    <a:pt x="16238" y="2242"/>
                  </a:lnTo>
                  <a:lnTo>
                    <a:pt x="14553" y="4687"/>
                  </a:lnTo>
                  <a:lnTo>
                    <a:pt x="12562" y="7132"/>
                  </a:lnTo>
                  <a:lnTo>
                    <a:pt x="9038" y="7132"/>
                  </a:lnTo>
                  <a:lnTo>
                    <a:pt x="7353" y="9577"/>
                  </a:lnTo>
                  <a:lnTo>
                    <a:pt x="5362" y="11819"/>
                  </a:lnTo>
                  <a:lnTo>
                    <a:pt x="3677" y="14468"/>
                  </a:lnTo>
                  <a:lnTo>
                    <a:pt x="0" y="16709"/>
                  </a:lnTo>
                  <a:lnTo>
                    <a:pt x="3677" y="21600"/>
                  </a:lnTo>
                  <a:lnTo>
                    <a:pt x="5362" y="18951"/>
                  </a:lnTo>
                  <a:lnTo>
                    <a:pt x="7353" y="16709"/>
                  </a:lnTo>
                  <a:lnTo>
                    <a:pt x="10877" y="14468"/>
                  </a:lnTo>
                  <a:lnTo>
                    <a:pt x="12562" y="11819"/>
                  </a:lnTo>
                  <a:lnTo>
                    <a:pt x="14553" y="11819"/>
                  </a:lnTo>
                  <a:lnTo>
                    <a:pt x="16238" y="9577"/>
                  </a:lnTo>
                  <a:lnTo>
                    <a:pt x="17923" y="7132"/>
                  </a:lnTo>
                  <a:lnTo>
                    <a:pt x="21600" y="4687"/>
                  </a:lnTo>
                  <a:lnTo>
                    <a:pt x="21600" y="0"/>
                  </a:lnTo>
                  <a:lnTo>
                    <a:pt x="19915" y="0"/>
                  </a:lnTo>
                  <a:lnTo>
                    <a:pt x="17923" y="2242"/>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417" name="Shape 417"/>
            <p:cNvSpPr/>
            <p:nvPr/>
          </p:nvSpPr>
          <p:spPr>
            <a:xfrm>
              <a:off x="1918577" y="2551287"/>
              <a:ext cx="97485" cy="219447"/>
            </a:xfrm>
            <a:custGeom>
              <a:avLst/>
              <a:gdLst/>
              <a:ahLst/>
              <a:cxnLst>
                <a:cxn ang="0">
                  <a:pos x="wd2" y="hd2"/>
                </a:cxn>
                <a:cxn ang="5400000">
                  <a:pos x="wd2" y="hd2"/>
                </a:cxn>
                <a:cxn ang="10800000">
                  <a:pos x="wd2" y="hd2"/>
                </a:cxn>
                <a:cxn ang="16200000">
                  <a:pos x="wd2" y="hd2"/>
                </a:cxn>
              </a:cxnLst>
              <a:rect l="0" t="0" r="r" b="b"/>
              <a:pathLst>
                <a:path w="21600" h="21600" extrusionOk="0">
                  <a:moveTo>
                    <a:pt x="8185" y="2107"/>
                  </a:moveTo>
                  <a:lnTo>
                    <a:pt x="13415" y="3073"/>
                  </a:lnTo>
                  <a:lnTo>
                    <a:pt x="16143" y="4127"/>
                  </a:lnTo>
                  <a:lnTo>
                    <a:pt x="16143" y="7200"/>
                  </a:lnTo>
                  <a:lnTo>
                    <a:pt x="13415" y="9307"/>
                  </a:lnTo>
                  <a:lnTo>
                    <a:pt x="10914" y="12380"/>
                  </a:lnTo>
                  <a:lnTo>
                    <a:pt x="5457" y="16507"/>
                  </a:lnTo>
                  <a:lnTo>
                    <a:pt x="0" y="20546"/>
                  </a:lnTo>
                  <a:lnTo>
                    <a:pt x="5457" y="21600"/>
                  </a:lnTo>
                  <a:lnTo>
                    <a:pt x="10914" y="17473"/>
                  </a:lnTo>
                  <a:lnTo>
                    <a:pt x="16143" y="13434"/>
                  </a:lnTo>
                  <a:lnTo>
                    <a:pt x="18644" y="10273"/>
                  </a:lnTo>
                  <a:lnTo>
                    <a:pt x="21600" y="7200"/>
                  </a:lnTo>
                  <a:lnTo>
                    <a:pt x="21600" y="2107"/>
                  </a:lnTo>
                  <a:lnTo>
                    <a:pt x="16143" y="1054"/>
                  </a:lnTo>
                  <a:lnTo>
                    <a:pt x="8185" y="0"/>
                  </a:lnTo>
                  <a:lnTo>
                    <a:pt x="8185" y="2107"/>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418" name="Shape 418"/>
            <p:cNvSpPr/>
            <p:nvPr/>
          </p:nvSpPr>
          <p:spPr>
            <a:xfrm>
              <a:off x="1918577" y="2749324"/>
              <a:ext cx="24890" cy="2141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1700" y="0"/>
                  </a:lnTo>
                  <a:lnTo>
                    <a:pt x="0" y="10330"/>
                  </a:lnTo>
                  <a:lnTo>
                    <a:pt x="11700" y="21600"/>
                  </a:lnTo>
                  <a:lnTo>
                    <a:pt x="21600" y="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419" name="Shape 419"/>
            <p:cNvSpPr/>
            <p:nvPr/>
          </p:nvSpPr>
          <p:spPr>
            <a:xfrm>
              <a:off x="1978727" y="2676175"/>
              <a:ext cx="14520" cy="2141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0" y="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420" name="Shape 420"/>
            <p:cNvSpPr/>
            <p:nvPr/>
          </p:nvSpPr>
          <p:spPr>
            <a:xfrm>
              <a:off x="1978727" y="2561991"/>
              <a:ext cx="134820" cy="135594"/>
            </a:xfrm>
            <a:custGeom>
              <a:avLst/>
              <a:gdLst/>
              <a:ahLst/>
              <a:cxnLst>
                <a:cxn ang="0">
                  <a:pos x="wd2" y="hd2"/>
                </a:cxn>
                <a:cxn ang="5400000">
                  <a:pos x="wd2" y="hd2"/>
                </a:cxn>
                <a:cxn ang="10800000">
                  <a:pos x="wd2" y="hd2"/>
                </a:cxn>
                <a:cxn ang="16200000">
                  <a:pos x="wd2" y="hd2"/>
                </a:cxn>
              </a:cxnLst>
              <a:rect l="0" t="0" r="r" b="b"/>
              <a:pathLst>
                <a:path w="21600" h="21600" extrusionOk="0">
                  <a:moveTo>
                    <a:pt x="17749" y="0"/>
                  </a:moveTo>
                  <a:lnTo>
                    <a:pt x="17749" y="3268"/>
                  </a:lnTo>
                  <a:lnTo>
                    <a:pt x="15740" y="6679"/>
                  </a:lnTo>
                  <a:lnTo>
                    <a:pt x="11888" y="9947"/>
                  </a:lnTo>
                  <a:lnTo>
                    <a:pt x="9879" y="13358"/>
                  </a:lnTo>
                  <a:lnTo>
                    <a:pt x="6028" y="14921"/>
                  </a:lnTo>
                  <a:lnTo>
                    <a:pt x="3851" y="16626"/>
                  </a:lnTo>
                  <a:lnTo>
                    <a:pt x="0" y="18332"/>
                  </a:lnTo>
                  <a:lnTo>
                    <a:pt x="2009" y="21600"/>
                  </a:lnTo>
                  <a:lnTo>
                    <a:pt x="6028" y="18332"/>
                  </a:lnTo>
                  <a:lnTo>
                    <a:pt x="9879" y="16626"/>
                  </a:lnTo>
                  <a:lnTo>
                    <a:pt x="11888" y="14921"/>
                  </a:lnTo>
                  <a:lnTo>
                    <a:pt x="15740" y="13358"/>
                  </a:lnTo>
                  <a:lnTo>
                    <a:pt x="17749" y="9947"/>
                  </a:lnTo>
                  <a:lnTo>
                    <a:pt x="19758" y="8384"/>
                  </a:lnTo>
                  <a:lnTo>
                    <a:pt x="21600" y="4974"/>
                  </a:lnTo>
                  <a:lnTo>
                    <a:pt x="21600" y="1705"/>
                  </a:lnTo>
                  <a:lnTo>
                    <a:pt x="17749" y="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421" name="Shape 421"/>
            <p:cNvSpPr/>
            <p:nvPr/>
          </p:nvSpPr>
          <p:spPr>
            <a:xfrm>
              <a:off x="1978727" y="2676175"/>
              <a:ext cx="24890" cy="1070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1270" y="0"/>
                  </a:lnTo>
                  <a:lnTo>
                    <a:pt x="0" y="0"/>
                  </a:lnTo>
                  <a:lnTo>
                    <a:pt x="0" y="21600"/>
                  </a:lnTo>
                  <a:lnTo>
                    <a:pt x="21600" y="2160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422" name="Shape 422"/>
            <p:cNvSpPr/>
            <p:nvPr/>
          </p:nvSpPr>
          <p:spPr>
            <a:xfrm>
              <a:off x="1093070" y="2174838"/>
              <a:ext cx="425199" cy="647636"/>
            </a:xfrm>
            <a:custGeom>
              <a:avLst/>
              <a:gdLst/>
              <a:ahLst/>
              <a:cxnLst>
                <a:cxn ang="0">
                  <a:pos x="wd2" y="hd2"/>
                </a:cxn>
                <a:cxn ang="5400000">
                  <a:pos x="wd2" y="hd2"/>
                </a:cxn>
                <a:cxn ang="10800000">
                  <a:pos x="wd2" y="hd2"/>
                </a:cxn>
                <a:cxn ang="16200000">
                  <a:pos x="wd2" y="hd2"/>
                </a:cxn>
              </a:cxnLst>
              <a:rect l="0" t="0" r="r" b="b"/>
              <a:pathLst>
                <a:path w="21600" h="21600" extrusionOk="0">
                  <a:moveTo>
                    <a:pt x="21600" y="386"/>
                  </a:moveTo>
                  <a:lnTo>
                    <a:pt x="20388" y="0"/>
                  </a:lnTo>
                  <a:lnTo>
                    <a:pt x="19124" y="386"/>
                  </a:lnTo>
                  <a:lnTo>
                    <a:pt x="16068" y="386"/>
                  </a:lnTo>
                  <a:lnTo>
                    <a:pt x="14224" y="713"/>
                  </a:lnTo>
                  <a:lnTo>
                    <a:pt x="10484" y="713"/>
                  </a:lnTo>
                  <a:lnTo>
                    <a:pt x="8008" y="3476"/>
                  </a:lnTo>
                  <a:lnTo>
                    <a:pt x="5584" y="5913"/>
                  </a:lnTo>
                  <a:lnTo>
                    <a:pt x="3740" y="8379"/>
                  </a:lnTo>
                  <a:lnTo>
                    <a:pt x="2476" y="11142"/>
                  </a:lnTo>
                  <a:lnTo>
                    <a:pt x="1264" y="13578"/>
                  </a:lnTo>
                  <a:lnTo>
                    <a:pt x="0" y="16371"/>
                  </a:lnTo>
                  <a:lnTo>
                    <a:pt x="0" y="20887"/>
                  </a:lnTo>
                  <a:lnTo>
                    <a:pt x="4320" y="20887"/>
                  </a:lnTo>
                  <a:lnTo>
                    <a:pt x="5584" y="21273"/>
                  </a:lnTo>
                  <a:lnTo>
                    <a:pt x="9904" y="21273"/>
                  </a:lnTo>
                  <a:lnTo>
                    <a:pt x="11116" y="21600"/>
                  </a:lnTo>
                  <a:lnTo>
                    <a:pt x="16648" y="21600"/>
                  </a:lnTo>
                  <a:lnTo>
                    <a:pt x="16648" y="10102"/>
                  </a:lnTo>
                  <a:lnTo>
                    <a:pt x="17280" y="7339"/>
                  </a:lnTo>
                  <a:lnTo>
                    <a:pt x="18544" y="4546"/>
                  </a:lnTo>
                  <a:lnTo>
                    <a:pt x="19703" y="2436"/>
                  </a:lnTo>
                  <a:lnTo>
                    <a:pt x="21600" y="386"/>
                  </a:lnTo>
                  <a:close/>
                </a:path>
              </a:pathLst>
            </a:custGeom>
            <a:solidFill>
              <a:srgbClr val="FFFFFF"/>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423" name="Shape 423"/>
            <p:cNvSpPr/>
            <p:nvPr/>
          </p:nvSpPr>
          <p:spPr>
            <a:xfrm>
              <a:off x="1288039" y="2164133"/>
              <a:ext cx="230230" cy="41036"/>
            </a:xfrm>
            <a:custGeom>
              <a:avLst/>
              <a:gdLst/>
              <a:ahLst/>
              <a:cxnLst>
                <a:cxn ang="0">
                  <a:pos x="wd2" y="hd2"/>
                </a:cxn>
                <a:cxn ang="5400000">
                  <a:pos x="wd2" y="hd2"/>
                </a:cxn>
                <a:cxn ang="10800000">
                  <a:pos x="wd2" y="hd2"/>
                </a:cxn>
                <a:cxn ang="16200000">
                  <a:pos x="wd2" y="hd2"/>
                </a:cxn>
              </a:cxnLst>
              <a:rect l="0" t="0" r="r" b="b"/>
              <a:pathLst>
                <a:path w="21600" h="21600" extrusionOk="0">
                  <a:moveTo>
                    <a:pt x="2238" y="21600"/>
                  </a:moveTo>
                  <a:lnTo>
                    <a:pt x="1070" y="21600"/>
                  </a:lnTo>
                  <a:lnTo>
                    <a:pt x="9049" y="21600"/>
                  </a:lnTo>
                  <a:lnTo>
                    <a:pt x="11384" y="16435"/>
                  </a:lnTo>
                  <a:lnTo>
                    <a:pt x="21600" y="16435"/>
                  </a:lnTo>
                  <a:lnTo>
                    <a:pt x="21600" y="5165"/>
                  </a:lnTo>
                  <a:lnTo>
                    <a:pt x="19362" y="0"/>
                  </a:lnTo>
                  <a:lnTo>
                    <a:pt x="17027" y="5165"/>
                  </a:lnTo>
                  <a:lnTo>
                    <a:pt x="7978" y="5165"/>
                  </a:lnTo>
                  <a:lnTo>
                    <a:pt x="5643" y="11270"/>
                  </a:lnTo>
                  <a:lnTo>
                    <a:pt x="1070" y="11270"/>
                  </a:lnTo>
                  <a:lnTo>
                    <a:pt x="0" y="16435"/>
                  </a:lnTo>
                  <a:lnTo>
                    <a:pt x="1070" y="11270"/>
                  </a:lnTo>
                  <a:lnTo>
                    <a:pt x="0" y="16435"/>
                  </a:lnTo>
                  <a:lnTo>
                    <a:pt x="0" y="21600"/>
                  </a:lnTo>
                  <a:lnTo>
                    <a:pt x="2238" y="2160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424" name="Shape 424"/>
            <p:cNvSpPr/>
            <p:nvPr/>
          </p:nvSpPr>
          <p:spPr>
            <a:xfrm>
              <a:off x="1080625" y="2194464"/>
              <a:ext cx="232305" cy="617305"/>
            </a:xfrm>
            <a:custGeom>
              <a:avLst/>
              <a:gdLst/>
              <a:ahLst/>
              <a:cxnLst>
                <a:cxn ang="0">
                  <a:pos x="wd2" y="hd2"/>
                </a:cxn>
                <a:cxn ang="5400000">
                  <a:pos x="wd2" y="hd2"/>
                </a:cxn>
                <a:cxn ang="10800000">
                  <a:pos x="wd2" y="hd2"/>
                </a:cxn>
                <a:cxn ang="16200000">
                  <a:pos x="wd2" y="hd2"/>
                </a:cxn>
              </a:cxnLst>
              <a:rect l="0" t="0" r="r" b="b"/>
              <a:pathLst>
                <a:path w="21600" h="21600" extrusionOk="0">
                  <a:moveTo>
                    <a:pt x="1070" y="20851"/>
                  </a:moveTo>
                  <a:lnTo>
                    <a:pt x="2141" y="21194"/>
                  </a:lnTo>
                  <a:lnTo>
                    <a:pt x="2141" y="16450"/>
                  </a:lnTo>
                  <a:lnTo>
                    <a:pt x="4476" y="13890"/>
                  </a:lnTo>
                  <a:lnTo>
                    <a:pt x="6714" y="10956"/>
                  </a:lnTo>
                  <a:lnTo>
                    <a:pt x="9049" y="8428"/>
                  </a:lnTo>
                  <a:lnTo>
                    <a:pt x="12454" y="5462"/>
                  </a:lnTo>
                  <a:lnTo>
                    <a:pt x="21600" y="343"/>
                  </a:lnTo>
                  <a:lnTo>
                    <a:pt x="19362" y="0"/>
                  </a:lnTo>
                  <a:lnTo>
                    <a:pt x="14789" y="2560"/>
                  </a:lnTo>
                  <a:lnTo>
                    <a:pt x="10119" y="5462"/>
                  </a:lnTo>
                  <a:lnTo>
                    <a:pt x="6714" y="8053"/>
                  </a:lnTo>
                  <a:lnTo>
                    <a:pt x="3405" y="10956"/>
                  </a:lnTo>
                  <a:lnTo>
                    <a:pt x="2141" y="13516"/>
                  </a:lnTo>
                  <a:lnTo>
                    <a:pt x="0" y="16075"/>
                  </a:lnTo>
                  <a:lnTo>
                    <a:pt x="0" y="21194"/>
                  </a:lnTo>
                  <a:lnTo>
                    <a:pt x="1070" y="21600"/>
                  </a:lnTo>
                  <a:lnTo>
                    <a:pt x="0" y="21194"/>
                  </a:lnTo>
                  <a:lnTo>
                    <a:pt x="0" y="21600"/>
                  </a:lnTo>
                  <a:lnTo>
                    <a:pt x="2141" y="21600"/>
                  </a:lnTo>
                  <a:lnTo>
                    <a:pt x="2141" y="21194"/>
                  </a:lnTo>
                  <a:lnTo>
                    <a:pt x="1070" y="20851"/>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425" name="Shape 425"/>
            <p:cNvSpPr/>
            <p:nvPr/>
          </p:nvSpPr>
          <p:spPr>
            <a:xfrm>
              <a:off x="1093070" y="2792143"/>
              <a:ext cx="340160" cy="41035"/>
            </a:xfrm>
            <a:custGeom>
              <a:avLst/>
              <a:gdLst/>
              <a:ahLst/>
              <a:cxnLst>
                <a:cxn ang="0">
                  <a:pos x="wd2" y="hd2"/>
                </a:cxn>
                <a:cxn ang="5400000">
                  <a:pos x="wd2" y="hd2"/>
                </a:cxn>
                <a:cxn ang="10800000">
                  <a:pos x="wd2" y="hd2"/>
                </a:cxn>
                <a:cxn ang="16200000">
                  <a:pos x="wd2" y="hd2"/>
                </a:cxn>
              </a:cxnLst>
              <a:rect l="0" t="0" r="r" b="b"/>
              <a:pathLst>
                <a:path w="21600" h="21600" extrusionOk="0">
                  <a:moveTo>
                    <a:pt x="20085" y="16435"/>
                  </a:moveTo>
                  <a:lnTo>
                    <a:pt x="20810" y="11270"/>
                  </a:lnTo>
                  <a:lnTo>
                    <a:pt x="15410" y="11270"/>
                  </a:lnTo>
                  <a:lnTo>
                    <a:pt x="13895" y="5165"/>
                  </a:lnTo>
                  <a:lnTo>
                    <a:pt x="6980" y="5165"/>
                  </a:lnTo>
                  <a:lnTo>
                    <a:pt x="5400" y="0"/>
                  </a:lnTo>
                  <a:lnTo>
                    <a:pt x="0" y="0"/>
                  </a:lnTo>
                  <a:lnTo>
                    <a:pt x="0" y="11270"/>
                  </a:lnTo>
                  <a:lnTo>
                    <a:pt x="3820" y="11270"/>
                  </a:lnTo>
                  <a:lnTo>
                    <a:pt x="5400" y="16435"/>
                  </a:lnTo>
                  <a:lnTo>
                    <a:pt x="10800" y="16435"/>
                  </a:lnTo>
                  <a:lnTo>
                    <a:pt x="12380" y="21600"/>
                  </a:lnTo>
                  <a:lnTo>
                    <a:pt x="20810" y="21600"/>
                  </a:lnTo>
                  <a:lnTo>
                    <a:pt x="21600" y="16435"/>
                  </a:lnTo>
                  <a:lnTo>
                    <a:pt x="20810" y="21600"/>
                  </a:lnTo>
                  <a:lnTo>
                    <a:pt x="21600" y="21600"/>
                  </a:lnTo>
                  <a:lnTo>
                    <a:pt x="21600" y="11270"/>
                  </a:lnTo>
                  <a:lnTo>
                    <a:pt x="20810" y="11270"/>
                  </a:lnTo>
                  <a:lnTo>
                    <a:pt x="20085" y="16435"/>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426" name="Shape 426"/>
            <p:cNvSpPr/>
            <p:nvPr/>
          </p:nvSpPr>
          <p:spPr>
            <a:xfrm>
              <a:off x="1408339" y="2174838"/>
              <a:ext cx="122375" cy="647636"/>
            </a:xfrm>
            <a:custGeom>
              <a:avLst/>
              <a:gdLst/>
              <a:ahLst/>
              <a:cxnLst>
                <a:cxn ang="0">
                  <a:pos x="wd2" y="hd2"/>
                </a:cxn>
                <a:cxn ang="5400000">
                  <a:pos x="wd2" y="hd2"/>
                </a:cxn>
                <a:cxn ang="10800000">
                  <a:pos x="wd2" y="hd2"/>
                </a:cxn>
                <a:cxn ang="16200000">
                  <a:pos x="wd2" y="hd2"/>
                </a:cxn>
              </a:cxnLst>
              <a:rect l="0" t="0" r="r" b="b"/>
              <a:pathLst>
                <a:path w="21600" h="21600" extrusionOk="0">
                  <a:moveTo>
                    <a:pt x="19385" y="713"/>
                  </a:moveTo>
                  <a:lnTo>
                    <a:pt x="17169" y="0"/>
                  </a:lnTo>
                  <a:lnTo>
                    <a:pt x="10708" y="2109"/>
                  </a:lnTo>
                  <a:lnTo>
                    <a:pt x="6462" y="4546"/>
                  </a:lnTo>
                  <a:lnTo>
                    <a:pt x="2031" y="7339"/>
                  </a:lnTo>
                  <a:lnTo>
                    <a:pt x="0" y="10102"/>
                  </a:lnTo>
                  <a:lnTo>
                    <a:pt x="0" y="21600"/>
                  </a:lnTo>
                  <a:lnTo>
                    <a:pt x="4246" y="21600"/>
                  </a:lnTo>
                  <a:lnTo>
                    <a:pt x="4246" y="10102"/>
                  </a:lnTo>
                  <a:lnTo>
                    <a:pt x="6462" y="7339"/>
                  </a:lnTo>
                  <a:lnTo>
                    <a:pt x="10708" y="4902"/>
                  </a:lnTo>
                  <a:lnTo>
                    <a:pt x="15138" y="2436"/>
                  </a:lnTo>
                  <a:lnTo>
                    <a:pt x="21600" y="386"/>
                  </a:lnTo>
                  <a:lnTo>
                    <a:pt x="19385" y="0"/>
                  </a:lnTo>
                  <a:lnTo>
                    <a:pt x="21600" y="386"/>
                  </a:lnTo>
                  <a:lnTo>
                    <a:pt x="21600" y="0"/>
                  </a:lnTo>
                  <a:lnTo>
                    <a:pt x="17169" y="0"/>
                  </a:lnTo>
                  <a:lnTo>
                    <a:pt x="19385" y="713"/>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427" name="Shape 427"/>
            <p:cNvSpPr/>
            <p:nvPr/>
          </p:nvSpPr>
          <p:spPr>
            <a:xfrm>
              <a:off x="1300484" y="2676175"/>
              <a:ext cx="12446" cy="2141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lnTo>
                    <a:pt x="0" y="11270"/>
                  </a:lnTo>
                  <a:lnTo>
                    <a:pt x="21600" y="2160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428" name="Shape 428"/>
            <p:cNvSpPr/>
            <p:nvPr/>
          </p:nvSpPr>
          <p:spPr>
            <a:xfrm>
              <a:off x="1288039" y="2686880"/>
              <a:ext cx="24891" cy="83854"/>
            </a:xfrm>
            <a:custGeom>
              <a:avLst/>
              <a:gdLst/>
              <a:ahLst/>
              <a:cxnLst>
                <a:cxn ang="0">
                  <a:pos x="wd2" y="hd2"/>
                </a:cxn>
                <a:cxn ang="5400000">
                  <a:pos x="wd2" y="hd2"/>
                </a:cxn>
                <a:cxn ang="10800000">
                  <a:pos x="wd2" y="hd2"/>
                </a:cxn>
                <a:cxn ang="16200000">
                  <a:pos x="wd2" y="hd2"/>
                </a:cxn>
              </a:cxnLst>
              <a:rect l="0" t="0" r="r" b="b"/>
              <a:pathLst>
                <a:path w="21600" h="21600" extrusionOk="0">
                  <a:moveTo>
                    <a:pt x="10330" y="16258"/>
                  </a:moveTo>
                  <a:lnTo>
                    <a:pt x="21600" y="16258"/>
                  </a:lnTo>
                  <a:lnTo>
                    <a:pt x="21600" y="2555"/>
                  </a:lnTo>
                  <a:lnTo>
                    <a:pt x="10330" y="0"/>
                  </a:lnTo>
                  <a:lnTo>
                    <a:pt x="0" y="5342"/>
                  </a:lnTo>
                  <a:lnTo>
                    <a:pt x="0" y="18813"/>
                  </a:lnTo>
                  <a:lnTo>
                    <a:pt x="10330" y="21600"/>
                  </a:lnTo>
                  <a:lnTo>
                    <a:pt x="0" y="18813"/>
                  </a:lnTo>
                  <a:lnTo>
                    <a:pt x="10330" y="21600"/>
                  </a:lnTo>
                  <a:lnTo>
                    <a:pt x="21600" y="18813"/>
                  </a:lnTo>
                  <a:lnTo>
                    <a:pt x="21600" y="16258"/>
                  </a:lnTo>
                  <a:lnTo>
                    <a:pt x="10330" y="16258"/>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429" name="Shape 429"/>
            <p:cNvSpPr/>
            <p:nvPr/>
          </p:nvSpPr>
          <p:spPr>
            <a:xfrm>
              <a:off x="1300484" y="2738619"/>
              <a:ext cx="60151" cy="32115"/>
            </a:xfrm>
            <a:custGeom>
              <a:avLst/>
              <a:gdLst/>
              <a:ahLst/>
              <a:cxnLst>
                <a:cxn ang="0">
                  <a:pos x="wd2" y="hd2"/>
                </a:cxn>
                <a:cxn ang="5400000">
                  <a:pos x="wd2" y="hd2"/>
                </a:cxn>
                <a:cxn ang="10800000">
                  <a:pos x="wd2" y="hd2"/>
                </a:cxn>
                <a:cxn ang="16200000">
                  <a:pos x="wd2" y="hd2"/>
                </a:cxn>
              </a:cxnLst>
              <a:rect l="0" t="0" r="r" b="b"/>
              <a:pathLst>
                <a:path w="21600" h="21600" extrusionOk="0">
                  <a:moveTo>
                    <a:pt x="12814" y="0"/>
                  </a:moveTo>
                  <a:lnTo>
                    <a:pt x="12814" y="6988"/>
                  </a:lnTo>
                  <a:lnTo>
                    <a:pt x="0" y="6988"/>
                  </a:lnTo>
                  <a:lnTo>
                    <a:pt x="0" y="21600"/>
                  </a:lnTo>
                  <a:lnTo>
                    <a:pt x="17207" y="21600"/>
                  </a:lnTo>
                  <a:lnTo>
                    <a:pt x="21600" y="13976"/>
                  </a:lnTo>
                  <a:lnTo>
                    <a:pt x="21600" y="0"/>
                  </a:lnTo>
                  <a:lnTo>
                    <a:pt x="12814" y="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430" name="Shape 430"/>
            <p:cNvSpPr/>
            <p:nvPr/>
          </p:nvSpPr>
          <p:spPr>
            <a:xfrm>
              <a:off x="1288039" y="2738619"/>
              <a:ext cx="24891" cy="2141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0800"/>
                  </a:lnTo>
                  <a:lnTo>
                    <a:pt x="10330" y="0"/>
                  </a:lnTo>
                  <a:lnTo>
                    <a:pt x="0" y="10800"/>
                  </a:lnTo>
                  <a:lnTo>
                    <a:pt x="0" y="21600"/>
                  </a:lnTo>
                  <a:lnTo>
                    <a:pt x="21600" y="2160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431" name="Shape 431"/>
            <p:cNvSpPr/>
            <p:nvPr/>
          </p:nvSpPr>
          <p:spPr>
            <a:xfrm>
              <a:off x="12444" y="1400531"/>
              <a:ext cx="1335746" cy="1598570"/>
            </a:xfrm>
            <a:custGeom>
              <a:avLst/>
              <a:gdLst/>
              <a:ahLst/>
              <a:cxnLst>
                <a:cxn ang="0">
                  <a:pos x="wd2" y="hd2"/>
                </a:cxn>
                <a:cxn ang="5400000">
                  <a:pos x="wd2" y="hd2"/>
                </a:cxn>
                <a:cxn ang="10800000">
                  <a:pos x="wd2" y="hd2"/>
                </a:cxn>
                <a:cxn ang="16200000">
                  <a:pos x="wd2" y="hd2"/>
                </a:cxn>
              </a:cxnLst>
              <a:rect l="0" t="0" r="r" b="b"/>
              <a:pathLst>
                <a:path w="21600" h="21600" extrusionOk="0">
                  <a:moveTo>
                    <a:pt x="19840" y="0"/>
                  </a:moveTo>
                  <a:lnTo>
                    <a:pt x="19438" y="157"/>
                  </a:lnTo>
                  <a:lnTo>
                    <a:pt x="18852" y="289"/>
                  </a:lnTo>
                  <a:lnTo>
                    <a:pt x="18450" y="434"/>
                  </a:lnTo>
                  <a:lnTo>
                    <a:pt x="18064" y="566"/>
                  </a:lnTo>
                  <a:lnTo>
                    <a:pt x="17478" y="711"/>
                  </a:lnTo>
                  <a:lnTo>
                    <a:pt x="17076" y="855"/>
                  </a:lnTo>
                  <a:lnTo>
                    <a:pt x="16690" y="988"/>
                  </a:lnTo>
                  <a:lnTo>
                    <a:pt x="16305" y="1144"/>
                  </a:lnTo>
                  <a:lnTo>
                    <a:pt x="15701" y="1277"/>
                  </a:lnTo>
                  <a:lnTo>
                    <a:pt x="15316" y="1409"/>
                  </a:lnTo>
                  <a:lnTo>
                    <a:pt x="14931" y="1554"/>
                  </a:lnTo>
                  <a:lnTo>
                    <a:pt x="14528" y="1699"/>
                  </a:lnTo>
                  <a:lnTo>
                    <a:pt x="13959" y="1843"/>
                  </a:lnTo>
                  <a:lnTo>
                    <a:pt x="13557" y="1976"/>
                  </a:lnTo>
                  <a:lnTo>
                    <a:pt x="13154" y="2132"/>
                  </a:lnTo>
                  <a:lnTo>
                    <a:pt x="12769" y="2397"/>
                  </a:lnTo>
                  <a:lnTo>
                    <a:pt x="11596" y="3108"/>
                  </a:lnTo>
                  <a:lnTo>
                    <a:pt x="10591" y="3819"/>
                  </a:lnTo>
                  <a:lnTo>
                    <a:pt x="9619" y="4662"/>
                  </a:lnTo>
                  <a:lnTo>
                    <a:pt x="8630" y="5517"/>
                  </a:lnTo>
                  <a:lnTo>
                    <a:pt x="7658" y="6216"/>
                  </a:lnTo>
                  <a:lnTo>
                    <a:pt x="6669" y="7059"/>
                  </a:lnTo>
                  <a:lnTo>
                    <a:pt x="5882" y="7915"/>
                  </a:lnTo>
                  <a:lnTo>
                    <a:pt x="5111" y="8613"/>
                  </a:lnTo>
                  <a:lnTo>
                    <a:pt x="4323" y="9457"/>
                  </a:lnTo>
                  <a:lnTo>
                    <a:pt x="3536" y="10312"/>
                  </a:lnTo>
                  <a:lnTo>
                    <a:pt x="2748" y="11155"/>
                  </a:lnTo>
                  <a:lnTo>
                    <a:pt x="2178" y="12011"/>
                  </a:lnTo>
                  <a:lnTo>
                    <a:pt x="1575" y="12709"/>
                  </a:lnTo>
                  <a:lnTo>
                    <a:pt x="989" y="13553"/>
                  </a:lnTo>
                  <a:lnTo>
                    <a:pt x="587" y="14251"/>
                  </a:lnTo>
                  <a:lnTo>
                    <a:pt x="0" y="15107"/>
                  </a:lnTo>
                  <a:lnTo>
                    <a:pt x="184" y="15528"/>
                  </a:lnTo>
                  <a:lnTo>
                    <a:pt x="184" y="15818"/>
                  </a:lnTo>
                  <a:lnTo>
                    <a:pt x="402" y="16095"/>
                  </a:lnTo>
                  <a:lnTo>
                    <a:pt x="587" y="16516"/>
                  </a:lnTo>
                  <a:lnTo>
                    <a:pt x="788" y="16805"/>
                  </a:lnTo>
                  <a:lnTo>
                    <a:pt x="1173" y="16938"/>
                  </a:lnTo>
                  <a:lnTo>
                    <a:pt x="1374" y="17227"/>
                  </a:lnTo>
                  <a:lnTo>
                    <a:pt x="1776" y="17504"/>
                  </a:lnTo>
                  <a:lnTo>
                    <a:pt x="2178" y="17649"/>
                  </a:lnTo>
                  <a:lnTo>
                    <a:pt x="2363" y="17926"/>
                  </a:lnTo>
                  <a:lnTo>
                    <a:pt x="2748" y="18082"/>
                  </a:lnTo>
                  <a:lnTo>
                    <a:pt x="3150" y="18347"/>
                  </a:lnTo>
                  <a:lnTo>
                    <a:pt x="3536" y="18492"/>
                  </a:lnTo>
                  <a:lnTo>
                    <a:pt x="3921" y="18781"/>
                  </a:lnTo>
                  <a:lnTo>
                    <a:pt x="4323" y="18914"/>
                  </a:lnTo>
                  <a:lnTo>
                    <a:pt x="4709" y="19203"/>
                  </a:lnTo>
                  <a:lnTo>
                    <a:pt x="5295" y="19335"/>
                  </a:lnTo>
                  <a:lnTo>
                    <a:pt x="5882" y="19624"/>
                  </a:lnTo>
                  <a:lnTo>
                    <a:pt x="6485" y="19901"/>
                  </a:lnTo>
                  <a:lnTo>
                    <a:pt x="7072" y="20046"/>
                  </a:lnTo>
                  <a:lnTo>
                    <a:pt x="7658" y="20323"/>
                  </a:lnTo>
                  <a:lnTo>
                    <a:pt x="8245" y="20480"/>
                  </a:lnTo>
                  <a:lnTo>
                    <a:pt x="8848" y="20612"/>
                  </a:lnTo>
                  <a:lnTo>
                    <a:pt x="10021" y="20901"/>
                  </a:lnTo>
                  <a:lnTo>
                    <a:pt x="10591" y="21034"/>
                  </a:lnTo>
                  <a:lnTo>
                    <a:pt x="11194" y="21178"/>
                  </a:lnTo>
                  <a:lnTo>
                    <a:pt x="11965" y="21311"/>
                  </a:lnTo>
                  <a:lnTo>
                    <a:pt x="12568" y="21311"/>
                  </a:lnTo>
                  <a:lnTo>
                    <a:pt x="13154" y="21467"/>
                  </a:lnTo>
                  <a:lnTo>
                    <a:pt x="14931" y="21467"/>
                  </a:lnTo>
                  <a:lnTo>
                    <a:pt x="15316" y="21600"/>
                  </a:lnTo>
                  <a:lnTo>
                    <a:pt x="17880" y="21600"/>
                  </a:lnTo>
                  <a:lnTo>
                    <a:pt x="18265" y="21467"/>
                  </a:lnTo>
                  <a:lnTo>
                    <a:pt x="17880" y="20612"/>
                  </a:lnTo>
                  <a:lnTo>
                    <a:pt x="17880" y="19901"/>
                  </a:lnTo>
                  <a:lnTo>
                    <a:pt x="17662" y="19203"/>
                  </a:lnTo>
                  <a:lnTo>
                    <a:pt x="17662" y="17926"/>
                  </a:lnTo>
                  <a:lnTo>
                    <a:pt x="17880" y="17227"/>
                  </a:lnTo>
                  <a:lnTo>
                    <a:pt x="18064" y="16516"/>
                  </a:lnTo>
                  <a:lnTo>
                    <a:pt x="18265" y="15818"/>
                  </a:lnTo>
                  <a:lnTo>
                    <a:pt x="18450" y="15107"/>
                  </a:lnTo>
                  <a:lnTo>
                    <a:pt x="18852" y="14408"/>
                  </a:lnTo>
                  <a:lnTo>
                    <a:pt x="19254" y="13697"/>
                  </a:lnTo>
                  <a:lnTo>
                    <a:pt x="19639" y="12999"/>
                  </a:lnTo>
                  <a:lnTo>
                    <a:pt x="20410" y="11577"/>
                  </a:lnTo>
                  <a:lnTo>
                    <a:pt x="21013" y="11023"/>
                  </a:lnTo>
                  <a:lnTo>
                    <a:pt x="21600" y="10445"/>
                  </a:lnTo>
                  <a:lnTo>
                    <a:pt x="21399" y="10312"/>
                  </a:lnTo>
                  <a:lnTo>
                    <a:pt x="20812" y="10312"/>
                  </a:lnTo>
                  <a:lnTo>
                    <a:pt x="20410" y="10168"/>
                  </a:lnTo>
                  <a:lnTo>
                    <a:pt x="19639" y="10168"/>
                  </a:lnTo>
                  <a:lnTo>
                    <a:pt x="19254" y="10023"/>
                  </a:lnTo>
                  <a:lnTo>
                    <a:pt x="17076" y="10023"/>
                  </a:lnTo>
                  <a:lnTo>
                    <a:pt x="16891" y="9613"/>
                  </a:lnTo>
                  <a:lnTo>
                    <a:pt x="16690" y="9324"/>
                  </a:lnTo>
                  <a:lnTo>
                    <a:pt x="16690" y="8758"/>
                  </a:lnTo>
                  <a:lnTo>
                    <a:pt x="16891" y="8613"/>
                  </a:lnTo>
                  <a:lnTo>
                    <a:pt x="17076" y="8469"/>
                  </a:lnTo>
                  <a:lnTo>
                    <a:pt x="17293" y="8336"/>
                  </a:lnTo>
                  <a:lnTo>
                    <a:pt x="17478" y="8180"/>
                  </a:lnTo>
                  <a:lnTo>
                    <a:pt x="17662" y="8180"/>
                  </a:lnTo>
                  <a:lnTo>
                    <a:pt x="17880" y="8047"/>
                  </a:lnTo>
                  <a:lnTo>
                    <a:pt x="17880" y="7915"/>
                  </a:lnTo>
                  <a:lnTo>
                    <a:pt x="18064" y="7770"/>
                  </a:lnTo>
                  <a:lnTo>
                    <a:pt x="17880" y="7626"/>
                  </a:lnTo>
                  <a:lnTo>
                    <a:pt x="17478" y="7481"/>
                  </a:lnTo>
                  <a:lnTo>
                    <a:pt x="17293" y="7349"/>
                  </a:lnTo>
                  <a:lnTo>
                    <a:pt x="16891" y="7216"/>
                  </a:lnTo>
                  <a:lnTo>
                    <a:pt x="16690" y="7059"/>
                  </a:lnTo>
                  <a:lnTo>
                    <a:pt x="16305" y="6927"/>
                  </a:lnTo>
                  <a:lnTo>
                    <a:pt x="16104" y="6782"/>
                  </a:lnTo>
                  <a:lnTo>
                    <a:pt x="15701" y="6638"/>
                  </a:lnTo>
                  <a:lnTo>
                    <a:pt x="16104" y="5939"/>
                  </a:lnTo>
                  <a:lnTo>
                    <a:pt x="16305" y="5228"/>
                  </a:lnTo>
                  <a:lnTo>
                    <a:pt x="16690" y="4530"/>
                  </a:lnTo>
                  <a:lnTo>
                    <a:pt x="16891" y="3819"/>
                  </a:lnTo>
                  <a:lnTo>
                    <a:pt x="17076" y="3108"/>
                  </a:lnTo>
                  <a:lnTo>
                    <a:pt x="17293" y="2554"/>
                  </a:lnTo>
                  <a:lnTo>
                    <a:pt x="17662" y="1976"/>
                  </a:lnTo>
                  <a:lnTo>
                    <a:pt x="17880" y="1409"/>
                  </a:lnTo>
                  <a:lnTo>
                    <a:pt x="18064" y="1277"/>
                  </a:lnTo>
                  <a:lnTo>
                    <a:pt x="18450" y="988"/>
                  </a:lnTo>
                  <a:lnTo>
                    <a:pt x="18667" y="855"/>
                  </a:lnTo>
                  <a:lnTo>
                    <a:pt x="18852" y="711"/>
                  </a:lnTo>
                  <a:lnTo>
                    <a:pt x="19036" y="434"/>
                  </a:lnTo>
                  <a:lnTo>
                    <a:pt x="19254" y="289"/>
                  </a:lnTo>
                  <a:lnTo>
                    <a:pt x="19639" y="157"/>
                  </a:lnTo>
                  <a:lnTo>
                    <a:pt x="19840" y="0"/>
                  </a:lnTo>
                  <a:close/>
                </a:path>
              </a:pathLst>
            </a:custGeom>
            <a:solidFill>
              <a:srgbClr val="B7B7B9"/>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432" name="Shape 432"/>
            <p:cNvSpPr/>
            <p:nvPr/>
          </p:nvSpPr>
          <p:spPr>
            <a:xfrm>
              <a:off x="790246" y="1389827"/>
              <a:ext cx="448015" cy="199822"/>
            </a:xfrm>
            <a:custGeom>
              <a:avLst/>
              <a:gdLst/>
              <a:ahLst/>
              <a:cxnLst>
                <a:cxn ang="0">
                  <a:pos x="wd2" y="hd2"/>
                </a:cxn>
                <a:cxn ang="5400000">
                  <a:pos x="wd2" y="hd2"/>
                </a:cxn>
                <a:cxn ang="10800000">
                  <a:pos x="wd2" y="hd2"/>
                </a:cxn>
                <a:cxn ang="16200000">
                  <a:pos x="wd2" y="hd2"/>
                </a:cxn>
              </a:cxnLst>
              <a:rect l="0" t="0" r="r" b="b"/>
              <a:pathLst>
                <a:path w="21600" h="21600" extrusionOk="0">
                  <a:moveTo>
                    <a:pt x="1145" y="20341"/>
                  </a:moveTo>
                  <a:lnTo>
                    <a:pt x="597" y="21600"/>
                  </a:lnTo>
                  <a:lnTo>
                    <a:pt x="2339" y="19275"/>
                  </a:lnTo>
                  <a:lnTo>
                    <a:pt x="3484" y="18210"/>
                  </a:lnTo>
                  <a:lnTo>
                    <a:pt x="4678" y="16951"/>
                  </a:lnTo>
                  <a:lnTo>
                    <a:pt x="5823" y="15885"/>
                  </a:lnTo>
                  <a:lnTo>
                    <a:pt x="7018" y="14723"/>
                  </a:lnTo>
                  <a:lnTo>
                    <a:pt x="8162" y="13561"/>
                  </a:lnTo>
                  <a:lnTo>
                    <a:pt x="9954" y="12398"/>
                  </a:lnTo>
                  <a:lnTo>
                    <a:pt x="12243" y="10267"/>
                  </a:lnTo>
                  <a:lnTo>
                    <a:pt x="13388" y="9008"/>
                  </a:lnTo>
                  <a:lnTo>
                    <a:pt x="15130" y="7943"/>
                  </a:lnTo>
                  <a:lnTo>
                    <a:pt x="16324" y="6780"/>
                  </a:lnTo>
                  <a:lnTo>
                    <a:pt x="17469" y="5618"/>
                  </a:lnTo>
                  <a:lnTo>
                    <a:pt x="19211" y="4552"/>
                  </a:lnTo>
                  <a:lnTo>
                    <a:pt x="20406" y="3390"/>
                  </a:lnTo>
                  <a:lnTo>
                    <a:pt x="21600" y="2325"/>
                  </a:lnTo>
                  <a:lnTo>
                    <a:pt x="21003" y="0"/>
                  </a:lnTo>
                  <a:lnTo>
                    <a:pt x="19858" y="1065"/>
                  </a:lnTo>
                  <a:lnTo>
                    <a:pt x="18664" y="2325"/>
                  </a:lnTo>
                  <a:lnTo>
                    <a:pt x="17469" y="3390"/>
                  </a:lnTo>
                  <a:lnTo>
                    <a:pt x="15777" y="4552"/>
                  </a:lnTo>
                  <a:lnTo>
                    <a:pt x="14582" y="5618"/>
                  </a:lnTo>
                  <a:lnTo>
                    <a:pt x="13388" y="6780"/>
                  </a:lnTo>
                  <a:lnTo>
                    <a:pt x="11646" y="7943"/>
                  </a:lnTo>
                  <a:lnTo>
                    <a:pt x="10501" y="9008"/>
                  </a:lnTo>
                  <a:lnTo>
                    <a:pt x="9307" y="10267"/>
                  </a:lnTo>
                  <a:lnTo>
                    <a:pt x="8162" y="11333"/>
                  </a:lnTo>
                  <a:lnTo>
                    <a:pt x="6420" y="12398"/>
                  </a:lnTo>
                  <a:lnTo>
                    <a:pt x="5226" y="13561"/>
                  </a:lnTo>
                  <a:lnTo>
                    <a:pt x="4131" y="14723"/>
                  </a:lnTo>
                  <a:lnTo>
                    <a:pt x="2936" y="15885"/>
                  </a:lnTo>
                  <a:lnTo>
                    <a:pt x="1742" y="16951"/>
                  </a:lnTo>
                  <a:lnTo>
                    <a:pt x="0" y="19275"/>
                  </a:lnTo>
                  <a:lnTo>
                    <a:pt x="0" y="20341"/>
                  </a:lnTo>
                  <a:lnTo>
                    <a:pt x="597" y="21600"/>
                  </a:lnTo>
                  <a:lnTo>
                    <a:pt x="1145" y="20341"/>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433" name="Shape 433"/>
            <p:cNvSpPr/>
            <p:nvPr/>
          </p:nvSpPr>
          <p:spPr>
            <a:xfrm>
              <a:off x="0" y="1568238"/>
              <a:ext cx="813062" cy="961640"/>
            </a:xfrm>
            <a:custGeom>
              <a:avLst/>
              <a:gdLst/>
              <a:ahLst/>
              <a:cxnLst>
                <a:cxn ang="0">
                  <a:pos x="wd2" y="hd2"/>
                </a:cxn>
                <a:cxn ang="5400000">
                  <a:pos x="wd2" y="hd2"/>
                </a:cxn>
                <a:cxn ang="10800000">
                  <a:pos x="wd2" y="hd2"/>
                </a:cxn>
                <a:cxn ang="16200000">
                  <a:pos x="wd2" y="hd2"/>
                </a:cxn>
              </a:cxnLst>
              <a:rect l="0" t="0" r="r" b="b"/>
              <a:pathLst>
                <a:path w="21600" h="21600" extrusionOk="0">
                  <a:moveTo>
                    <a:pt x="606" y="21379"/>
                  </a:moveTo>
                  <a:lnTo>
                    <a:pt x="1598" y="20216"/>
                  </a:lnTo>
                  <a:lnTo>
                    <a:pt x="2232" y="18792"/>
                  </a:lnTo>
                  <a:lnTo>
                    <a:pt x="3223" y="17609"/>
                  </a:lnTo>
                  <a:lnTo>
                    <a:pt x="4188" y="16225"/>
                  </a:lnTo>
                  <a:lnTo>
                    <a:pt x="5152" y="14801"/>
                  </a:lnTo>
                  <a:lnTo>
                    <a:pt x="6447" y="13618"/>
                  </a:lnTo>
                  <a:lnTo>
                    <a:pt x="7742" y="12234"/>
                  </a:lnTo>
                  <a:lnTo>
                    <a:pt x="9009" y="10810"/>
                  </a:lnTo>
                  <a:lnTo>
                    <a:pt x="10332" y="9406"/>
                  </a:lnTo>
                  <a:lnTo>
                    <a:pt x="11627" y="7982"/>
                  </a:lnTo>
                  <a:lnTo>
                    <a:pt x="13224" y="6819"/>
                  </a:lnTo>
                  <a:lnTo>
                    <a:pt x="14492" y="5415"/>
                  </a:lnTo>
                  <a:lnTo>
                    <a:pt x="16117" y="4212"/>
                  </a:lnTo>
                  <a:lnTo>
                    <a:pt x="18073" y="2828"/>
                  </a:lnTo>
                  <a:lnTo>
                    <a:pt x="19671" y="1645"/>
                  </a:lnTo>
                  <a:lnTo>
                    <a:pt x="21600" y="221"/>
                  </a:lnTo>
                  <a:lnTo>
                    <a:pt x="20966" y="0"/>
                  </a:lnTo>
                  <a:lnTo>
                    <a:pt x="17412" y="2587"/>
                  </a:lnTo>
                  <a:lnTo>
                    <a:pt x="15814" y="3770"/>
                  </a:lnTo>
                  <a:lnTo>
                    <a:pt x="14189" y="5174"/>
                  </a:lnTo>
                  <a:lnTo>
                    <a:pt x="12591" y="6338"/>
                  </a:lnTo>
                  <a:lnTo>
                    <a:pt x="10965" y="7762"/>
                  </a:lnTo>
                  <a:lnTo>
                    <a:pt x="8376" y="10569"/>
                  </a:lnTo>
                  <a:lnTo>
                    <a:pt x="7108" y="11973"/>
                  </a:lnTo>
                  <a:lnTo>
                    <a:pt x="5786" y="13157"/>
                  </a:lnTo>
                  <a:lnTo>
                    <a:pt x="4821" y="14581"/>
                  </a:lnTo>
                  <a:lnTo>
                    <a:pt x="3527" y="15964"/>
                  </a:lnTo>
                  <a:lnTo>
                    <a:pt x="2562" y="17388"/>
                  </a:lnTo>
                  <a:lnTo>
                    <a:pt x="1598" y="18572"/>
                  </a:lnTo>
                  <a:lnTo>
                    <a:pt x="964" y="19955"/>
                  </a:lnTo>
                  <a:lnTo>
                    <a:pt x="0" y="21139"/>
                  </a:lnTo>
                  <a:lnTo>
                    <a:pt x="0" y="21379"/>
                  </a:lnTo>
                  <a:lnTo>
                    <a:pt x="0" y="21139"/>
                  </a:lnTo>
                  <a:lnTo>
                    <a:pt x="0" y="21379"/>
                  </a:lnTo>
                  <a:lnTo>
                    <a:pt x="303" y="21600"/>
                  </a:lnTo>
                  <a:lnTo>
                    <a:pt x="606" y="21379"/>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434" name="Shape 434"/>
            <p:cNvSpPr/>
            <p:nvPr/>
          </p:nvSpPr>
          <p:spPr>
            <a:xfrm>
              <a:off x="0" y="2519172"/>
              <a:ext cx="315269" cy="314006"/>
            </a:xfrm>
            <a:custGeom>
              <a:avLst/>
              <a:gdLst/>
              <a:ahLst/>
              <a:cxnLst>
                <a:cxn ang="0">
                  <a:pos x="wd2" y="hd2"/>
                </a:cxn>
                <a:cxn ang="5400000">
                  <a:pos x="wd2" y="hd2"/>
                </a:cxn>
                <a:cxn ang="10800000">
                  <a:pos x="wd2" y="hd2"/>
                </a:cxn>
                <a:cxn ang="16200000">
                  <a:pos x="wd2" y="hd2"/>
                </a:cxn>
              </a:cxnLst>
              <a:rect l="0" t="0" r="r" b="b"/>
              <a:pathLst>
                <a:path w="21600" h="21600" extrusionOk="0">
                  <a:moveTo>
                    <a:pt x="20747" y="20246"/>
                  </a:moveTo>
                  <a:lnTo>
                    <a:pt x="21600" y="20246"/>
                  </a:lnTo>
                  <a:lnTo>
                    <a:pt x="19966" y="18769"/>
                  </a:lnTo>
                  <a:lnTo>
                    <a:pt x="18332" y="18031"/>
                  </a:lnTo>
                  <a:lnTo>
                    <a:pt x="16626" y="17292"/>
                  </a:lnTo>
                  <a:lnTo>
                    <a:pt x="14921" y="15877"/>
                  </a:lnTo>
                  <a:lnTo>
                    <a:pt x="13287" y="15200"/>
                  </a:lnTo>
                  <a:lnTo>
                    <a:pt x="11582" y="13723"/>
                  </a:lnTo>
                  <a:lnTo>
                    <a:pt x="10018" y="12985"/>
                  </a:lnTo>
                  <a:lnTo>
                    <a:pt x="9095" y="11569"/>
                  </a:lnTo>
                  <a:lnTo>
                    <a:pt x="7461" y="10831"/>
                  </a:lnTo>
                  <a:lnTo>
                    <a:pt x="6608" y="9354"/>
                  </a:lnTo>
                  <a:lnTo>
                    <a:pt x="4974" y="7877"/>
                  </a:lnTo>
                  <a:lnTo>
                    <a:pt x="4121" y="6523"/>
                  </a:lnTo>
                  <a:lnTo>
                    <a:pt x="3268" y="5046"/>
                  </a:lnTo>
                  <a:lnTo>
                    <a:pt x="2487" y="3631"/>
                  </a:lnTo>
                  <a:lnTo>
                    <a:pt x="2487" y="1477"/>
                  </a:lnTo>
                  <a:lnTo>
                    <a:pt x="1563" y="0"/>
                  </a:lnTo>
                  <a:lnTo>
                    <a:pt x="0" y="0"/>
                  </a:lnTo>
                  <a:lnTo>
                    <a:pt x="0" y="2154"/>
                  </a:lnTo>
                  <a:lnTo>
                    <a:pt x="782" y="3631"/>
                  </a:lnTo>
                  <a:lnTo>
                    <a:pt x="1563" y="5785"/>
                  </a:lnTo>
                  <a:lnTo>
                    <a:pt x="2487" y="7200"/>
                  </a:lnTo>
                  <a:lnTo>
                    <a:pt x="3268" y="8677"/>
                  </a:lnTo>
                  <a:lnTo>
                    <a:pt x="4974" y="10092"/>
                  </a:lnTo>
                  <a:lnTo>
                    <a:pt x="5755" y="11569"/>
                  </a:lnTo>
                  <a:lnTo>
                    <a:pt x="7461" y="12985"/>
                  </a:lnTo>
                  <a:lnTo>
                    <a:pt x="9095" y="13723"/>
                  </a:lnTo>
                  <a:lnTo>
                    <a:pt x="10800" y="15200"/>
                  </a:lnTo>
                  <a:lnTo>
                    <a:pt x="12434" y="15877"/>
                  </a:lnTo>
                  <a:lnTo>
                    <a:pt x="14139" y="17292"/>
                  </a:lnTo>
                  <a:lnTo>
                    <a:pt x="14921" y="18031"/>
                  </a:lnTo>
                  <a:lnTo>
                    <a:pt x="16626" y="19446"/>
                  </a:lnTo>
                  <a:lnTo>
                    <a:pt x="18332" y="20246"/>
                  </a:lnTo>
                  <a:lnTo>
                    <a:pt x="19966" y="21600"/>
                  </a:lnTo>
                  <a:lnTo>
                    <a:pt x="20747" y="21600"/>
                  </a:lnTo>
                  <a:lnTo>
                    <a:pt x="21600" y="20923"/>
                  </a:lnTo>
                  <a:lnTo>
                    <a:pt x="21600" y="20246"/>
                  </a:lnTo>
                  <a:lnTo>
                    <a:pt x="20747" y="20246"/>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435" name="Shape 435"/>
            <p:cNvSpPr/>
            <p:nvPr/>
          </p:nvSpPr>
          <p:spPr>
            <a:xfrm>
              <a:off x="292453" y="2811768"/>
              <a:ext cx="630539" cy="187333"/>
            </a:xfrm>
            <a:custGeom>
              <a:avLst/>
              <a:gdLst/>
              <a:ahLst/>
              <a:cxnLst>
                <a:cxn ang="0">
                  <a:pos x="wd2" y="hd2"/>
                </a:cxn>
                <a:cxn ang="5400000">
                  <a:pos x="wd2" y="hd2"/>
                </a:cxn>
                <a:cxn ang="10800000">
                  <a:pos x="wd2" y="hd2"/>
                </a:cxn>
                <a:cxn ang="16200000">
                  <a:pos x="wd2" y="hd2"/>
                </a:cxn>
              </a:cxnLst>
              <a:rect l="0" t="0" r="r" b="b"/>
              <a:pathLst>
                <a:path w="21600" h="21600" extrusionOk="0">
                  <a:moveTo>
                    <a:pt x="21174" y="19131"/>
                  </a:moveTo>
                  <a:lnTo>
                    <a:pt x="18266" y="19131"/>
                  </a:lnTo>
                  <a:lnTo>
                    <a:pt x="17025" y="18000"/>
                  </a:lnTo>
                  <a:lnTo>
                    <a:pt x="15748" y="18000"/>
                  </a:lnTo>
                  <a:lnTo>
                    <a:pt x="14542" y="16766"/>
                  </a:lnTo>
                  <a:lnTo>
                    <a:pt x="13300" y="15634"/>
                  </a:lnTo>
                  <a:lnTo>
                    <a:pt x="12059" y="14400"/>
                  </a:lnTo>
                  <a:lnTo>
                    <a:pt x="10782" y="13166"/>
                  </a:lnTo>
                  <a:lnTo>
                    <a:pt x="9541" y="12034"/>
                  </a:lnTo>
                  <a:lnTo>
                    <a:pt x="8300" y="10697"/>
                  </a:lnTo>
                  <a:lnTo>
                    <a:pt x="7058" y="9566"/>
                  </a:lnTo>
                  <a:lnTo>
                    <a:pt x="5781" y="7097"/>
                  </a:lnTo>
                  <a:lnTo>
                    <a:pt x="4540" y="5966"/>
                  </a:lnTo>
                  <a:lnTo>
                    <a:pt x="3334" y="3600"/>
                  </a:lnTo>
                  <a:lnTo>
                    <a:pt x="2093" y="2263"/>
                  </a:lnTo>
                  <a:lnTo>
                    <a:pt x="390" y="0"/>
                  </a:lnTo>
                  <a:lnTo>
                    <a:pt x="0" y="2263"/>
                  </a:lnTo>
                  <a:lnTo>
                    <a:pt x="1632" y="3600"/>
                  </a:lnTo>
                  <a:lnTo>
                    <a:pt x="2873" y="5966"/>
                  </a:lnTo>
                  <a:lnTo>
                    <a:pt x="4150" y="8331"/>
                  </a:lnTo>
                  <a:lnTo>
                    <a:pt x="5391" y="9566"/>
                  </a:lnTo>
                  <a:lnTo>
                    <a:pt x="6633" y="12034"/>
                  </a:lnTo>
                  <a:lnTo>
                    <a:pt x="7874" y="13166"/>
                  </a:lnTo>
                  <a:lnTo>
                    <a:pt x="9151" y="14400"/>
                  </a:lnTo>
                  <a:lnTo>
                    <a:pt x="10392" y="15634"/>
                  </a:lnTo>
                  <a:lnTo>
                    <a:pt x="11633" y="16766"/>
                  </a:lnTo>
                  <a:lnTo>
                    <a:pt x="12839" y="18000"/>
                  </a:lnTo>
                  <a:lnTo>
                    <a:pt x="14116" y="19131"/>
                  </a:lnTo>
                  <a:lnTo>
                    <a:pt x="15748" y="20469"/>
                  </a:lnTo>
                  <a:lnTo>
                    <a:pt x="17025" y="20469"/>
                  </a:lnTo>
                  <a:lnTo>
                    <a:pt x="18266" y="21600"/>
                  </a:lnTo>
                  <a:lnTo>
                    <a:pt x="21600" y="21600"/>
                  </a:lnTo>
                  <a:lnTo>
                    <a:pt x="21600" y="20469"/>
                  </a:lnTo>
                  <a:lnTo>
                    <a:pt x="21174" y="19131"/>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436" name="Shape 436"/>
            <p:cNvSpPr/>
            <p:nvPr/>
          </p:nvSpPr>
          <p:spPr>
            <a:xfrm>
              <a:off x="910546" y="2979475"/>
              <a:ext cx="242675" cy="30331"/>
            </a:xfrm>
            <a:custGeom>
              <a:avLst/>
              <a:gdLst/>
              <a:ahLst/>
              <a:cxnLst>
                <a:cxn ang="0">
                  <a:pos x="wd2" y="hd2"/>
                </a:cxn>
                <a:cxn ang="5400000">
                  <a:pos x="wd2" y="hd2"/>
                </a:cxn>
                <a:cxn ang="10800000">
                  <a:pos x="wd2" y="hd2"/>
                </a:cxn>
                <a:cxn ang="16200000">
                  <a:pos x="wd2" y="hd2"/>
                </a:cxn>
              </a:cxnLst>
              <a:rect l="0" t="0" r="r" b="b"/>
              <a:pathLst>
                <a:path w="21600" h="21600" extrusionOk="0">
                  <a:moveTo>
                    <a:pt x="18462" y="8023"/>
                  </a:moveTo>
                  <a:lnTo>
                    <a:pt x="19477" y="0"/>
                  </a:lnTo>
                  <a:lnTo>
                    <a:pt x="17262" y="8023"/>
                  </a:lnTo>
                  <a:lnTo>
                    <a:pt x="4338" y="8023"/>
                  </a:lnTo>
                  <a:lnTo>
                    <a:pt x="2215" y="0"/>
                  </a:lnTo>
                  <a:lnTo>
                    <a:pt x="0" y="0"/>
                  </a:lnTo>
                  <a:lnTo>
                    <a:pt x="0" y="14811"/>
                  </a:lnTo>
                  <a:lnTo>
                    <a:pt x="2215" y="21600"/>
                  </a:lnTo>
                  <a:lnTo>
                    <a:pt x="18462" y="21600"/>
                  </a:lnTo>
                  <a:lnTo>
                    <a:pt x="20585" y="14811"/>
                  </a:lnTo>
                  <a:lnTo>
                    <a:pt x="21600" y="8023"/>
                  </a:lnTo>
                  <a:lnTo>
                    <a:pt x="20585" y="14811"/>
                  </a:lnTo>
                  <a:lnTo>
                    <a:pt x="21600" y="14811"/>
                  </a:lnTo>
                  <a:lnTo>
                    <a:pt x="21600" y="8023"/>
                  </a:lnTo>
                  <a:lnTo>
                    <a:pt x="20585" y="0"/>
                  </a:lnTo>
                  <a:lnTo>
                    <a:pt x="19477" y="0"/>
                  </a:lnTo>
                  <a:lnTo>
                    <a:pt x="18462" y="8023"/>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437" name="Shape 437"/>
            <p:cNvSpPr/>
            <p:nvPr/>
          </p:nvSpPr>
          <p:spPr>
            <a:xfrm>
              <a:off x="1093070" y="2561992"/>
              <a:ext cx="60151" cy="428189"/>
            </a:xfrm>
            <a:custGeom>
              <a:avLst/>
              <a:gdLst/>
              <a:ahLst/>
              <a:cxnLst>
                <a:cxn ang="0">
                  <a:pos x="wd2" y="hd2"/>
                </a:cxn>
                <a:cxn ang="5400000">
                  <a:pos x="wd2" y="hd2"/>
                </a:cxn>
                <a:cxn ang="10800000">
                  <a:pos x="wd2" y="hd2"/>
                </a:cxn>
                <a:cxn ang="16200000">
                  <a:pos x="wd2" y="hd2"/>
                </a:cxn>
              </a:cxnLst>
              <a:rect l="0" t="0" r="r" b="b"/>
              <a:pathLst>
                <a:path w="21600" h="21600" extrusionOk="0">
                  <a:moveTo>
                    <a:pt x="13034" y="539"/>
                  </a:moveTo>
                  <a:lnTo>
                    <a:pt x="8938" y="3143"/>
                  </a:lnTo>
                  <a:lnTo>
                    <a:pt x="4097" y="5793"/>
                  </a:lnTo>
                  <a:lnTo>
                    <a:pt x="0" y="8398"/>
                  </a:lnTo>
                  <a:lnTo>
                    <a:pt x="0" y="13158"/>
                  </a:lnTo>
                  <a:lnTo>
                    <a:pt x="4097" y="15762"/>
                  </a:lnTo>
                  <a:lnTo>
                    <a:pt x="4097" y="18412"/>
                  </a:lnTo>
                  <a:lnTo>
                    <a:pt x="8938" y="21600"/>
                  </a:lnTo>
                  <a:lnTo>
                    <a:pt x="21600" y="21600"/>
                  </a:lnTo>
                  <a:lnTo>
                    <a:pt x="17503" y="18412"/>
                  </a:lnTo>
                  <a:lnTo>
                    <a:pt x="13034" y="15762"/>
                  </a:lnTo>
                  <a:lnTo>
                    <a:pt x="8938" y="13158"/>
                  </a:lnTo>
                  <a:lnTo>
                    <a:pt x="8938" y="8398"/>
                  </a:lnTo>
                  <a:lnTo>
                    <a:pt x="13034" y="5793"/>
                  </a:lnTo>
                  <a:lnTo>
                    <a:pt x="17503" y="3143"/>
                  </a:lnTo>
                  <a:lnTo>
                    <a:pt x="21600" y="539"/>
                  </a:lnTo>
                  <a:lnTo>
                    <a:pt x="21600" y="0"/>
                  </a:lnTo>
                  <a:lnTo>
                    <a:pt x="13034" y="0"/>
                  </a:lnTo>
                  <a:lnTo>
                    <a:pt x="13034" y="539"/>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438" name="Shape 438"/>
            <p:cNvSpPr/>
            <p:nvPr/>
          </p:nvSpPr>
          <p:spPr>
            <a:xfrm>
              <a:off x="1128330" y="2164133"/>
              <a:ext cx="232305" cy="406780"/>
            </a:xfrm>
            <a:custGeom>
              <a:avLst/>
              <a:gdLst/>
              <a:ahLst/>
              <a:cxnLst>
                <a:cxn ang="0">
                  <a:pos x="wd2" y="hd2"/>
                </a:cxn>
                <a:cxn ang="5400000">
                  <a:pos x="wd2" y="hd2"/>
                </a:cxn>
                <a:cxn ang="10800000">
                  <a:pos x="wd2" y="hd2"/>
                </a:cxn>
                <a:cxn ang="16200000">
                  <a:pos x="wd2" y="hd2"/>
                </a:cxn>
              </a:cxnLst>
              <a:rect l="0" t="0" r="r" b="b"/>
              <a:pathLst>
                <a:path w="21600" h="21600" extrusionOk="0">
                  <a:moveTo>
                    <a:pt x="20438" y="1134"/>
                  </a:moveTo>
                  <a:lnTo>
                    <a:pt x="19275" y="0"/>
                  </a:lnTo>
                  <a:lnTo>
                    <a:pt x="15885" y="2174"/>
                  </a:lnTo>
                  <a:lnTo>
                    <a:pt x="12495" y="4963"/>
                  </a:lnTo>
                  <a:lnTo>
                    <a:pt x="10267" y="7751"/>
                  </a:lnTo>
                  <a:lnTo>
                    <a:pt x="7943" y="10540"/>
                  </a:lnTo>
                  <a:lnTo>
                    <a:pt x="5618" y="13281"/>
                  </a:lnTo>
                  <a:lnTo>
                    <a:pt x="3487" y="16070"/>
                  </a:lnTo>
                  <a:lnTo>
                    <a:pt x="1162" y="18811"/>
                  </a:lnTo>
                  <a:lnTo>
                    <a:pt x="0" y="21600"/>
                  </a:lnTo>
                  <a:lnTo>
                    <a:pt x="2228" y="21600"/>
                  </a:lnTo>
                  <a:lnTo>
                    <a:pt x="4552" y="18811"/>
                  </a:lnTo>
                  <a:lnTo>
                    <a:pt x="5618" y="16070"/>
                  </a:lnTo>
                  <a:lnTo>
                    <a:pt x="7943" y="13281"/>
                  </a:lnTo>
                  <a:lnTo>
                    <a:pt x="10267" y="10540"/>
                  </a:lnTo>
                  <a:lnTo>
                    <a:pt x="12495" y="7751"/>
                  </a:lnTo>
                  <a:lnTo>
                    <a:pt x="14820" y="5530"/>
                  </a:lnTo>
                  <a:lnTo>
                    <a:pt x="18210" y="2789"/>
                  </a:lnTo>
                  <a:lnTo>
                    <a:pt x="21600" y="520"/>
                  </a:lnTo>
                  <a:lnTo>
                    <a:pt x="20438" y="0"/>
                  </a:lnTo>
                  <a:lnTo>
                    <a:pt x="21600" y="520"/>
                  </a:lnTo>
                  <a:lnTo>
                    <a:pt x="21600" y="0"/>
                  </a:lnTo>
                  <a:lnTo>
                    <a:pt x="19275" y="0"/>
                  </a:lnTo>
                  <a:lnTo>
                    <a:pt x="20438" y="1134"/>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439" name="Shape 439"/>
            <p:cNvSpPr/>
            <p:nvPr/>
          </p:nvSpPr>
          <p:spPr>
            <a:xfrm>
              <a:off x="1057810" y="2132019"/>
              <a:ext cx="290380" cy="53525"/>
            </a:xfrm>
            <a:custGeom>
              <a:avLst/>
              <a:gdLst/>
              <a:ahLst/>
              <a:cxnLst>
                <a:cxn ang="0">
                  <a:pos x="wd2" y="hd2"/>
                </a:cxn>
                <a:cxn ang="5400000">
                  <a:pos x="wd2" y="hd2"/>
                </a:cxn>
                <a:cxn ang="10800000">
                  <a:pos x="wd2" y="hd2"/>
                </a:cxn>
                <a:cxn ang="16200000">
                  <a:pos x="wd2" y="hd2"/>
                </a:cxn>
              </a:cxnLst>
              <a:rect l="0" t="0" r="r" b="b"/>
              <a:pathLst>
                <a:path w="21600" h="21600" extrusionOk="0">
                  <a:moveTo>
                    <a:pt x="0" y="4320"/>
                  </a:moveTo>
                  <a:lnTo>
                    <a:pt x="846" y="8640"/>
                  </a:lnTo>
                  <a:lnTo>
                    <a:pt x="9839" y="8640"/>
                  </a:lnTo>
                  <a:lnTo>
                    <a:pt x="10838" y="12960"/>
                  </a:lnTo>
                  <a:lnTo>
                    <a:pt x="16142" y="12960"/>
                  </a:lnTo>
                  <a:lnTo>
                    <a:pt x="17987" y="16920"/>
                  </a:lnTo>
                  <a:lnTo>
                    <a:pt x="20678" y="16920"/>
                  </a:lnTo>
                  <a:lnTo>
                    <a:pt x="21600" y="21600"/>
                  </a:lnTo>
                  <a:lnTo>
                    <a:pt x="21600" y="12960"/>
                  </a:lnTo>
                  <a:lnTo>
                    <a:pt x="20678" y="8640"/>
                  </a:lnTo>
                  <a:lnTo>
                    <a:pt x="19832" y="8640"/>
                  </a:lnTo>
                  <a:lnTo>
                    <a:pt x="17987" y="4320"/>
                  </a:lnTo>
                  <a:lnTo>
                    <a:pt x="12606" y="4320"/>
                  </a:lnTo>
                  <a:lnTo>
                    <a:pt x="10838" y="0"/>
                  </a:lnTo>
                  <a:lnTo>
                    <a:pt x="0" y="0"/>
                  </a:lnTo>
                  <a:lnTo>
                    <a:pt x="0" y="4320"/>
                  </a:lnTo>
                  <a:lnTo>
                    <a:pt x="846" y="8640"/>
                  </a:lnTo>
                  <a:lnTo>
                    <a:pt x="0" y="432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440" name="Shape 440"/>
            <p:cNvSpPr/>
            <p:nvPr/>
          </p:nvSpPr>
          <p:spPr>
            <a:xfrm>
              <a:off x="1032920" y="2039245"/>
              <a:ext cx="47706" cy="10348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92"/>
                  </a:lnTo>
                  <a:lnTo>
                    <a:pt x="5400" y="15323"/>
                  </a:lnTo>
                  <a:lnTo>
                    <a:pt x="10800" y="21600"/>
                  </a:lnTo>
                  <a:lnTo>
                    <a:pt x="21600" y="19385"/>
                  </a:lnTo>
                  <a:lnTo>
                    <a:pt x="15750" y="15323"/>
                  </a:lnTo>
                  <a:lnTo>
                    <a:pt x="15750" y="8677"/>
                  </a:lnTo>
                  <a:lnTo>
                    <a:pt x="10800" y="6462"/>
                  </a:lnTo>
                  <a:lnTo>
                    <a:pt x="10800" y="0"/>
                  </a:lnTo>
                  <a:lnTo>
                    <a:pt x="0" y="0"/>
                  </a:lnTo>
                  <a:lnTo>
                    <a:pt x="0" y="2215"/>
                  </a:lnTo>
                  <a:lnTo>
                    <a:pt x="0" y="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441" name="Shape 441"/>
            <p:cNvSpPr/>
            <p:nvPr/>
          </p:nvSpPr>
          <p:spPr>
            <a:xfrm>
              <a:off x="1032920" y="1966096"/>
              <a:ext cx="109930" cy="94559"/>
            </a:xfrm>
            <a:custGeom>
              <a:avLst/>
              <a:gdLst/>
              <a:ahLst/>
              <a:cxnLst>
                <a:cxn ang="0">
                  <a:pos x="wd2" y="hd2"/>
                </a:cxn>
                <a:cxn ang="5400000">
                  <a:pos x="wd2" y="hd2"/>
                </a:cxn>
                <a:cxn ang="10800000">
                  <a:pos x="wd2" y="hd2"/>
                </a:cxn>
                <a:cxn ang="16200000">
                  <a:pos x="wd2" y="hd2"/>
                </a:cxn>
              </a:cxnLst>
              <a:rect l="0" t="0" r="r" b="b"/>
              <a:pathLst>
                <a:path w="21600" h="21600" extrusionOk="0">
                  <a:moveTo>
                    <a:pt x="19155" y="4891"/>
                  </a:moveTo>
                  <a:lnTo>
                    <a:pt x="19155" y="0"/>
                  </a:lnTo>
                  <a:lnTo>
                    <a:pt x="16913" y="2445"/>
                  </a:lnTo>
                  <a:lnTo>
                    <a:pt x="14264" y="4891"/>
                  </a:lnTo>
                  <a:lnTo>
                    <a:pt x="7132" y="12023"/>
                  </a:lnTo>
                  <a:lnTo>
                    <a:pt x="4891" y="12023"/>
                  </a:lnTo>
                  <a:lnTo>
                    <a:pt x="2445" y="14264"/>
                  </a:lnTo>
                  <a:lnTo>
                    <a:pt x="0" y="16709"/>
                  </a:lnTo>
                  <a:lnTo>
                    <a:pt x="4891" y="21600"/>
                  </a:lnTo>
                  <a:lnTo>
                    <a:pt x="7132" y="19155"/>
                  </a:lnTo>
                  <a:lnTo>
                    <a:pt x="9781" y="16709"/>
                  </a:lnTo>
                  <a:lnTo>
                    <a:pt x="9781" y="14264"/>
                  </a:lnTo>
                  <a:lnTo>
                    <a:pt x="12023" y="12023"/>
                  </a:lnTo>
                  <a:lnTo>
                    <a:pt x="14264" y="9374"/>
                  </a:lnTo>
                  <a:lnTo>
                    <a:pt x="16913" y="7132"/>
                  </a:lnTo>
                  <a:lnTo>
                    <a:pt x="19155" y="7132"/>
                  </a:lnTo>
                  <a:lnTo>
                    <a:pt x="21600" y="4891"/>
                  </a:lnTo>
                  <a:lnTo>
                    <a:pt x="21600" y="0"/>
                  </a:lnTo>
                  <a:lnTo>
                    <a:pt x="21600" y="2445"/>
                  </a:lnTo>
                  <a:lnTo>
                    <a:pt x="21600" y="0"/>
                  </a:lnTo>
                  <a:lnTo>
                    <a:pt x="19155" y="0"/>
                  </a:lnTo>
                  <a:lnTo>
                    <a:pt x="19155" y="4891"/>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442" name="Shape 442"/>
            <p:cNvSpPr/>
            <p:nvPr/>
          </p:nvSpPr>
          <p:spPr>
            <a:xfrm>
              <a:off x="970696" y="1880459"/>
              <a:ext cx="172154" cy="105264"/>
            </a:xfrm>
            <a:custGeom>
              <a:avLst/>
              <a:gdLst/>
              <a:ahLst/>
              <a:cxnLst>
                <a:cxn ang="0">
                  <a:pos x="wd2" y="hd2"/>
                </a:cxn>
                <a:cxn ang="5400000">
                  <a:pos x="wd2" y="hd2"/>
                </a:cxn>
                <a:cxn ang="10800000">
                  <a:pos x="wd2" y="hd2"/>
                </a:cxn>
                <a:cxn ang="16200000">
                  <a:pos x="wd2" y="hd2"/>
                </a:cxn>
              </a:cxnLst>
              <a:rect l="0" t="0" r="r" b="b"/>
              <a:pathLst>
                <a:path w="21600" h="21600" extrusionOk="0">
                  <a:moveTo>
                    <a:pt x="0" y="2197"/>
                  </a:moveTo>
                  <a:lnTo>
                    <a:pt x="1449" y="4393"/>
                  </a:lnTo>
                  <a:lnTo>
                    <a:pt x="3161" y="6590"/>
                  </a:lnTo>
                  <a:lnTo>
                    <a:pt x="6190" y="8603"/>
                  </a:lnTo>
                  <a:lnTo>
                    <a:pt x="7639" y="10983"/>
                  </a:lnTo>
                  <a:lnTo>
                    <a:pt x="10800" y="12997"/>
                  </a:lnTo>
                  <a:lnTo>
                    <a:pt x="12249" y="15010"/>
                  </a:lnTo>
                  <a:lnTo>
                    <a:pt x="15410" y="17207"/>
                  </a:lnTo>
                  <a:lnTo>
                    <a:pt x="16859" y="19403"/>
                  </a:lnTo>
                  <a:lnTo>
                    <a:pt x="20020" y="21600"/>
                  </a:lnTo>
                  <a:lnTo>
                    <a:pt x="21600" y="17207"/>
                  </a:lnTo>
                  <a:lnTo>
                    <a:pt x="18571" y="15010"/>
                  </a:lnTo>
                  <a:lnTo>
                    <a:pt x="16859" y="12997"/>
                  </a:lnTo>
                  <a:lnTo>
                    <a:pt x="13961" y="10983"/>
                  </a:lnTo>
                  <a:lnTo>
                    <a:pt x="12249" y="8603"/>
                  </a:lnTo>
                  <a:lnTo>
                    <a:pt x="9220" y="6590"/>
                  </a:lnTo>
                  <a:lnTo>
                    <a:pt x="7639" y="4393"/>
                  </a:lnTo>
                  <a:lnTo>
                    <a:pt x="4610" y="2197"/>
                  </a:lnTo>
                  <a:lnTo>
                    <a:pt x="3161" y="2197"/>
                  </a:lnTo>
                  <a:lnTo>
                    <a:pt x="4610" y="4393"/>
                  </a:lnTo>
                  <a:lnTo>
                    <a:pt x="3161" y="2197"/>
                  </a:lnTo>
                  <a:lnTo>
                    <a:pt x="1449" y="0"/>
                  </a:lnTo>
                  <a:lnTo>
                    <a:pt x="1449" y="2197"/>
                  </a:lnTo>
                  <a:lnTo>
                    <a:pt x="0" y="2197"/>
                  </a:lnTo>
                  <a:lnTo>
                    <a:pt x="1449" y="4393"/>
                  </a:lnTo>
                  <a:lnTo>
                    <a:pt x="0" y="2197"/>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443" name="Shape 443"/>
            <p:cNvSpPr/>
            <p:nvPr/>
          </p:nvSpPr>
          <p:spPr>
            <a:xfrm>
              <a:off x="970696" y="1495090"/>
              <a:ext cx="157635" cy="406779"/>
            </a:xfrm>
            <a:custGeom>
              <a:avLst/>
              <a:gdLst/>
              <a:ahLst/>
              <a:cxnLst>
                <a:cxn ang="0">
                  <a:pos x="wd2" y="hd2"/>
                </a:cxn>
                <a:cxn ang="5400000">
                  <a:pos x="wd2" y="hd2"/>
                </a:cxn>
                <a:cxn ang="10800000">
                  <a:pos x="wd2" y="hd2"/>
                </a:cxn>
                <a:cxn ang="16200000">
                  <a:pos x="wd2" y="hd2"/>
                </a:cxn>
              </a:cxnLst>
              <a:rect l="0" t="0" r="r" b="b"/>
              <a:pathLst>
                <a:path w="21600" h="21600" extrusionOk="0">
                  <a:moveTo>
                    <a:pt x="20037" y="0"/>
                  </a:moveTo>
                  <a:lnTo>
                    <a:pt x="18189" y="0"/>
                  </a:lnTo>
                  <a:lnTo>
                    <a:pt x="16626" y="2221"/>
                  </a:lnTo>
                  <a:lnTo>
                    <a:pt x="13216" y="4396"/>
                  </a:lnTo>
                  <a:lnTo>
                    <a:pt x="11653" y="7184"/>
                  </a:lnTo>
                  <a:lnTo>
                    <a:pt x="9947" y="9973"/>
                  </a:lnTo>
                  <a:lnTo>
                    <a:pt x="6679" y="12761"/>
                  </a:lnTo>
                  <a:lnTo>
                    <a:pt x="4974" y="15503"/>
                  </a:lnTo>
                  <a:lnTo>
                    <a:pt x="3411" y="18291"/>
                  </a:lnTo>
                  <a:lnTo>
                    <a:pt x="0" y="21033"/>
                  </a:lnTo>
                  <a:lnTo>
                    <a:pt x="4974" y="21600"/>
                  </a:lnTo>
                  <a:lnTo>
                    <a:pt x="6679" y="18291"/>
                  </a:lnTo>
                  <a:lnTo>
                    <a:pt x="8242" y="15503"/>
                  </a:lnTo>
                  <a:lnTo>
                    <a:pt x="11653" y="12761"/>
                  </a:lnTo>
                  <a:lnTo>
                    <a:pt x="13216" y="9973"/>
                  </a:lnTo>
                  <a:lnTo>
                    <a:pt x="15063" y="7751"/>
                  </a:lnTo>
                  <a:lnTo>
                    <a:pt x="18189" y="5010"/>
                  </a:lnTo>
                  <a:lnTo>
                    <a:pt x="20037" y="2741"/>
                  </a:lnTo>
                  <a:lnTo>
                    <a:pt x="21600" y="520"/>
                  </a:lnTo>
                  <a:lnTo>
                    <a:pt x="21600" y="1087"/>
                  </a:lnTo>
                  <a:lnTo>
                    <a:pt x="21600" y="0"/>
                  </a:lnTo>
                  <a:lnTo>
                    <a:pt x="20037" y="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444" name="Shape 444"/>
            <p:cNvSpPr/>
            <p:nvPr/>
          </p:nvSpPr>
          <p:spPr>
            <a:xfrm>
              <a:off x="1117960" y="1389827"/>
              <a:ext cx="132745" cy="126673"/>
            </a:xfrm>
            <a:custGeom>
              <a:avLst/>
              <a:gdLst/>
              <a:ahLst/>
              <a:cxnLst>
                <a:cxn ang="0">
                  <a:pos x="wd2" y="hd2"/>
                </a:cxn>
                <a:cxn ang="5400000">
                  <a:pos x="wd2" y="hd2"/>
                </a:cxn>
                <a:cxn ang="10800000">
                  <a:pos x="wd2" y="hd2"/>
                </a:cxn>
                <a:cxn ang="16200000">
                  <a:pos x="wd2" y="hd2"/>
                </a:cxn>
              </a:cxnLst>
              <a:rect l="0" t="0" r="r" b="b"/>
              <a:pathLst>
                <a:path w="21600" h="21600" extrusionOk="0">
                  <a:moveTo>
                    <a:pt x="19744" y="3703"/>
                  </a:moveTo>
                  <a:lnTo>
                    <a:pt x="17719" y="0"/>
                  </a:lnTo>
                  <a:lnTo>
                    <a:pt x="15694" y="1697"/>
                  </a:lnTo>
                  <a:lnTo>
                    <a:pt x="13837" y="5400"/>
                  </a:lnTo>
                  <a:lnTo>
                    <a:pt x="11644" y="7251"/>
                  </a:lnTo>
                  <a:lnTo>
                    <a:pt x="7931" y="8949"/>
                  </a:lnTo>
                  <a:lnTo>
                    <a:pt x="5738" y="10800"/>
                  </a:lnTo>
                  <a:lnTo>
                    <a:pt x="3881" y="14349"/>
                  </a:lnTo>
                  <a:lnTo>
                    <a:pt x="1856" y="16354"/>
                  </a:lnTo>
                  <a:lnTo>
                    <a:pt x="0" y="18051"/>
                  </a:lnTo>
                  <a:lnTo>
                    <a:pt x="1856" y="21600"/>
                  </a:lnTo>
                  <a:lnTo>
                    <a:pt x="3881" y="18051"/>
                  </a:lnTo>
                  <a:lnTo>
                    <a:pt x="5738" y="16354"/>
                  </a:lnTo>
                  <a:lnTo>
                    <a:pt x="9787" y="14349"/>
                  </a:lnTo>
                  <a:lnTo>
                    <a:pt x="11644" y="10800"/>
                  </a:lnTo>
                  <a:lnTo>
                    <a:pt x="13837" y="8949"/>
                  </a:lnTo>
                  <a:lnTo>
                    <a:pt x="17719" y="5400"/>
                  </a:lnTo>
                  <a:lnTo>
                    <a:pt x="19744" y="3703"/>
                  </a:lnTo>
                  <a:lnTo>
                    <a:pt x="17719" y="0"/>
                  </a:lnTo>
                  <a:lnTo>
                    <a:pt x="19744" y="3703"/>
                  </a:lnTo>
                  <a:lnTo>
                    <a:pt x="21600" y="1697"/>
                  </a:lnTo>
                  <a:lnTo>
                    <a:pt x="21600" y="0"/>
                  </a:lnTo>
                  <a:lnTo>
                    <a:pt x="17719" y="0"/>
                  </a:lnTo>
                  <a:lnTo>
                    <a:pt x="19744" y="3703"/>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445" name="Shape 445"/>
            <p:cNvSpPr/>
            <p:nvPr/>
          </p:nvSpPr>
          <p:spPr>
            <a:xfrm>
              <a:off x="1068180" y="2132019"/>
              <a:ext cx="12446" cy="21411"/>
            </a:xfrm>
            <a:prstGeom prst="rect">
              <a:avLst/>
            </a:pr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446" name="Shape 446"/>
            <p:cNvSpPr/>
            <p:nvPr/>
          </p:nvSpPr>
          <p:spPr>
            <a:xfrm>
              <a:off x="595277" y="2121315"/>
              <a:ext cx="472904" cy="32115"/>
            </a:xfrm>
            <a:custGeom>
              <a:avLst/>
              <a:gdLst/>
              <a:ahLst/>
              <a:cxnLst>
                <a:cxn ang="0">
                  <a:pos x="wd2" y="hd2"/>
                </a:cxn>
                <a:cxn ang="5400000">
                  <a:pos x="wd2" y="hd2"/>
                </a:cxn>
                <a:cxn ang="10800000">
                  <a:pos x="wd2" y="hd2"/>
                </a:cxn>
                <a:cxn ang="16200000">
                  <a:pos x="wd2" y="hd2"/>
                </a:cxn>
              </a:cxnLst>
              <a:rect l="0" t="0" r="r" b="b"/>
              <a:pathLst>
                <a:path w="21600" h="21600" extrusionOk="0">
                  <a:moveTo>
                    <a:pt x="0" y="6789"/>
                  </a:moveTo>
                  <a:lnTo>
                    <a:pt x="0" y="14194"/>
                  </a:lnTo>
                  <a:lnTo>
                    <a:pt x="21600" y="21600"/>
                  </a:lnTo>
                  <a:lnTo>
                    <a:pt x="21600" y="6789"/>
                  </a:lnTo>
                  <a:lnTo>
                    <a:pt x="0" y="0"/>
                  </a:lnTo>
                  <a:lnTo>
                    <a:pt x="0" y="6789"/>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447" name="Shape 447"/>
            <p:cNvSpPr/>
            <p:nvPr/>
          </p:nvSpPr>
          <p:spPr>
            <a:xfrm>
              <a:off x="582832" y="2121315"/>
              <a:ext cx="12446" cy="2141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0330"/>
                  </a:lnTo>
                  <a:lnTo>
                    <a:pt x="0" y="21600"/>
                  </a:lnTo>
                  <a:lnTo>
                    <a:pt x="21600" y="21600"/>
                  </a:lnTo>
                  <a:lnTo>
                    <a:pt x="21600" y="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448" name="Shape 448"/>
            <p:cNvSpPr/>
            <p:nvPr/>
          </p:nvSpPr>
          <p:spPr>
            <a:xfrm>
              <a:off x="922991" y="2132019"/>
              <a:ext cx="12446" cy="2141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2160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449" name="Shape 449"/>
            <p:cNvSpPr/>
            <p:nvPr/>
          </p:nvSpPr>
          <p:spPr>
            <a:xfrm>
              <a:off x="730096" y="2090985"/>
              <a:ext cx="205341" cy="62445"/>
            </a:xfrm>
            <a:custGeom>
              <a:avLst/>
              <a:gdLst/>
              <a:ahLst/>
              <a:cxnLst>
                <a:cxn ang="0">
                  <a:pos x="wd2" y="hd2"/>
                </a:cxn>
                <a:cxn ang="5400000">
                  <a:pos x="wd2" y="hd2"/>
                </a:cxn>
                <a:cxn ang="10800000">
                  <a:pos x="wd2" y="hd2"/>
                </a:cxn>
                <a:cxn ang="16200000">
                  <a:pos x="wd2" y="hd2"/>
                </a:cxn>
              </a:cxnLst>
              <a:rect l="0" t="0" r="r" b="b"/>
              <a:pathLst>
                <a:path w="21600" h="21600" extrusionOk="0">
                  <a:moveTo>
                    <a:pt x="0" y="3394"/>
                  </a:moveTo>
                  <a:lnTo>
                    <a:pt x="0" y="7406"/>
                  </a:lnTo>
                  <a:lnTo>
                    <a:pt x="20297" y="21600"/>
                  </a:lnTo>
                  <a:lnTo>
                    <a:pt x="21600" y="14194"/>
                  </a:lnTo>
                  <a:lnTo>
                    <a:pt x="1194" y="0"/>
                  </a:lnTo>
                  <a:lnTo>
                    <a:pt x="0" y="3394"/>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sp>
          <p:nvSpPr>
            <p:cNvPr id="450" name="Shape 450"/>
            <p:cNvSpPr/>
            <p:nvPr/>
          </p:nvSpPr>
          <p:spPr>
            <a:xfrm>
              <a:off x="715577" y="2090985"/>
              <a:ext cx="24891" cy="2141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9900"/>
                  </a:lnTo>
                  <a:lnTo>
                    <a:pt x="11270" y="21600"/>
                  </a:lnTo>
                  <a:lnTo>
                    <a:pt x="21600" y="0"/>
                  </a:lnTo>
                  <a:close/>
                </a:path>
              </a:pathLst>
            </a:custGeom>
            <a:solidFill>
              <a:srgbClr val="0E0D0D"/>
            </a:solidFill>
            <a:ln w="12700" cap="flat">
              <a:noFill/>
              <a:miter lim="400000"/>
            </a:ln>
            <a:effectLst/>
          </p:spPr>
          <p:txBody>
            <a:bodyPr wrap="square" lIns="0" tIns="0" rIns="0" bIns="0" numCol="1" anchor="t">
              <a:noAutofit/>
            </a:bodyPr>
            <a:lstStyle/>
            <a:p>
              <a:pPr lvl="0">
                <a:defRPr>
                  <a:latin typeface="Arial"/>
                  <a:ea typeface="Arial"/>
                  <a:cs typeface="Arial"/>
                  <a:sym typeface="Arial"/>
                </a:defRPr>
              </a:pPr>
              <a:endParaRPr/>
            </a:p>
          </p:txBody>
        </p:sp>
      </p:grpSp>
      <p:sp>
        <p:nvSpPr>
          <p:cNvPr id="452" name="Shape 452"/>
          <p:cNvSpPr/>
          <p:nvPr/>
        </p:nvSpPr>
        <p:spPr>
          <a:xfrm>
            <a:off x="2555875" y="2276475"/>
            <a:ext cx="5976938" cy="244271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342900" lvl="0" indent="-342900">
              <a:lnSpc>
                <a:spcPct val="90000"/>
              </a:lnSpc>
              <a:spcBef>
                <a:spcPts val="500"/>
              </a:spcBef>
            </a:pPr>
            <a:endParaRPr sz="3200" b="1">
              <a:solidFill>
                <a:srgbClr val="FFF39D"/>
              </a:solidFill>
              <a:latin typeface="Century Gothic"/>
              <a:ea typeface="Century Gothic"/>
              <a:cs typeface="Century Gothic"/>
              <a:sym typeface="Century Gothic"/>
            </a:endParaRPr>
          </a:p>
          <a:p>
            <a:pPr marL="285750" lvl="1" indent="171450">
              <a:lnSpc>
                <a:spcPct val="90000"/>
              </a:lnSpc>
              <a:spcBef>
                <a:spcPts val="600"/>
              </a:spcBef>
            </a:pPr>
            <a:r>
              <a:rPr sz="2800" b="1">
                <a:solidFill>
                  <a:srgbClr val="FFF39D"/>
                </a:solidFill>
                <a:latin typeface="Century Gothic"/>
                <a:ea typeface="Century Gothic"/>
                <a:cs typeface="Century Gothic"/>
                <a:sym typeface="Century Gothic"/>
              </a:rPr>
              <a:t>        </a:t>
            </a:r>
          </a:p>
          <a:p>
            <a:pPr marL="285750" lvl="1" indent="171450">
              <a:lnSpc>
                <a:spcPct val="90000"/>
              </a:lnSpc>
              <a:spcBef>
                <a:spcPts val="500"/>
              </a:spcBef>
            </a:pPr>
            <a:endParaRPr sz="2800" b="1">
              <a:solidFill>
                <a:srgbClr val="FFF39D"/>
              </a:solidFill>
              <a:latin typeface="Century Gothic"/>
              <a:ea typeface="Century Gothic"/>
              <a:cs typeface="Century Gothic"/>
              <a:sym typeface="Century Gothic"/>
            </a:endParaRPr>
          </a:p>
          <a:p>
            <a:pPr marL="285750" lvl="1" indent="171450">
              <a:lnSpc>
                <a:spcPct val="90000"/>
              </a:lnSpc>
              <a:spcBef>
                <a:spcPts val="600"/>
              </a:spcBef>
            </a:pPr>
            <a:r>
              <a:rPr sz="2800" b="1">
                <a:solidFill>
                  <a:srgbClr val="FFF39D"/>
                </a:solidFill>
                <a:latin typeface="Century Gothic"/>
                <a:ea typeface="Century Gothic"/>
                <a:cs typeface="Century Gothic"/>
                <a:sym typeface="Century Gothic"/>
              </a:rPr>
              <a:t>             </a:t>
            </a:r>
          </a:p>
        </p:txBody>
      </p:sp>
      <p:pic>
        <p:nvPicPr>
          <p:cNvPr id="453" name="image.pdf"/>
          <p:cNvPicPr/>
          <p:nvPr/>
        </p:nvPicPr>
        <p:blipFill>
          <a:blip r:embed="rId2">
            <a:extLst/>
          </a:blip>
          <a:stretch>
            <a:fillRect/>
          </a:stretch>
        </p:blipFill>
        <p:spPr>
          <a:xfrm>
            <a:off x="6804025" y="5445125"/>
            <a:ext cx="762000" cy="762000"/>
          </a:xfrm>
          <a:prstGeom prst="rect">
            <a:avLst/>
          </a:prstGeom>
          <a:ln w="12700">
            <a:miter lim="400000"/>
          </a:ln>
        </p:spPr>
      </p:pic>
      <p:sp>
        <p:nvSpPr>
          <p:cNvPr id="454" name="Shape 454"/>
          <p:cNvSpPr/>
          <p:nvPr/>
        </p:nvSpPr>
        <p:spPr>
          <a:xfrm>
            <a:off x="2627312" y="2205037"/>
            <a:ext cx="5689601" cy="43202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458788" lvl="0" indent="-458788">
              <a:buSzPct val="100000"/>
              <a:buFont typeface="Wingdings"/>
              <a:buChar char="➢"/>
            </a:pPr>
            <a:r>
              <a:rPr sz="2400" dirty="0">
                <a:latin typeface="Arial"/>
                <a:ea typeface="Arial"/>
                <a:cs typeface="Arial"/>
                <a:sym typeface="Arial"/>
              </a:rPr>
              <a:t>How do you currently use talk in lessons?</a:t>
            </a:r>
          </a:p>
          <a:p>
            <a:pPr marL="458788" lvl="0" indent="-458788"/>
            <a:r>
              <a:rPr sz="2400" dirty="0">
                <a:latin typeface="Arial"/>
                <a:ea typeface="Arial"/>
                <a:cs typeface="Arial"/>
                <a:sym typeface="Arial"/>
              </a:rPr>
              <a:t> </a:t>
            </a:r>
          </a:p>
          <a:p>
            <a:pPr marL="458788" lvl="0" indent="-458788">
              <a:buSzPct val="100000"/>
              <a:buFont typeface="Wingdings"/>
              <a:buChar char="➢"/>
            </a:pPr>
            <a:r>
              <a:rPr sz="2400" dirty="0">
                <a:latin typeface="Arial"/>
                <a:ea typeface="Arial"/>
                <a:cs typeface="Arial"/>
                <a:sym typeface="Arial"/>
              </a:rPr>
              <a:t>How important is focus on talk? </a:t>
            </a:r>
          </a:p>
          <a:p>
            <a:pPr marL="458788" lvl="0" indent="-458788"/>
            <a:endParaRPr sz="2400" dirty="0">
              <a:latin typeface="Arial"/>
              <a:ea typeface="Arial"/>
              <a:cs typeface="Arial"/>
              <a:sym typeface="Arial"/>
            </a:endParaRPr>
          </a:p>
          <a:p>
            <a:pPr marL="458788" lvl="0" indent="-458788">
              <a:buSzPct val="100000"/>
              <a:buFont typeface="Wingdings"/>
              <a:buChar char="➢"/>
            </a:pPr>
            <a:r>
              <a:rPr sz="2400" dirty="0">
                <a:latin typeface="Arial"/>
                <a:ea typeface="Arial"/>
                <a:cs typeface="Arial"/>
                <a:sym typeface="Arial"/>
              </a:rPr>
              <a:t>What barriers are there to using talk as a tool for learning? </a:t>
            </a:r>
          </a:p>
          <a:p>
            <a:pPr marL="458788" lvl="0" indent="-458788"/>
            <a:endParaRPr sz="2400" dirty="0">
              <a:latin typeface="Arial"/>
              <a:ea typeface="Arial"/>
              <a:cs typeface="Arial"/>
              <a:sym typeface="Arial"/>
            </a:endParaRPr>
          </a:p>
          <a:p>
            <a:pPr marL="458788" lvl="0" indent="-458788">
              <a:buSzPct val="100000"/>
              <a:buFont typeface="Wingdings"/>
              <a:buChar char="➢"/>
            </a:pPr>
            <a:r>
              <a:rPr sz="2400" dirty="0">
                <a:latin typeface="Arial"/>
                <a:ea typeface="Arial"/>
                <a:cs typeface="Arial"/>
                <a:sym typeface="Arial"/>
              </a:rPr>
              <a:t>What do you understand by the term ‘dialogic’ teaching? </a:t>
            </a:r>
          </a:p>
          <a:p>
            <a:pPr lvl="0"/>
            <a:endParaRPr sz="2400" dirty="0">
              <a:latin typeface="Cambria"/>
              <a:ea typeface="Cambria"/>
              <a:cs typeface="Cambria"/>
              <a:sym typeface="Cambria"/>
            </a:endParaRPr>
          </a:p>
        </p:txBody>
      </p:sp>
    </p:spTree>
    <p:extLst>
      <p:ext uri="{BB962C8B-B14F-4D97-AF65-F5344CB8AC3E}">
        <p14:creationId xmlns:p14="http://schemas.microsoft.com/office/powerpoint/2010/main" val="316803564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291442" y="295643"/>
            <a:ext cx="8616702" cy="7319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400">
                <a:solidFill>
                  <a:schemeClr val="tx2"/>
                </a:solidFill>
                <a:latin typeface="Arial" charset="0"/>
                <a:ea typeface="ＭＳ Ｐゴシック" charset="0"/>
                <a:cs typeface="ＭＳ Ｐゴシック" charset="0"/>
              </a:defRPr>
            </a:lvl1pPr>
            <a:lvl2pPr marL="742950" indent="-285750" eaLnBrk="0" hangingPunct="0">
              <a:defRPr sz="4400">
                <a:solidFill>
                  <a:schemeClr val="tx2"/>
                </a:solidFill>
                <a:latin typeface="Arial" charset="0"/>
                <a:ea typeface="ＭＳ Ｐゴシック" charset="0"/>
              </a:defRPr>
            </a:lvl2pPr>
            <a:lvl3pPr marL="1143000" indent="-228600" eaLnBrk="0" hangingPunct="0">
              <a:defRPr sz="4400">
                <a:solidFill>
                  <a:schemeClr val="tx2"/>
                </a:solidFill>
                <a:latin typeface="Arial" charset="0"/>
                <a:ea typeface="ＭＳ Ｐゴシック" charset="0"/>
              </a:defRPr>
            </a:lvl3pPr>
            <a:lvl4pPr marL="1600200" indent="-228600" eaLnBrk="0" hangingPunct="0">
              <a:defRPr sz="4400">
                <a:solidFill>
                  <a:schemeClr val="tx2"/>
                </a:solidFill>
                <a:latin typeface="Arial" charset="0"/>
                <a:ea typeface="ＭＳ Ｐゴシック" charset="0"/>
              </a:defRPr>
            </a:lvl4pPr>
            <a:lvl5pPr marL="2057400" indent="-228600" eaLnBrk="0" hangingPunct="0">
              <a:defRPr sz="4400">
                <a:solidFill>
                  <a:schemeClr val="tx2"/>
                </a:solidFill>
                <a:latin typeface="Arial" charset="0"/>
                <a:ea typeface="ＭＳ Ｐゴシック" charset="0"/>
              </a:defRPr>
            </a:lvl5pPr>
            <a:lvl6pPr marL="2514600" indent="-228600" eaLnBrk="0" fontAlgn="base" hangingPunct="0">
              <a:spcBef>
                <a:spcPct val="0"/>
              </a:spcBef>
              <a:spcAft>
                <a:spcPct val="0"/>
              </a:spcAft>
              <a:defRPr sz="4400">
                <a:solidFill>
                  <a:schemeClr val="tx2"/>
                </a:solidFill>
                <a:latin typeface="Arial" charset="0"/>
                <a:ea typeface="ＭＳ Ｐゴシック" charset="0"/>
              </a:defRPr>
            </a:lvl6pPr>
            <a:lvl7pPr marL="2971800" indent="-228600" eaLnBrk="0" fontAlgn="base" hangingPunct="0">
              <a:spcBef>
                <a:spcPct val="0"/>
              </a:spcBef>
              <a:spcAft>
                <a:spcPct val="0"/>
              </a:spcAft>
              <a:defRPr sz="4400">
                <a:solidFill>
                  <a:schemeClr val="tx2"/>
                </a:solidFill>
                <a:latin typeface="Arial" charset="0"/>
                <a:ea typeface="ＭＳ Ｐゴシック" charset="0"/>
              </a:defRPr>
            </a:lvl7pPr>
            <a:lvl8pPr marL="3429000" indent="-228600" eaLnBrk="0" fontAlgn="base" hangingPunct="0">
              <a:spcBef>
                <a:spcPct val="0"/>
              </a:spcBef>
              <a:spcAft>
                <a:spcPct val="0"/>
              </a:spcAft>
              <a:defRPr sz="4400">
                <a:solidFill>
                  <a:schemeClr val="tx2"/>
                </a:solidFill>
                <a:latin typeface="Arial" charset="0"/>
                <a:ea typeface="ＭＳ Ｐゴシック" charset="0"/>
              </a:defRPr>
            </a:lvl8pPr>
            <a:lvl9pPr marL="3886200" indent="-228600" eaLnBrk="0" fontAlgn="base" hangingPunct="0">
              <a:spcBef>
                <a:spcPct val="0"/>
              </a:spcBef>
              <a:spcAft>
                <a:spcPct val="0"/>
              </a:spcAft>
              <a:defRPr sz="4400">
                <a:solidFill>
                  <a:schemeClr val="tx2"/>
                </a:solidFill>
                <a:latin typeface="Arial" charset="0"/>
                <a:ea typeface="ＭＳ Ｐゴシック" charset="0"/>
              </a:defRPr>
            </a:lvl9pPr>
          </a:lstStyle>
          <a:p>
            <a:pPr eaLnBrk="1" hangingPunct="1"/>
            <a:r>
              <a:rPr lang="en-GB" sz="3000" b="1" dirty="0">
                <a:solidFill>
                  <a:schemeClr val="accent5">
                    <a:lumMod val="75000"/>
                  </a:schemeClr>
                </a:solidFill>
              </a:rPr>
              <a:t>What is dialogue?</a:t>
            </a:r>
            <a:r>
              <a:rPr lang="en-GB" sz="3000" dirty="0">
                <a:solidFill>
                  <a:schemeClr val="accent5">
                    <a:lumMod val="75000"/>
                  </a:schemeClr>
                </a:solidFill>
              </a:rPr>
              <a:t> </a:t>
            </a:r>
          </a:p>
          <a:p>
            <a:pPr eaLnBrk="1" hangingPunct="1"/>
            <a:endParaRPr lang="en-GB" sz="2800" dirty="0"/>
          </a:p>
          <a:p>
            <a:pPr marL="454025" indent="-361950" eaLnBrk="1" hangingPunct="1">
              <a:spcAft>
                <a:spcPts val="1000"/>
              </a:spcAft>
              <a:tabLst>
                <a:tab pos="8345488" algn="l"/>
              </a:tabLst>
            </a:pPr>
            <a:r>
              <a:rPr lang="en-GB" sz="2800" dirty="0">
                <a:solidFill>
                  <a:schemeClr val="tx1"/>
                </a:solidFill>
              </a:rPr>
              <a:t>Dialogue is more than </a:t>
            </a:r>
            <a:r>
              <a:rPr lang="en-GB" sz="2800" dirty="0" smtClean="0">
                <a:solidFill>
                  <a:schemeClr val="tx1"/>
                </a:solidFill>
              </a:rPr>
              <a:t>just</a:t>
            </a:r>
            <a:r>
              <a:rPr lang="ja-JP" altLang="en-GB" sz="2800" dirty="0" smtClean="0">
                <a:solidFill>
                  <a:schemeClr val="tx1"/>
                </a:solidFill>
              </a:rPr>
              <a:t>‘</a:t>
            </a:r>
            <a:r>
              <a:rPr lang="en-GB" altLang="ja-JP" sz="2800" dirty="0" smtClean="0">
                <a:solidFill>
                  <a:schemeClr val="tx1"/>
                </a:solidFill>
              </a:rPr>
              <a:t>talk’.  </a:t>
            </a:r>
            <a:r>
              <a:rPr lang="en-GB" altLang="ja-JP" sz="2800" dirty="0">
                <a:solidFill>
                  <a:schemeClr val="tx1"/>
                </a:solidFill>
              </a:rPr>
              <a:t>It</a:t>
            </a:r>
            <a:endParaRPr lang="en-GB" altLang="ja-JP" sz="2400" dirty="0">
              <a:solidFill>
                <a:schemeClr val="tx1"/>
              </a:solidFill>
            </a:endParaRPr>
          </a:p>
          <a:p>
            <a:pPr marL="454025" indent="-361950" eaLnBrk="1" hangingPunct="1">
              <a:spcAft>
                <a:spcPts val="1000"/>
              </a:spcAft>
              <a:buFont typeface="Arial" charset="0"/>
              <a:buChar char="•"/>
              <a:tabLst>
                <a:tab pos="7891463" algn="l"/>
                <a:tab pos="8345488" algn="l"/>
              </a:tabLst>
            </a:pPr>
            <a:r>
              <a:rPr lang="en-GB" sz="2400" dirty="0">
                <a:solidFill>
                  <a:schemeClr val="tx1"/>
                </a:solidFill>
              </a:rPr>
              <a:t>involves teachers and learners commenting and </a:t>
            </a:r>
            <a:r>
              <a:rPr lang="en-GB" sz="2400" i="1" dirty="0">
                <a:solidFill>
                  <a:schemeClr val="tx1"/>
                </a:solidFill>
              </a:rPr>
              <a:t>cumulatively</a:t>
            </a:r>
            <a:r>
              <a:rPr lang="en-GB" sz="2400" dirty="0">
                <a:solidFill>
                  <a:schemeClr val="tx1"/>
                </a:solidFill>
              </a:rPr>
              <a:t> building on each </a:t>
            </a:r>
            <a:r>
              <a:rPr lang="en-GB" sz="2400" dirty="0" smtClean="0">
                <a:solidFill>
                  <a:schemeClr val="tx1"/>
                </a:solidFill>
              </a:rPr>
              <a:t>other’</a:t>
            </a:r>
            <a:r>
              <a:rPr lang="en-GB" altLang="ja-JP" sz="2400" dirty="0" smtClean="0">
                <a:solidFill>
                  <a:schemeClr val="tx1"/>
                </a:solidFill>
              </a:rPr>
              <a:t>s </a:t>
            </a:r>
            <a:r>
              <a:rPr lang="en-GB" altLang="ja-JP" sz="2400" dirty="0">
                <a:solidFill>
                  <a:schemeClr val="tx1"/>
                </a:solidFill>
              </a:rPr>
              <a:t>ideas, posing questions and constructing interpretations together (Alexander, 2008);</a:t>
            </a:r>
          </a:p>
          <a:p>
            <a:pPr marL="454025" indent="-361950" eaLnBrk="1" hangingPunct="1">
              <a:spcAft>
                <a:spcPts val="1000"/>
              </a:spcAft>
              <a:buFont typeface="Arial" charset="0"/>
              <a:buChar char="•"/>
              <a:tabLst>
                <a:tab pos="7891463" algn="l"/>
                <a:tab pos="8345488" algn="l"/>
              </a:tabLst>
            </a:pPr>
            <a:r>
              <a:rPr lang="en-GB" sz="2400" dirty="0">
                <a:solidFill>
                  <a:schemeClr val="tx1"/>
                </a:solidFill>
              </a:rPr>
              <a:t>may be sustained over the course of a single lesson or across lessons;</a:t>
            </a:r>
          </a:p>
          <a:p>
            <a:pPr marL="454025" indent="-361950" eaLnBrk="1" hangingPunct="1">
              <a:spcAft>
                <a:spcPts val="1000"/>
              </a:spcAft>
              <a:buFont typeface="Arial" charset="0"/>
              <a:buChar char="•"/>
              <a:tabLst>
                <a:tab pos="7891463" algn="l"/>
                <a:tab pos="8345488" algn="l"/>
              </a:tabLst>
            </a:pPr>
            <a:r>
              <a:rPr lang="en-GB" sz="2400" dirty="0">
                <a:solidFill>
                  <a:schemeClr val="tx1"/>
                </a:solidFill>
              </a:rPr>
              <a:t>builds on the notion of </a:t>
            </a:r>
            <a:r>
              <a:rPr lang="ja-JP" altLang="en-GB" sz="2400" dirty="0">
                <a:solidFill>
                  <a:schemeClr val="tx1"/>
                </a:solidFill>
              </a:rPr>
              <a:t>‘</a:t>
            </a:r>
            <a:r>
              <a:rPr lang="en-GB" altLang="ja-JP" sz="2400" dirty="0">
                <a:solidFill>
                  <a:schemeClr val="tx1"/>
                </a:solidFill>
              </a:rPr>
              <a:t>exploratory </a:t>
            </a:r>
            <a:r>
              <a:rPr lang="en-GB" altLang="ja-JP" sz="2400" dirty="0" smtClean="0">
                <a:solidFill>
                  <a:schemeClr val="tx1"/>
                </a:solidFill>
              </a:rPr>
              <a:t>talk’ </a:t>
            </a:r>
            <a:r>
              <a:rPr lang="en-GB" altLang="ja-JP" sz="2400" dirty="0">
                <a:solidFill>
                  <a:schemeClr val="tx1"/>
                </a:solidFill>
              </a:rPr>
              <a:t>– learners construct shared knowledge and are willing to change their minds and critique their own ideas (Mercer, 2000);</a:t>
            </a:r>
          </a:p>
          <a:p>
            <a:pPr marL="454025" indent="-361950" eaLnBrk="1" hangingPunct="1">
              <a:spcAft>
                <a:spcPts val="1000"/>
              </a:spcAft>
              <a:buFont typeface="Arial" charset="0"/>
              <a:buChar char="•"/>
              <a:tabLst>
                <a:tab pos="7891463" algn="l"/>
                <a:tab pos="8345488" algn="l"/>
              </a:tabLst>
            </a:pPr>
            <a:r>
              <a:rPr lang="en-GB" sz="2400" dirty="0">
                <a:solidFill>
                  <a:schemeClr val="tx1"/>
                </a:solidFill>
              </a:rPr>
              <a:t>but in the context of IWB use, learners </a:t>
            </a:r>
            <a:r>
              <a:rPr lang="en-GB" sz="2400" dirty="0" smtClean="0">
                <a:solidFill>
                  <a:schemeClr val="tx1"/>
                </a:solidFill>
              </a:rPr>
              <a:t>don’</a:t>
            </a:r>
            <a:r>
              <a:rPr lang="en-GB" altLang="ja-JP" sz="2400" dirty="0" smtClean="0">
                <a:solidFill>
                  <a:schemeClr val="tx1"/>
                </a:solidFill>
              </a:rPr>
              <a:t>t </a:t>
            </a:r>
            <a:r>
              <a:rPr lang="en-GB" altLang="ja-JP" sz="2400" dirty="0">
                <a:solidFill>
                  <a:schemeClr val="tx1"/>
                </a:solidFill>
              </a:rPr>
              <a:t>always articulate their reasoning verbally. </a:t>
            </a:r>
            <a:r>
              <a:rPr lang="en-GB" altLang="ja-JP" sz="2400" i="1" dirty="0">
                <a:solidFill>
                  <a:schemeClr val="tx1"/>
                </a:solidFill>
              </a:rPr>
              <a:t>Dialogue can be non-verbal too!</a:t>
            </a:r>
            <a:endParaRPr lang="en-GB" altLang="ja-JP" sz="2400" dirty="0">
              <a:solidFill>
                <a:schemeClr val="tx1"/>
              </a:solidFill>
            </a:endParaRPr>
          </a:p>
          <a:p>
            <a:pPr eaLnBrk="1" hangingPunct="1"/>
            <a:endParaRPr lang="en-GB" sz="3000" dirty="0"/>
          </a:p>
          <a:p>
            <a:pPr eaLnBrk="1" hangingPunct="1"/>
            <a:endParaRPr lang="en-GB" sz="2400" dirty="0"/>
          </a:p>
        </p:txBody>
      </p:sp>
    </p:spTree>
    <p:extLst>
      <p:ext uri="{BB962C8B-B14F-4D97-AF65-F5344CB8AC3E}">
        <p14:creationId xmlns:p14="http://schemas.microsoft.com/office/powerpoint/2010/main" val="36377523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linds(horizontal)">
                                      <p:cBhvr>
                                        <p:cTn id="12" dur="500"/>
                                        <p:tgtEl>
                                          <p:spTgt spid="3">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linds(horizontal)">
                                      <p:cBhvr>
                                        <p:cTn id="22" dur="500"/>
                                        <p:tgtEl>
                                          <p:spTgt spid="3">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blinds(horizontal)">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ChangeArrowheads="1"/>
          </p:cNvSpPr>
          <p:nvPr/>
        </p:nvSpPr>
        <p:spPr bwMode="auto">
          <a:xfrm>
            <a:off x="0" y="163286"/>
            <a:ext cx="9144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eaLnBrk="0" hangingPunct="0"/>
            <a:r>
              <a:rPr lang="en-GB" sz="2800" dirty="0"/>
              <a:t>Why is dialogue a good thing? </a:t>
            </a:r>
          </a:p>
          <a:p>
            <a:pPr eaLnBrk="0" hangingPunct="0"/>
            <a:endParaRPr lang="en-GB" sz="2800" dirty="0"/>
          </a:p>
        </p:txBody>
      </p:sp>
      <p:pic>
        <p:nvPicPr>
          <p:cNvPr id="22530" name="Picture 2" descr="Slide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954088"/>
            <a:ext cx="7323138"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190997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171400"/>
            <a:ext cx="7770813" cy="1433513"/>
          </a:xfrm>
        </p:spPr>
        <p:txBody>
          <a:bodyPr/>
          <a:lstStyle/>
          <a:p>
            <a:r>
              <a:rPr lang="en-US" dirty="0" smtClean="0"/>
              <a:t>Dialogue (audit) table</a:t>
            </a:r>
            <a:endParaRPr lang="en-US" dirty="0"/>
          </a:p>
        </p:txBody>
      </p:sp>
      <p:pic>
        <p:nvPicPr>
          <p:cNvPr id="4" name="Content Placeholder 3" descr="Dialogue table copy.pdf"/>
          <p:cNvPicPr>
            <a:picLocks noGrp="1" noChangeAspect="1"/>
          </p:cNvPicPr>
          <p:nvPr>
            <p:ph idx="1"/>
          </p:nvPr>
        </p:nvPicPr>
        <p:blipFill>
          <a:blip r:embed="rId2">
            <a:extLst>
              <a:ext uri="{28A0092B-C50C-407E-A947-70E740481C1C}">
                <a14:useLocalDpi xmlns:a14="http://schemas.microsoft.com/office/drawing/2010/main" val="0"/>
              </a:ext>
            </a:extLst>
          </a:blip>
          <a:srcRect t="2313" b="2313"/>
          <a:stretch>
            <a:fillRect/>
          </a:stretch>
        </p:blipFill>
        <p:spPr>
          <a:xfrm>
            <a:off x="258762" y="1092729"/>
            <a:ext cx="8592025" cy="5341937"/>
          </a:xfrm>
        </p:spPr>
      </p:pic>
    </p:spTree>
    <p:extLst>
      <p:ext uri="{BB962C8B-B14F-4D97-AF65-F5344CB8AC3E}">
        <p14:creationId xmlns:p14="http://schemas.microsoft.com/office/powerpoint/2010/main" val="360180656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p:txBody>
          <a:bodyPr>
            <a:normAutofit/>
          </a:bodyPr>
          <a:lstStyle/>
          <a:p>
            <a:r>
              <a:rPr lang="en-GB" dirty="0" smtClean="0">
                <a:latin typeface="Arial" charset="0"/>
              </a:rPr>
              <a:t>Dialogue in Action</a:t>
            </a:r>
            <a:endParaRPr lang="en-GB" dirty="0">
              <a:latin typeface="Arial" charset="0"/>
            </a:endParaRPr>
          </a:p>
        </p:txBody>
      </p:sp>
      <p:sp>
        <p:nvSpPr>
          <p:cNvPr id="26626" name="Content Placeholder 2"/>
          <p:cNvSpPr>
            <a:spLocks noGrp="1"/>
          </p:cNvSpPr>
          <p:nvPr>
            <p:ph idx="1"/>
          </p:nvPr>
        </p:nvSpPr>
        <p:spPr>
          <a:xfrm>
            <a:off x="568325" y="1628196"/>
            <a:ext cx="8229600" cy="4525963"/>
          </a:xfrm>
        </p:spPr>
        <p:txBody>
          <a:bodyPr>
            <a:normAutofit/>
          </a:bodyPr>
          <a:lstStyle/>
          <a:p>
            <a:pPr>
              <a:spcAft>
                <a:spcPts val="1000"/>
              </a:spcAft>
              <a:buFontTx/>
              <a:buNone/>
            </a:pPr>
            <a:r>
              <a:rPr lang="en-GB" sz="2800" dirty="0" smtClean="0">
                <a:latin typeface="Arial" charset="0"/>
              </a:rPr>
              <a:t>Participants adopt roles and r</a:t>
            </a:r>
            <a:r>
              <a:rPr lang="en-GB" sz="2800" dirty="0" smtClean="0">
                <a:latin typeface="Arial" charset="0"/>
              </a:rPr>
              <a:t>ead out the excerpt (pp.8-9).</a:t>
            </a:r>
            <a:endParaRPr lang="en-GB" sz="2800" dirty="0">
              <a:latin typeface="Arial" charset="0"/>
            </a:endParaRPr>
          </a:p>
          <a:p>
            <a:pPr>
              <a:spcAft>
                <a:spcPts val="1000"/>
              </a:spcAft>
              <a:buFontTx/>
              <a:buNone/>
            </a:pPr>
            <a:r>
              <a:rPr lang="en-GB" sz="2800" dirty="0" smtClean="0">
                <a:latin typeface="Arial" charset="0"/>
              </a:rPr>
              <a:t>How does it illustrate dialogue? (Look at the dialogue table for ideas)</a:t>
            </a:r>
            <a:endParaRPr lang="en-GB" sz="2800" dirty="0">
              <a:latin typeface="Arial" charset="0"/>
            </a:endParaRPr>
          </a:p>
        </p:txBody>
      </p:sp>
      <p:pic>
        <p:nvPicPr>
          <p:cNvPr id="2" name="Picture 1" descr="Photo 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8238" y="3891178"/>
            <a:ext cx="3955762" cy="2966822"/>
          </a:xfrm>
          <a:prstGeom prst="rect">
            <a:avLst/>
          </a:prstGeom>
        </p:spPr>
      </p:pic>
    </p:spTree>
    <p:extLst>
      <p:ext uri="{BB962C8B-B14F-4D97-AF65-F5344CB8AC3E}">
        <p14:creationId xmlns:p14="http://schemas.microsoft.com/office/powerpoint/2010/main" val="87895191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p:txBody>
          <a:bodyPr>
            <a:normAutofit fontScale="90000"/>
          </a:bodyPr>
          <a:lstStyle/>
          <a:p>
            <a:r>
              <a:rPr lang="en-GB">
                <a:latin typeface="Arial" charset="0"/>
              </a:rPr>
              <a:t>Look at the Dialogue Table...</a:t>
            </a:r>
            <a:br>
              <a:rPr lang="en-GB">
                <a:latin typeface="Arial" charset="0"/>
              </a:rPr>
            </a:br>
            <a:endParaRPr lang="en-GB">
              <a:latin typeface="Arial" charset="0"/>
            </a:endParaRPr>
          </a:p>
        </p:txBody>
      </p:sp>
      <p:sp>
        <p:nvSpPr>
          <p:cNvPr id="26626" name="Content Placeholder 2"/>
          <p:cNvSpPr>
            <a:spLocks noGrp="1"/>
          </p:cNvSpPr>
          <p:nvPr>
            <p:ph idx="1"/>
          </p:nvPr>
        </p:nvSpPr>
        <p:spPr/>
        <p:txBody>
          <a:bodyPr>
            <a:normAutofit lnSpcReduction="10000"/>
          </a:bodyPr>
          <a:lstStyle/>
          <a:p>
            <a:pPr>
              <a:spcAft>
                <a:spcPts val="1000"/>
              </a:spcAft>
              <a:buFontTx/>
              <a:buNone/>
            </a:pPr>
            <a:r>
              <a:rPr lang="en-GB" sz="2800" dirty="0">
                <a:latin typeface="Arial" charset="0"/>
              </a:rPr>
              <a:t>For example, </a:t>
            </a:r>
            <a:r>
              <a:rPr lang="en-GB" sz="2800" b="1" dirty="0">
                <a:latin typeface="Arial" charset="0"/>
              </a:rPr>
              <a:t>supporting classroom dialogue, i.e. </a:t>
            </a:r>
            <a:r>
              <a:rPr lang="ja-JP" altLang="en-GB" sz="2800" b="1" dirty="0">
                <a:latin typeface="Arial" charset="0"/>
              </a:rPr>
              <a:t>‘</a:t>
            </a:r>
            <a:r>
              <a:rPr lang="en-GB" altLang="ja-JP" sz="2800" b="1" dirty="0">
                <a:latin typeface="Arial" charset="0"/>
              </a:rPr>
              <a:t>dialogic teaching</a:t>
            </a:r>
            <a:r>
              <a:rPr lang="ja-JP" altLang="en-GB" sz="2800" b="1" dirty="0">
                <a:latin typeface="Arial" charset="0"/>
              </a:rPr>
              <a:t>’</a:t>
            </a:r>
            <a:endParaRPr lang="en-GB" altLang="ja-JP" sz="2800" dirty="0">
              <a:latin typeface="Arial" charset="0"/>
            </a:endParaRPr>
          </a:p>
          <a:p>
            <a:pPr>
              <a:spcAft>
                <a:spcPts val="1000"/>
              </a:spcAft>
            </a:pPr>
            <a:r>
              <a:rPr lang="en-GB" sz="2800" dirty="0">
                <a:latin typeface="Arial" charset="0"/>
              </a:rPr>
              <a:t>means engaging students in articulating, justifying and evaluating their own points of view; </a:t>
            </a:r>
          </a:p>
          <a:p>
            <a:pPr>
              <a:spcAft>
                <a:spcPts val="1000"/>
              </a:spcAft>
            </a:pPr>
            <a:r>
              <a:rPr lang="en-GB" sz="2800" dirty="0">
                <a:latin typeface="Arial" charset="0"/>
              </a:rPr>
              <a:t>involves teachers in open-ended questioning, feeding in ideas, reflecting and interpreting; </a:t>
            </a:r>
          </a:p>
          <a:p>
            <a:r>
              <a:rPr lang="en-GB" sz="2800" dirty="0">
                <a:latin typeface="Arial" charset="0"/>
              </a:rPr>
              <a:t>offers opportunities for learners to become the experts and respond to suggestions or questions posed by their peers. </a:t>
            </a:r>
          </a:p>
          <a:p>
            <a:endParaRPr lang="en-GB" dirty="0">
              <a:latin typeface="Arial" charset="0"/>
            </a:endParaRPr>
          </a:p>
        </p:txBody>
      </p:sp>
    </p:spTree>
    <p:extLst>
      <p:ext uri="{BB962C8B-B14F-4D97-AF65-F5344CB8AC3E}">
        <p14:creationId xmlns:p14="http://schemas.microsoft.com/office/powerpoint/2010/main" val="393991213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7200</TotalTime>
  <Words>1302</Words>
  <Application>Microsoft Macintosh PowerPoint</Application>
  <PresentationFormat>On-screen Show (4:3)</PresentationFormat>
  <Paragraphs>185</Paragraphs>
  <Slides>34</Slides>
  <Notes>24</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34</vt:i4>
      </vt:variant>
    </vt:vector>
  </HeadingPairs>
  <TitlesOfParts>
    <vt:vector size="37" baseType="lpstr">
      <vt:lpstr>Office Theme</vt:lpstr>
      <vt:lpstr>Document</vt:lpstr>
      <vt:lpstr>Picture (32-bit)</vt:lpstr>
      <vt:lpstr> Supporting dialogue using the interactive whiteboard</vt:lpstr>
      <vt:lpstr>OUTLINE</vt:lpstr>
      <vt:lpstr>WHAT IS THE PROGRAMME ABOUT?</vt:lpstr>
      <vt:lpstr>DISCUSSION CLASSROOM TALK AND DIALOGUE</vt:lpstr>
      <vt:lpstr>PowerPoint Presentation</vt:lpstr>
      <vt:lpstr>PowerPoint Presentation</vt:lpstr>
      <vt:lpstr>Dialogue (audit) table</vt:lpstr>
      <vt:lpstr>Dialogue in Action</vt:lpstr>
      <vt:lpstr>Look at the Dialogue Table... </vt:lpstr>
      <vt:lpstr>DOES MY OWN TEACHING SUPPORT DIALOGUE? </vt:lpstr>
      <vt:lpstr>PowerPoint Presentation</vt:lpstr>
      <vt:lpstr>VIDEO EXAMPLE 1 </vt:lpstr>
      <vt:lpstr>PowerPoint Presentation</vt:lpstr>
      <vt:lpstr>VIDEO EXAMPLE 2 </vt:lpstr>
      <vt:lpstr>PowerPoint Presentation</vt:lpstr>
      <vt:lpstr>ONLINE RESOURCES  http://tinyurl.com/OUPIWB</vt:lpstr>
      <vt:lpstr>PowerPoint Presentation</vt:lpstr>
      <vt:lpstr>PowerPoint Presentation</vt:lpstr>
      <vt:lpstr>Class brainstorm</vt:lpstr>
      <vt:lpstr>PowerPoint Presentation</vt:lpstr>
      <vt:lpstr>PowerPoint Presentation</vt:lpstr>
      <vt:lpstr>PowerPoint Presentation</vt:lpstr>
      <vt:lpstr>Revisiting</vt:lpstr>
      <vt:lpstr>Arranging or matching to show understanding</vt:lpstr>
      <vt:lpstr>PowerPoint Presentation</vt:lpstr>
      <vt:lpstr>PowerPoint Presentation</vt:lpstr>
      <vt:lpstr>PowerPoint Presentation</vt:lpstr>
      <vt:lpstr>THINK ABOUT AN UP AND COMING LESSON OF YOUR OWN…</vt:lpstr>
      <vt:lpstr>LESSON PLANNING</vt:lpstr>
      <vt:lpstr>VIDEO EXAMPLE 3 </vt:lpstr>
      <vt:lpstr>VIDEO EXAMPLE 4 </vt:lpstr>
      <vt:lpstr> DISCUSSION </vt:lpstr>
      <vt:lpstr>FOLLOW UP</vt:lpstr>
      <vt:lpstr> THANK YOU FOR YOUR ATTENTION!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sch30</dc:creator>
  <cp:lastModifiedBy>sch30</cp:lastModifiedBy>
  <cp:revision>35</cp:revision>
  <dcterms:created xsi:type="dcterms:W3CDTF">2014-09-05T12:07:14Z</dcterms:created>
  <dcterms:modified xsi:type="dcterms:W3CDTF">2014-09-18T09:53:09Z</dcterms:modified>
</cp:coreProperties>
</file>